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13"/>
  </p:notesMasterIdLst>
  <p:sldIdLst>
    <p:sldId id="256" r:id="rId2"/>
    <p:sldId id="258" r:id="rId3"/>
    <p:sldId id="259" r:id="rId4"/>
    <p:sldId id="260" r:id="rId5"/>
    <p:sldId id="331" r:id="rId6"/>
    <p:sldId id="332" r:id="rId7"/>
    <p:sldId id="328" r:id="rId8"/>
    <p:sldId id="333" r:id="rId9"/>
    <p:sldId id="335" r:id="rId10"/>
    <p:sldId id="311" r:id="rId11"/>
    <p:sldId id="312" r:id="rId12"/>
  </p:sldIdLst>
  <p:sldSz cx="9144000" cy="5143500" type="screen16x9"/>
  <p:notesSz cx="6858000" cy="9144000"/>
  <p:embeddedFontLst>
    <p:embeddedFont>
      <p:font typeface="IBM Plex Mono" panose="020B0509050203000203" pitchFamily="49" charset="0"/>
      <p:regular r:id="rId14"/>
      <p:bold r:id="rId15"/>
      <p:italic r:id="rId16"/>
      <p:boldItalic r:id="rId17"/>
    </p:embeddedFont>
    <p:embeddedFont>
      <p:font typeface="Poppins" panose="00000500000000000000" pitchFamily="2" charset="0"/>
      <p:regular r:id="rId18"/>
      <p:bold r:id="rId19"/>
      <p:italic r:id="rId20"/>
      <p:boldItalic r:id="rId21"/>
    </p:embeddedFont>
    <p:embeddedFont>
      <p:font typeface="Roboto" panose="02000000000000000000" pitchFamily="2" charset="0"/>
      <p:regular r:id="rId22"/>
      <p:bold r:id="rId23"/>
      <p:italic r:id="rId24"/>
      <p:boldItalic r:id="rId25"/>
    </p:embeddedFont>
    <p:embeddedFont>
      <p:font typeface="Source Code Pro" panose="020B0509030403020204" pitchFamily="49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64B92CE-9059-45D4-AF1A-06D6055AE45F}">
  <a:tblStyle styleId="{064B92CE-9059-45D4-AF1A-06D6055AE45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73A0DAA-6AF3-43AB-8588-CEC1D06C72B9}" styleName="Kiểu Trung bình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Kiểu Sáng 2 - Màu chủ đề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547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font" Target="fonts/font15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7" name="Google Shape;1427;gd1bf8d60a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8" name="Google Shape;1428;gd1bf8d60a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9">
          <a:extLst>
            <a:ext uri="{FF2B5EF4-FFF2-40B4-BE49-F238E27FC236}">
              <a16:creationId xmlns:a16="http://schemas.microsoft.com/office/drawing/2014/main" id="{93EFAA21-903F-409E-305D-687A0B401F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0" name="Google Shape;1480;g24e6b4d5c31_0_0:notes">
            <a:extLst>
              <a:ext uri="{FF2B5EF4-FFF2-40B4-BE49-F238E27FC236}">
                <a16:creationId xmlns:a16="http://schemas.microsoft.com/office/drawing/2014/main" id="{572B634D-77A1-9A76-B2BA-52EC14515BB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1" name="Google Shape;1481;g24e6b4d5c31_0_0:notes">
            <a:extLst>
              <a:ext uri="{FF2B5EF4-FFF2-40B4-BE49-F238E27FC236}">
                <a16:creationId xmlns:a16="http://schemas.microsoft.com/office/drawing/2014/main" id="{C87F2EF0-2453-E85F-F1B5-5E93A3727A3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9446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6">
          <a:extLst>
            <a:ext uri="{FF2B5EF4-FFF2-40B4-BE49-F238E27FC236}">
              <a16:creationId xmlns:a16="http://schemas.microsoft.com/office/drawing/2014/main" id="{6D417159-95A8-FEBE-87C5-94A5841CBF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7" name="Google Shape;1527;g24ed99bf1a4_0_71:notes">
            <a:extLst>
              <a:ext uri="{FF2B5EF4-FFF2-40B4-BE49-F238E27FC236}">
                <a16:creationId xmlns:a16="http://schemas.microsoft.com/office/drawing/2014/main" id="{883B70C7-0644-EFCF-2EB6-ECABD906A11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8" name="Google Shape;1528;g24ed99bf1a4_0_71:notes">
            <a:extLst>
              <a:ext uri="{FF2B5EF4-FFF2-40B4-BE49-F238E27FC236}">
                <a16:creationId xmlns:a16="http://schemas.microsoft.com/office/drawing/2014/main" id="{E842E018-2387-7268-92FC-F9FFB70F99A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02209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3" name="Google Shape;1463;g24e5c2c9e45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4" name="Google Shape;1464;g24e5c2c9e45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0" name="Google Shape;1480;g24e6b4d5c3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1" name="Google Shape;1481;g24e6b4d5c3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7" name="Google Shape;1527;g24ed99bf1a4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8" name="Google Shape;1528;g24ed99bf1a4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6">
          <a:extLst>
            <a:ext uri="{FF2B5EF4-FFF2-40B4-BE49-F238E27FC236}">
              <a16:creationId xmlns:a16="http://schemas.microsoft.com/office/drawing/2014/main" id="{50AF818B-9C40-AE10-DC75-A41F5B0CEB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7" name="Google Shape;1527;g24ed99bf1a4_0_71:notes">
            <a:extLst>
              <a:ext uri="{FF2B5EF4-FFF2-40B4-BE49-F238E27FC236}">
                <a16:creationId xmlns:a16="http://schemas.microsoft.com/office/drawing/2014/main" id="{E953102B-5B5D-809D-992B-6DC5A3122B3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8" name="Google Shape;1528;g24ed99bf1a4_0_71:notes">
            <a:extLst>
              <a:ext uri="{FF2B5EF4-FFF2-40B4-BE49-F238E27FC236}">
                <a16:creationId xmlns:a16="http://schemas.microsoft.com/office/drawing/2014/main" id="{7551F131-149B-1249-74F6-3FAE89CC142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44476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6">
          <a:extLst>
            <a:ext uri="{FF2B5EF4-FFF2-40B4-BE49-F238E27FC236}">
              <a16:creationId xmlns:a16="http://schemas.microsoft.com/office/drawing/2014/main" id="{A485F3D1-53B4-C397-D50C-0FB1899ECD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7" name="Google Shape;1527;g24ed99bf1a4_0_71:notes">
            <a:extLst>
              <a:ext uri="{FF2B5EF4-FFF2-40B4-BE49-F238E27FC236}">
                <a16:creationId xmlns:a16="http://schemas.microsoft.com/office/drawing/2014/main" id="{48B1F5D4-CDA8-D517-C386-CE75455F708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8" name="Google Shape;1528;g24ed99bf1a4_0_71:notes">
            <a:extLst>
              <a:ext uri="{FF2B5EF4-FFF2-40B4-BE49-F238E27FC236}">
                <a16:creationId xmlns:a16="http://schemas.microsoft.com/office/drawing/2014/main" id="{17957AB4-0838-62A0-5A39-5DF73C6A184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41864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6">
          <a:extLst>
            <a:ext uri="{FF2B5EF4-FFF2-40B4-BE49-F238E27FC236}">
              <a16:creationId xmlns:a16="http://schemas.microsoft.com/office/drawing/2014/main" id="{1C392A40-D516-B994-5486-E57FB033D3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7" name="Google Shape;1527;g24ed99bf1a4_0_71:notes">
            <a:extLst>
              <a:ext uri="{FF2B5EF4-FFF2-40B4-BE49-F238E27FC236}">
                <a16:creationId xmlns:a16="http://schemas.microsoft.com/office/drawing/2014/main" id="{31CBE005-4C13-0BF3-D108-553570DCBED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8" name="Google Shape;1528;g24ed99bf1a4_0_71:notes">
            <a:extLst>
              <a:ext uri="{FF2B5EF4-FFF2-40B4-BE49-F238E27FC236}">
                <a16:creationId xmlns:a16="http://schemas.microsoft.com/office/drawing/2014/main" id="{7096B5B4-B734-7F2A-0B88-D090EC3743C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85867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6">
          <a:extLst>
            <a:ext uri="{FF2B5EF4-FFF2-40B4-BE49-F238E27FC236}">
              <a16:creationId xmlns:a16="http://schemas.microsoft.com/office/drawing/2014/main" id="{A0C77661-1534-C508-EF20-15FE8E15FE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7" name="Google Shape;1527;g24ed99bf1a4_0_71:notes">
            <a:extLst>
              <a:ext uri="{FF2B5EF4-FFF2-40B4-BE49-F238E27FC236}">
                <a16:creationId xmlns:a16="http://schemas.microsoft.com/office/drawing/2014/main" id="{8CC7B087-F86C-28E5-C355-7F5F4922C28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8" name="Google Shape;1528;g24ed99bf1a4_0_71:notes">
            <a:extLst>
              <a:ext uri="{FF2B5EF4-FFF2-40B4-BE49-F238E27FC236}">
                <a16:creationId xmlns:a16="http://schemas.microsoft.com/office/drawing/2014/main" id="{65AC7187-9FF7-54B6-D7F4-919C7E3E948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95935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6">
          <a:extLst>
            <a:ext uri="{FF2B5EF4-FFF2-40B4-BE49-F238E27FC236}">
              <a16:creationId xmlns:a16="http://schemas.microsoft.com/office/drawing/2014/main" id="{377CE897-2F5D-5DCC-3078-3F4FC86341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7" name="Google Shape;1527;g24ed99bf1a4_0_71:notes">
            <a:extLst>
              <a:ext uri="{FF2B5EF4-FFF2-40B4-BE49-F238E27FC236}">
                <a16:creationId xmlns:a16="http://schemas.microsoft.com/office/drawing/2014/main" id="{6E5AC602-D239-28CC-E71E-B982979E3A7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8" name="Google Shape;1528;g24ed99bf1a4_0_71:notes">
            <a:extLst>
              <a:ext uri="{FF2B5EF4-FFF2-40B4-BE49-F238E27FC236}">
                <a16:creationId xmlns:a16="http://schemas.microsoft.com/office/drawing/2014/main" id="{5520D6E4-B3FB-6662-A5E8-2739994C71F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47457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3255180" y="-2900775"/>
            <a:ext cx="10039930" cy="6871129"/>
            <a:chOff x="-3102780" y="-2727750"/>
            <a:chExt cx="10039930" cy="6871129"/>
          </a:xfrm>
        </p:grpSpPr>
        <p:grpSp>
          <p:nvGrpSpPr>
            <p:cNvPr id="10" name="Google Shape;10;p2"/>
            <p:cNvGrpSpPr/>
            <p:nvPr/>
          </p:nvGrpSpPr>
          <p:grpSpPr>
            <a:xfrm rot="-7778255">
              <a:off x="-2414440" y="-1445047"/>
              <a:ext cx="5355679" cy="4305724"/>
              <a:chOff x="7103825" y="-713112"/>
              <a:chExt cx="3785226" cy="3043150"/>
            </a:xfrm>
          </p:grpSpPr>
          <p:sp>
            <p:nvSpPr>
              <p:cNvPr id="11" name="Google Shape;11;p2"/>
              <p:cNvSpPr/>
              <p:nvPr/>
            </p:nvSpPr>
            <p:spPr>
              <a:xfrm rot="-3600017">
                <a:off x="7761095" y="-21"/>
                <a:ext cx="2152450" cy="1864030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12" name="Google Shape;12;p2"/>
              <p:cNvPicPr preferRelativeResize="0"/>
              <p:nvPr/>
            </p:nvPicPr>
            <p:blipFill rotWithShape="1">
              <a:blip r:embed="rId2">
                <a:alphaModFix/>
              </a:blip>
              <a:srcRect t="17657" b="17663"/>
              <a:stretch/>
            </p:blipFill>
            <p:spPr>
              <a:xfrm>
                <a:off x="7103825" y="-713112"/>
                <a:ext cx="3785226" cy="2888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3" name="Google Shape;13;p2"/>
            <p:cNvSpPr/>
            <p:nvPr/>
          </p:nvSpPr>
          <p:spPr>
            <a:xfrm>
              <a:off x="-289323" y="-166742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2700000">
              <a:off x="917817" y="-2200499"/>
              <a:ext cx="3153371" cy="5119296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-201475" y="-361175"/>
              <a:ext cx="7138625" cy="819350"/>
            </a:xfrm>
            <a:custGeom>
              <a:avLst/>
              <a:gdLst/>
              <a:ahLst/>
              <a:cxnLst/>
              <a:rect l="l" t="t" r="r" b="b"/>
              <a:pathLst>
                <a:path w="285545" h="32774" extrusionOk="0">
                  <a:moveTo>
                    <a:pt x="0" y="32774"/>
                  </a:moveTo>
                  <a:lnTo>
                    <a:pt x="188861" y="32774"/>
                  </a:lnTo>
                  <a:lnTo>
                    <a:pt x="221636" y="0"/>
                  </a:lnTo>
                  <a:lnTo>
                    <a:pt x="285545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" name="Google Shape;16;p2"/>
            <p:cNvSpPr/>
            <p:nvPr/>
          </p:nvSpPr>
          <p:spPr>
            <a:xfrm rot="5400000">
              <a:off x="1110859" y="-1245788"/>
              <a:ext cx="577450" cy="3045475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5400000">
              <a:off x="654013" y="-781254"/>
              <a:ext cx="687411" cy="2731351"/>
            </a:xfrm>
            <a:custGeom>
              <a:avLst/>
              <a:gdLst/>
              <a:ahLst/>
              <a:cxnLst/>
              <a:rect l="l" t="t" r="r" b="b"/>
              <a:pathLst>
                <a:path w="16760" h="43180" extrusionOk="0">
                  <a:moveTo>
                    <a:pt x="16531" y="1"/>
                  </a:moveTo>
                  <a:lnTo>
                    <a:pt x="4403" y="12159"/>
                  </a:lnTo>
                  <a:lnTo>
                    <a:pt x="4342" y="12190"/>
                  </a:lnTo>
                  <a:lnTo>
                    <a:pt x="4342" y="25734"/>
                  </a:lnTo>
                  <a:lnTo>
                    <a:pt x="0" y="30077"/>
                  </a:lnTo>
                  <a:lnTo>
                    <a:pt x="8746" y="38822"/>
                  </a:lnTo>
                  <a:lnTo>
                    <a:pt x="8746" y="43180"/>
                  </a:lnTo>
                  <a:lnTo>
                    <a:pt x="9066" y="43180"/>
                  </a:lnTo>
                  <a:lnTo>
                    <a:pt x="9066" y="38700"/>
                  </a:lnTo>
                  <a:lnTo>
                    <a:pt x="442" y="30077"/>
                  </a:lnTo>
                  <a:lnTo>
                    <a:pt x="4662" y="25872"/>
                  </a:lnTo>
                  <a:lnTo>
                    <a:pt x="4662" y="12327"/>
                  </a:lnTo>
                  <a:lnTo>
                    <a:pt x="16760" y="230"/>
                  </a:lnTo>
                  <a:lnTo>
                    <a:pt x="16531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" name="Google Shape;18;p2"/>
            <p:cNvGrpSpPr/>
            <p:nvPr/>
          </p:nvGrpSpPr>
          <p:grpSpPr>
            <a:xfrm flipH="1">
              <a:off x="4446909" y="391151"/>
              <a:ext cx="134044" cy="134013"/>
              <a:chOff x="1101075" y="2142375"/>
              <a:chExt cx="439200" cy="439100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" name="Google Shape;21;p2"/>
            <p:cNvGrpSpPr/>
            <p:nvPr/>
          </p:nvGrpSpPr>
          <p:grpSpPr>
            <a:xfrm flipH="1">
              <a:off x="1373609" y="694563"/>
              <a:ext cx="134044" cy="134013"/>
              <a:chOff x="1101075" y="2142375"/>
              <a:chExt cx="439200" cy="439100"/>
            </a:xfrm>
          </p:grpSpPr>
          <p:sp>
            <p:nvSpPr>
              <p:cNvPr id="22" name="Google Shape;22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" name="Google Shape;24;p2"/>
            <p:cNvGrpSpPr/>
            <p:nvPr/>
          </p:nvGrpSpPr>
          <p:grpSpPr>
            <a:xfrm flipH="1">
              <a:off x="1086834" y="957463"/>
              <a:ext cx="134044" cy="134013"/>
              <a:chOff x="1101075" y="2142375"/>
              <a:chExt cx="439200" cy="439100"/>
            </a:xfrm>
          </p:grpSpPr>
          <p:sp>
            <p:nvSpPr>
              <p:cNvPr id="25" name="Google Shape;25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" name="Google Shape;27;p2"/>
            <p:cNvGrpSpPr/>
            <p:nvPr/>
          </p:nvGrpSpPr>
          <p:grpSpPr>
            <a:xfrm flipH="1">
              <a:off x="277709" y="957463"/>
              <a:ext cx="134044" cy="134013"/>
              <a:chOff x="1101075" y="2142375"/>
              <a:chExt cx="439200" cy="439100"/>
            </a:xfrm>
          </p:grpSpPr>
          <p:sp>
            <p:nvSpPr>
              <p:cNvPr id="28" name="Google Shape;28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" name="Google Shape;30;p2"/>
            <p:cNvGrpSpPr/>
            <p:nvPr/>
          </p:nvGrpSpPr>
          <p:grpSpPr>
            <a:xfrm flipH="1">
              <a:off x="277709" y="640813"/>
              <a:ext cx="134044" cy="134013"/>
              <a:chOff x="1101075" y="2142375"/>
              <a:chExt cx="439200" cy="439100"/>
            </a:xfrm>
          </p:grpSpPr>
          <p:sp>
            <p:nvSpPr>
              <p:cNvPr id="31" name="Google Shape;31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3" name="Google Shape;33;p2"/>
          <p:cNvGrpSpPr/>
          <p:nvPr/>
        </p:nvGrpSpPr>
        <p:grpSpPr>
          <a:xfrm>
            <a:off x="6385735" y="3039700"/>
            <a:ext cx="3920501" cy="3213899"/>
            <a:chOff x="6309535" y="2842975"/>
            <a:chExt cx="3920501" cy="3213899"/>
          </a:xfrm>
        </p:grpSpPr>
        <p:pic>
          <p:nvPicPr>
            <p:cNvPr id="34" name="Google Shape;34;p2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309535" y="3064650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" name="Google Shape;35;p2"/>
            <p:cNvSpPr/>
            <p:nvPr/>
          </p:nvSpPr>
          <p:spPr>
            <a:xfrm rot="10800000">
              <a:off x="7535449" y="2941132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 rot="10800000">
              <a:off x="7694795" y="2941747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280400" y="3719575"/>
              <a:ext cx="582050" cy="582425"/>
              <a:chOff x="959750" y="3039275"/>
              <a:chExt cx="582050" cy="582425"/>
            </a:xfrm>
          </p:grpSpPr>
          <p:sp>
            <p:nvSpPr>
              <p:cNvPr id="38" name="Google Shape;38;p2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5" name="Google Shape;45;p2"/>
            <p:cNvSpPr/>
            <p:nvPr/>
          </p:nvSpPr>
          <p:spPr>
            <a:xfrm>
              <a:off x="8430775" y="2842975"/>
              <a:ext cx="480893" cy="475828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6" name="Google Shape;46;p2"/>
            <p:cNvGrpSpPr/>
            <p:nvPr/>
          </p:nvGrpSpPr>
          <p:grpSpPr>
            <a:xfrm>
              <a:off x="8337812" y="3492483"/>
              <a:ext cx="699928" cy="1651024"/>
              <a:chOff x="8337812" y="3492483"/>
              <a:chExt cx="699928" cy="1651024"/>
            </a:xfrm>
          </p:grpSpPr>
          <p:sp>
            <p:nvSpPr>
              <p:cNvPr id="47" name="Google Shape;47;p2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avLst/>
                <a:gdLst/>
                <a:ahLst/>
                <a:cxnLst/>
                <a:rect l="l" t="t" r="r" b="b"/>
                <a:pathLst>
                  <a:path w="11779" h="24714" extrusionOk="0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" name="Google Shape;50;p2"/>
            <p:cNvGrpSpPr/>
            <p:nvPr/>
          </p:nvGrpSpPr>
          <p:grpSpPr>
            <a:xfrm>
              <a:off x="7945225" y="4302000"/>
              <a:ext cx="904666" cy="726121"/>
              <a:chOff x="7945225" y="4302000"/>
              <a:chExt cx="904666" cy="726121"/>
            </a:xfrm>
          </p:grpSpPr>
          <p:sp>
            <p:nvSpPr>
              <p:cNvPr id="51" name="Google Shape;51;p2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4" name="Google Shape;54;p2"/>
          <p:cNvSpPr txBox="1">
            <a:spLocks noGrp="1"/>
          </p:cNvSpPr>
          <p:nvPr>
            <p:ph type="ctrTitle"/>
          </p:nvPr>
        </p:nvSpPr>
        <p:spPr>
          <a:xfrm>
            <a:off x="1096850" y="816324"/>
            <a:ext cx="6974700" cy="232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2"/>
          <p:cNvSpPr txBox="1">
            <a:spLocks noGrp="1"/>
          </p:cNvSpPr>
          <p:nvPr>
            <p:ph type="subTitle" idx="1"/>
          </p:nvPr>
        </p:nvSpPr>
        <p:spPr>
          <a:xfrm>
            <a:off x="1096850" y="3456250"/>
            <a:ext cx="48825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56" name="Google Shape;56;p2"/>
          <p:cNvGrpSpPr/>
          <p:nvPr/>
        </p:nvGrpSpPr>
        <p:grpSpPr>
          <a:xfrm>
            <a:off x="-309885" y="3617406"/>
            <a:ext cx="1448824" cy="2238804"/>
            <a:chOff x="-309885" y="3617406"/>
            <a:chExt cx="1448824" cy="2238804"/>
          </a:xfrm>
        </p:grpSpPr>
        <p:grpSp>
          <p:nvGrpSpPr>
            <p:cNvPr id="57" name="Google Shape;57;p2"/>
            <p:cNvGrpSpPr/>
            <p:nvPr/>
          </p:nvGrpSpPr>
          <p:grpSpPr>
            <a:xfrm>
              <a:off x="-277007" y="3870159"/>
              <a:ext cx="981772" cy="1986051"/>
              <a:chOff x="-293545" y="3454371"/>
              <a:chExt cx="981772" cy="1986051"/>
            </a:xfrm>
          </p:grpSpPr>
          <p:sp>
            <p:nvSpPr>
              <p:cNvPr id="58" name="Google Shape;58;p2"/>
              <p:cNvSpPr/>
              <p:nvPr/>
            </p:nvSpPr>
            <p:spPr>
              <a:xfrm rot="10800000">
                <a:off x="-293545" y="345437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 rot="10800000">
                <a:off x="-156450" y="345490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" name="Google Shape;60;p2"/>
            <p:cNvGrpSpPr/>
            <p:nvPr/>
          </p:nvGrpSpPr>
          <p:grpSpPr>
            <a:xfrm>
              <a:off x="363249" y="4906873"/>
              <a:ext cx="699940" cy="478601"/>
              <a:chOff x="39722" y="4349021"/>
              <a:chExt cx="1061964" cy="726143"/>
            </a:xfrm>
          </p:grpSpPr>
          <p:grpSp>
            <p:nvGrpSpPr>
              <p:cNvPr id="61" name="Google Shape;61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62" name="Google Shape;62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63" name="Google Shape;63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64" name="Google Shape;64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" name="Google Shape;65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" name="Google Shape;66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" name="Google Shape;67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8" name="Google Shape;68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69" name="Google Shape;69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" name="Google Shape;70;p2"/>
            <p:cNvGrpSpPr/>
            <p:nvPr/>
          </p:nvGrpSpPr>
          <p:grpSpPr>
            <a:xfrm rot="-5400000">
              <a:off x="-461873" y="3769393"/>
              <a:ext cx="1351491" cy="1047516"/>
              <a:chOff x="-2460210" y="2758493"/>
              <a:chExt cx="1351491" cy="1047516"/>
            </a:xfrm>
          </p:grpSpPr>
          <p:sp>
            <p:nvSpPr>
              <p:cNvPr id="71" name="Google Shape;71;p2"/>
              <p:cNvSpPr/>
              <p:nvPr/>
            </p:nvSpPr>
            <p:spPr>
              <a:xfrm rot="-2700000">
                <a:off x="-2341816" y="31085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2"/>
              <p:cNvSpPr/>
              <p:nvPr/>
            </p:nvSpPr>
            <p:spPr>
              <a:xfrm rot="-2700000">
                <a:off x="-2157466" y="30323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 rot="-2700000">
                <a:off x="-1993591" y="29561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 rot="-2700000">
                <a:off x="-1809241" y="28799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" name="Google Shape;75;p2"/>
            <p:cNvGrpSpPr/>
            <p:nvPr/>
          </p:nvGrpSpPr>
          <p:grpSpPr>
            <a:xfrm>
              <a:off x="438999" y="4567398"/>
              <a:ext cx="699940" cy="478601"/>
              <a:chOff x="39722" y="4349021"/>
              <a:chExt cx="1061964" cy="726143"/>
            </a:xfrm>
          </p:grpSpPr>
          <p:grpSp>
            <p:nvGrpSpPr>
              <p:cNvPr id="76" name="Google Shape;76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77" name="Google Shape;77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78" name="Google Shape;78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79" name="Google Shape;79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0" name="Google Shape;80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1" name="Google Shape;81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2" name="Google Shape;82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3" name="Google Shape;83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84" name="Google Shape;84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5" name="Google Shape;85;p2"/>
            <p:cNvGrpSpPr/>
            <p:nvPr/>
          </p:nvGrpSpPr>
          <p:grpSpPr>
            <a:xfrm>
              <a:off x="-65076" y="4623886"/>
              <a:ext cx="699940" cy="478601"/>
              <a:chOff x="39722" y="4349021"/>
              <a:chExt cx="1061964" cy="726143"/>
            </a:xfrm>
          </p:grpSpPr>
          <p:grpSp>
            <p:nvGrpSpPr>
              <p:cNvPr id="86" name="Google Shape;86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87" name="Google Shape;87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88" name="Google Shape;88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89" name="Google Shape;89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0" name="Google Shape;90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1" name="Google Shape;91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2" name="Google Shape;92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3" name="Google Shape;93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94" name="Google Shape;94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>
            <a:spLocks noGrp="1"/>
          </p:cNvSpPr>
          <p:nvPr>
            <p:ph type="title"/>
          </p:nvPr>
        </p:nvSpPr>
        <p:spPr>
          <a:xfrm>
            <a:off x="720000" y="2079325"/>
            <a:ext cx="5598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7" name="Google Shape;97;p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025725"/>
            <a:ext cx="1702500" cy="9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200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98" name="Google Shape;98;p3"/>
          <p:cNvSpPr txBox="1">
            <a:spLocks noGrp="1"/>
          </p:cNvSpPr>
          <p:nvPr>
            <p:ph type="subTitle" idx="1"/>
          </p:nvPr>
        </p:nvSpPr>
        <p:spPr>
          <a:xfrm>
            <a:off x="720000" y="3252375"/>
            <a:ext cx="5598000" cy="45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99" name="Google Shape;99;p3"/>
          <p:cNvGrpSpPr/>
          <p:nvPr/>
        </p:nvGrpSpPr>
        <p:grpSpPr>
          <a:xfrm>
            <a:off x="-539206" y="-1717975"/>
            <a:ext cx="4397193" cy="4171657"/>
            <a:chOff x="-494406" y="-1584825"/>
            <a:chExt cx="4397193" cy="4171657"/>
          </a:xfrm>
        </p:grpSpPr>
        <p:grpSp>
          <p:nvGrpSpPr>
            <p:cNvPr id="100" name="Google Shape;100;p3"/>
            <p:cNvGrpSpPr/>
            <p:nvPr/>
          </p:nvGrpSpPr>
          <p:grpSpPr>
            <a:xfrm>
              <a:off x="-494406" y="-252396"/>
              <a:ext cx="1741563" cy="1288563"/>
              <a:chOff x="-494406" y="-252396"/>
              <a:chExt cx="1741563" cy="1288563"/>
            </a:xfrm>
          </p:grpSpPr>
          <p:sp>
            <p:nvSpPr>
              <p:cNvPr id="101" name="Google Shape;101;p3"/>
              <p:cNvSpPr/>
              <p:nvPr/>
            </p:nvSpPr>
            <p:spPr>
              <a:xfrm rot="2700000">
                <a:off x="-315569" y="-53821"/>
                <a:ext cx="930891" cy="891412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8000">
                    <a:schemeClr val="lt1"/>
                  </a:gs>
                  <a:gs pos="56000">
                    <a:srgbClr val="FFFFFF">
                      <a:alpha val="0"/>
                    </a:srgbClr>
                  </a:gs>
                  <a:gs pos="74000">
                    <a:schemeClr val="lt1"/>
                  </a:gs>
                  <a:gs pos="100000">
                    <a:srgbClr val="0C0A9E">
                      <a:alpha val="20000"/>
                    </a:srgb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 rot="2700000">
                <a:off x="137431" y="-53821"/>
                <a:ext cx="930891" cy="891412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8000">
                    <a:schemeClr val="lt1"/>
                  </a:gs>
                  <a:gs pos="56000">
                    <a:srgbClr val="FFFFFF">
                      <a:alpha val="0"/>
                    </a:srgbClr>
                  </a:gs>
                  <a:gs pos="74000">
                    <a:schemeClr val="lt1"/>
                  </a:gs>
                  <a:gs pos="100000">
                    <a:srgbClr val="0C0A9E">
                      <a:alpha val="20000"/>
                    </a:srgb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3" name="Google Shape;103;p3"/>
            <p:cNvGrpSpPr/>
            <p:nvPr/>
          </p:nvGrpSpPr>
          <p:grpSpPr>
            <a:xfrm>
              <a:off x="245875" y="-51824"/>
              <a:ext cx="208200" cy="1824700"/>
              <a:chOff x="1040050" y="3812126"/>
              <a:chExt cx="208200" cy="1824700"/>
            </a:xfrm>
          </p:grpSpPr>
          <p:sp>
            <p:nvSpPr>
              <p:cNvPr id="104" name="Google Shape;104;p3"/>
              <p:cNvSpPr/>
              <p:nvPr/>
            </p:nvSpPr>
            <p:spPr>
              <a:xfrm>
                <a:off x="1040050" y="3812126"/>
                <a:ext cx="12550" cy="1824700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3"/>
              <p:cNvSpPr/>
              <p:nvPr/>
            </p:nvSpPr>
            <p:spPr>
              <a:xfrm>
                <a:off x="1235741" y="3812126"/>
                <a:ext cx="12509" cy="182470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6" name="Google Shape;106;p3"/>
            <p:cNvGrpSpPr/>
            <p:nvPr/>
          </p:nvGrpSpPr>
          <p:grpSpPr>
            <a:xfrm>
              <a:off x="441574" y="-36652"/>
              <a:ext cx="699940" cy="478601"/>
              <a:chOff x="39722" y="4349021"/>
              <a:chExt cx="1061964" cy="726143"/>
            </a:xfrm>
          </p:grpSpPr>
          <p:grpSp>
            <p:nvGrpSpPr>
              <p:cNvPr id="107" name="Google Shape;107;p3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08" name="Google Shape;108;p3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09" name="Google Shape;109;p3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10" name="Google Shape;110;p3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1" name="Google Shape;111;p3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2" name="Google Shape;112;p3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3" name="Google Shape;113;p3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4" name="Google Shape;114;p3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15" name="Google Shape;115;p3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6" name="Google Shape;116;p3"/>
            <p:cNvGrpSpPr/>
            <p:nvPr/>
          </p:nvGrpSpPr>
          <p:grpSpPr>
            <a:xfrm>
              <a:off x="955673" y="11"/>
              <a:ext cx="592576" cy="405260"/>
              <a:chOff x="39722" y="4349021"/>
              <a:chExt cx="1061964" cy="726143"/>
            </a:xfrm>
          </p:grpSpPr>
          <p:grpSp>
            <p:nvGrpSpPr>
              <p:cNvPr id="117" name="Google Shape;117;p3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18" name="Google Shape;118;p3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19" name="Google Shape;119;p3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20" name="Google Shape;120;p3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1" name="Google Shape;121;p3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2" name="Google Shape;122;p3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3" name="Google Shape;123;p3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4" name="Google Shape;124;p3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25" name="Google Shape;125;p3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6" name="Google Shape;126;p3"/>
            <p:cNvGrpSpPr/>
            <p:nvPr/>
          </p:nvGrpSpPr>
          <p:grpSpPr>
            <a:xfrm>
              <a:off x="-1" y="621223"/>
              <a:ext cx="699940" cy="478601"/>
              <a:chOff x="39722" y="4349021"/>
              <a:chExt cx="1061964" cy="726143"/>
            </a:xfrm>
          </p:grpSpPr>
          <p:grpSp>
            <p:nvGrpSpPr>
              <p:cNvPr id="127" name="Google Shape;127;p3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28" name="Google Shape;128;p3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29" name="Google Shape;129;p3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30" name="Google Shape;130;p3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1" name="Google Shape;131;p3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2" name="Google Shape;132;p3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3" name="Google Shape;133;p3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4" name="Google Shape;134;p3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35" name="Google Shape;135;p3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6" name="Google Shape;136;p3"/>
            <p:cNvGrpSpPr/>
            <p:nvPr/>
          </p:nvGrpSpPr>
          <p:grpSpPr>
            <a:xfrm rot="-8100000">
              <a:off x="540898" y="-1172741"/>
              <a:ext cx="2552124" cy="3347490"/>
              <a:chOff x="2976325" y="908175"/>
              <a:chExt cx="4028179" cy="5283555"/>
            </a:xfrm>
          </p:grpSpPr>
          <p:sp>
            <p:nvSpPr>
              <p:cNvPr id="137" name="Google Shape;137;p3"/>
              <p:cNvSpPr/>
              <p:nvPr/>
            </p:nvSpPr>
            <p:spPr>
              <a:xfrm>
                <a:off x="3851189" y="1072525"/>
                <a:ext cx="3153315" cy="5119205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3"/>
              <p:cNvSpPr/>
              <p:nvPr/>
            </p:nvSpPr>
            <p:spPr>
              <a:xfrm>
                <a:off x="3934943" y="908175"/>
                <a:ext cx="2925190" cy="3057668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3"/>
              <p:cNvSpPr/>
              <p:nvPr/>
            </p:nvSpPr>
            <p:spPr>
              <a:xfrm>
                <a:off x="2976325" y="930036"/>
                <a:ext cx="4006263" cy="4749291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96" name="Google Shape;496;p13"/>
          <p:cNvSpPr txBox="1">
            <a:spLocks noGrp="1"/>
          </p:cNvSpPr>
          <p:nvPr>
            <p:ph type="subTitle" idx="1"/>
          </p:nvPr>
        </p:nvSpPr>
        <p:spPr>
          <a:xfrm>
            <a:off x="720000" y="2244725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7" name="Google Shape;497;p13"/>
          <p:cNvSpPr txBox="1">
            <a:spLocks noGrp="1"/>
          </p:cNvSpPr>
          <p:nvPr>
            <p:ph type="subTitle" idx="2"/>
          </p:nvPr>
        </p:nvSpPr>
        <p:spPr>
          <a:xfrm>
            <a:off x="4366700" y="2244725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8" name="Google Shape;498;p13"/>
          <p:cNvSpPr txBox="1">
            <a:spLocks noGrp="1"/>
          </p:cNvSpPr>
          <p:nvPr>
            <p:ph type="subTitle" idx="3"/>
          </p:nvPr>
        </p:nvSpPr>
        <p:spPr>
          <a:xfrm>
            <a:off x="720000" y="3940900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9" name="Google Shape;499;p13"/>
          <p:cNvSpPr txBox="1">
            <a:spLocks noGrp="1"/>
          </p:cNvSpPr>
          <p:nvPr>
            <p:ph type="subTitle" idx="4"/>
          </p:nvPr>
        </p:nvSpPr>
        <p:spPr>
          <a:xfrm>
            <a:off x="4366700" y="3940900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0" name="Google Shape;500;p13"/>
          <p:cNvSpPr txBox="1">
            <a:spLocks noGrp="1"/>
          </p:cNvSpPr>
          <p:nvPr>
            <p:ph type="title" idx="5" hasCustomPrompt="1"/>
          </p:nvPr>
        </p:nvSpPr>
        <p:spPr>
          <a:xfrm>
            <a:off x="720003" y="1344775"/>
            <a:ext cx="10575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1" name="Google Shape;501;p13"/>
          <p:cNvSpPr txBox="1">
            <a:spLocks noGrp="1"/>
          </p:cNvSpPr>
          <p:nvPr>
            <p:ph type="title" idx="6" hasCustomPrompt="1"/>
          </p:nvPr>
        </p:nvSpPr>
        <p:spPr>
          <a:xfrm>
            <a:off x="720003" y="3040971"/>
            <a:ext cx="10575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2" name="Google Shape;502;p13"/>
          <p:cNvSpPr txBox="1">
            <a:spLocks noGrp="1"/>
          </p:cNvSpPr>
          <p:nvPr>
            <p:ph type="title" idx="7" hasCustomPrompt="1"/>
          </p:nvPr>
        </p:nvSpPr>
        <p:spPr>
          <a:xfrm>
            <a:off x="4366698" y="1344775"/>
            <a:ext cx="10575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3" name="Google Shape;503;p13"/>
          <p:cNvSpPr txBox="1">
            <a:spLocks noGrp="1"/>
          </p:cNvSpPr>
          <p:nvPr>
            <p:ph type="title" idx="8" hasCustomPrompt="1"/>
          </p:nvPr>
        </p:nvSpPr>
        <p:spPr>
          <a:xfrm>
            <a:off x="4366698" y="3040971"/>
            <a:ext cx="10575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4" name="Google Shape;504;p13"/>
          <p:cNvSpPr txBox="1">
            <a:spLocks noGrp="1"/>
          </p:cNvSpPr>
          <p:nvPr>
            <p:ph type="subTitle" idx="9"/>
          </p:nvPr>
        </p:nvSpPr>
        <p:spPr>
          <a:xfrm>
            <a:off x="720000" y="1918675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19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505" name="Google Shape;505;p13"/>
          <p:cNvSpPr txBox="1">
            <a:spLocks noGrp="1"/>
          </p:cNvSpPr>
          <p:nvPr>
            <p:ph type="subTitle" idx="13"/>
          </p:nvPr>
        </p:nvSpPr>
        <p:spPr>
          <a:xfrm>
            <a:off x="4366698" y="1918675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19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506" name="Google Shape;506;p13"/>
          <p:cNvSpPr txBox="1">
            <a:spLocks noGrp="1"/>
          </p:cNvSpPr>
          <p:nvPr>
            <p:ph type="subTitle" idx="14"/>
          </p:nvPr>
        </p:nvSpPr>
        <p:spPr>
          <a:xfrm>
            <a:off x="720000" y="3614801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19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507" name="Google Shape;507;p13"/>
          <p:cNvSpPr txBox="1">
            <a:spLocks noGrp="1"/>
          </p:cNvSpPr>
          <p:nvPr>
            <p:ph type="subTitle" idx="15"/>
          </p:nvPr>
        </p:nvSpPr>
        <p:spPr>
          <a:xfrm>
            <a:off x="4366698" y="3614801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19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grpSp>
        <p:nvGrpSpPr>
          <p:cNvPr id="508" name="Google Shape;508;p13"/>
          <p:cNvGrpSpPr/>
          <p:nvPr/>
        </p:nvGrpSpPr>
        <p:grpSpPr>
          <a:xfrm>
            <a:off x="-808923" y="2711465"/>
            <a:ext cx="2097951" cy="3309497"/>
            <a:chOff x="-656523" y="2711465"/>
            <a:chExt cx="2097951" cy="3309497"/>
          </a:xfrm>
        </p:grpSpPr>
        <p:sp>
          <p:nvSpPr>
            <p:cNvPr id="509" name="Google Shape;509;p13"/>
            <p:cNvSpPr/>
            <p:nvPr/>
          </p:nvSpPr>
          <p:spPr>
            <a:xfrm flipH="1">
              <a:off x="-352474" y="4279466"/>
              <a:ext cx="1139424" cy="986746"/>
            </a:xfrm>
            <a:custGeom>
              <a:avLst/>
              <a:gdLst/>
              <a:ahLst/>
              <a:cxnLst/>
              <a:rect l="l" t="t" r="r" b="b"/>
              <a:pathLst>
                <a:path w="51285" h="44413" extrusionOk="0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10" name="Google Shape;510;p13"/>
            <p:cNvGrpSpPr/>
            <p:nvPr/>
          </p:nvGrpSpPr>
          <p:grpSpPr>
            <a:xfrm>
              <a:off x="323479" y="4682324"/>
              <a:ext cx="328346" cy="328531"/>
              <a:chOff x="3678700" y="407275"/>
              <a:chExt cx="708100" cy="708500"/>
            </a:xfrm>
          </p:grpSpPr>
          <p:sp>
            <p:nvSpPr>
              <p:cNvPr id="511" name="Google Shape;511;p13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" name="Google Shape;512;p13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513;p13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13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515;p13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516;p13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517;p13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18" name="Google Shape;518;p13"/>
            <p:cNvGrpSpPr/>
            <p:nvPr/>
          </p:nvGrpSpPr>
          <p:grpSpPr>
            <a:xfrm>
              <a:off x="-541317" y="2711465"/>
              <a:ext cx="1117945" cy="1598547"/>
              <a:chOff x="-541317" y="2711465"/>
              <a:chExt cx="1117945" cy="1598547"/>
            </a:xfrm>
          </p:grpSpPr>
          <p:sp>
            <p:nvSpPr>
              <p:cNvPr id="519" name="Google Shape;519;p13"/>
              <p:cNvSpPr/>
              <p:nvPr/>
            </p:nvSpPr>
            <p:spPr>
              <a:xfrm rot="8999999">
                <a:off x="-132025" y="2659081"/>
                <a:ext cx="246869" cy="1703314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rgbClr val="0C0A9E">
                  <a:alpha val="313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20" name="Google Shape;520;p13"/>
              <p:cNvGrpSpPr/>
              <p:nvPr/>
            </p:nvGrpSpPr>
            <p:grpSpPr>
              <a:xfrm>
                <a:off x="442584" y="4120912"/>
                <a:ext cx="134044" cy="134013"/>
                <a:chOff x="1101075" y="2142375"/>
                <a:chExt cx="439200" cy="439100"/>
              </a:xfrm>
            </p:grpSpPr>
            <p:sp>
              <p:nvSpPr>
                <p:cNvPr id="521" name="Google Shape;521;p1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2" name="Google Shape;522;p1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23" name="Google Shape;523;p13"/>
            <p:cNvGrpSpPr/>
            <p:nvPr/>
          </p:nvGrpSpPr>
          <p:grpSpPr>
            <a:xfrm rot="-9080766">
              <a:off x="-341725" y="3731687"/>
              <a:ext cx="1117904" cy="1598488"/>
              <a:chOff x="-541317" y="2711465"/>
              <a:chExt cx="1117945" cy="1598547"/>
            </a:xfrm>
          </p:grpSpPr>
          <p:sp>
            <p:nvSpPr>
              <p:cNvPr id="524" name="Google Shape;524;p13"/>
              <p:cNvSpPr/>
              <p:nvPr/>
            </p:nvSpPr>
            <p:spPr>
              <a:xfrm rot="8999999">
                <a:off x="-132025" y="2659081"/>
                <a:ext cx="246869" cy="1703314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rgbClr val="0C0A9E">
                  <a:alpha val="313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25" name="Google Shape;525;p13"/>
              <p:cNvGrpSpPr/>
              <p:nvPr/>
            </p:nvGrpSpPr>
            <p:grpSpPr>
              <a:xfrm>
                <a:off x="442584" y="4120912"/>
                <a:ext cx="134044" cy="134013"/>
                <a:chOff x="1101075" y="2142375"/>
                <a:chExt cx="439200" cy="439100"/>
              </a:xfrm>
            </p:grpSpPr>
            <p:sp>
              <p:nvSpPr>
                <p:cNvPr id="526" name="Google Shape;526;p1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7" name="Google Shape;527;p1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28" name="Google Shape;528;p13"/>
            <p:cNvGrpSpPr/>
            <p:nvPr/>
          </p:nvGrpSpPr>
          <p:grpSpPr>
            <a:xfrm rot="10800000">
              <a:off x="323483" y="4422415"/>
              <a:ext cx="1117945" cy="1598547"/>
              <a:chOff x="-541317" y="2711465"/>
              <a:chExt cx="1117945" cy="1598547"/>
            </a:xfrm>
          </p:grpSpPr>
          <p:sp>
            <p:nvSpPr>
              <p:cNvPr id="529" name="Google Shape;529;p13"/>
              <p:cNvSpPr/>
              <p:nvPr/>
            </p:nvSpPr>
            <p:spPr>
              <a:xfrm rot="8999999">
                <a:off x="-132025" y="2659081"/>
                <a:ext cx="246869" cy="1703314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rgbClr val="0C0A9E">
                  <a:alpha val="313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30" name="Google Shape;530;p13"/>
              <p:cNvGrpSpPr/>
              <p:nvPr/>
            </p:nvGrpSpPr>
            <p:grpSpPr>
              <a:xfrm>
                <a:off x="442584" y="4120912"/>
                <a:ext cx="134044" cy="134013"/>
                <a:chOff x="1101075" y="2142375"/>
                <a:chExt cx="439200" cy="439100"/>
              </a:xfrm>
            </p:grpSpPr>
            <p:sp>
              <p:nvSpPr>
                <p:cNvPr id="531" name="Google Shape;531;p1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2" name="Google Shape;532;p1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533" name="Google Shape;533;p13"/>
          <p:cNvGrpSpPr/>
          <p:nvPr/>
        </p:nvGrpSpPr>
        <p:grpSpPr>
          <a:xfrm>
            <a:off x="6470875" y="-1735180"/>
            <a:ext cx="4257000" cy="4171657"/>
            <a:chOff x="6394675" y="-1658980"/>
            <a:chExt cx="4257000" cy="4171657"/>
          </a:xfrm>
        </p:grpSpPr>
        <p:grpSp>
          <p:nvGrpSpPr>
            <p:cNvPr id="534" name="Google Shape;534;p13"/>
            <p:cNvGrpSpPr/>
            <p:nvPr/>
          </p:nvGrpSpPr>
          <p:grpSpPr>
            <a:xfrm rot="-2700000" flipH="1">
              <a:off x="7289785" y="-1246897"/>
              <a:ext cx="2552124" cy="3347490"/>
              <a:chOff x="2976325" y="908175"/>
              <a:chExt cx="4028179" cy="5283555"/>
            </a:xfrm>
          </p:grpSpPr>
          <p:sp>
            <p:nvSpPr>
              <p:cNvPr id="535" name="Google Shape;535;p13"/>
              <p:cNvSpPr/>
              <p:nvPr/>
            </p:nvSpPr>
            <p:spPr>
              <a:xfrm>
                <a:off x="2976325" y="930036"/>
                <a:ext cx="4006263" cy="4749291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536;p13"/>
              <p:cNvSpPr/>
              <p:nvPr/>
            </p:nvSpPr>
            <p:spPr>
              <a:xfrm>
                <a:off x="3934943" y="908175"/>
                <a:ext cx="2925190" cy="3057668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537;p13"/>
              <p:cNvSpPr/>
              <p:nvPr/>
            </p:nvSpPr>
            <p:spPr>
              <a:xfrm>
                <a:off x="3851189" y="1072525"/>
                <a:ext cx="3153315" cy="5119205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38" name="Google Shape;538;p13"/>
            <p:cNvSpPr/>
            <p:nvPr/>
          </p:nvSpPr>
          <p:spPr>
            <a:xfrm>
              <a:off x="6394675" y="0"/>
              <a:ext cx="284119" cy="246048"/>
            </a:xfrm>
            <a:custGeom>
              <a:avLst/>
              <a:gdLst/>
              <a:ahLst/>
              <a:cxnLst/>
              <a:rect l="l" t="t" r="r" b="b"/>
              <a:pathLst>
                <a:path w="51285" h="44413" extrusionOk="0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rgbClr val="0C0A9E">
                    <a:alpha val="2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13"/>
            <p:cNvSpPr/>
            <p:nvPr/>
          </p:nvSpPr>
          <p:spPr>
            <a:xfrm>
              <a:off x="6627600" y="-49075"/>
              <a:ext cx="570546" cy="494095"/>
            </a:xfrm>
            <a:custGeom>
              <a:avLst/>
              <a:gdLst/>
              <a:ahLst/>
              <a:cxnLst/>
              <a:rect l="l" t="t" r="r" b="b"/>
              <a:pathLst>
                <a:path w="51285" h="44413" extrusionOk="0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0" name="Google Shape;540;p13"/>
          <p:cNvGrpSpPr/>
          <p:nvPr/>
        </p:nvGrpSpPr>
        <p:grpSpPr>
          <a:xfrm>
            <a:off x="-113888" y="229201"/>
            <a:ext cx="1891393" cy="134100"/>
            <a:chOff x="-113888" y="229201"/>
            <a:chExt cx="1891393" cy="134100"/>
          </a:xfrm>
        </p:grpSpPr>
        <p:sp>
          <p:nvSpPr>
            <p:cNvPr id="541" name="Google Shape;541;p13"/>
            <p:cNvSpPr/>
            <p:nvPr/>
          </p:nvSpPr>
          <p:spPr>
            <a:xfrm>
              <a:off x="1643404" y="2292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42" name="Google Shape;542;p13"/>
            <p:cNvCxnSpPr/>
            <p:nvPr/>
          </p:nvCxnSpPr>
          <p:spPr>
            <a:xfrm rot="10800000">
              <a:off x="783712" y="-601348"/>
              <a:ext cx="0" cy="1795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43" name="Google Shape;543;p13"/>
            <p:cNvSpPr/>
            <p:nvPr/>
          </p:nvSpPr>
          <p:spPr>
            <a:xfrm>
              <a:off x="1673517" y="2593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ONE_COLUMN_TEXT_1"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61" name="Google Shape;761;p19"/>
          <p:cNvSpPr txBox="1">
            <a:spLocks noGrp="1"/>
          </p:cNvSpPr>
          <p:nvPr>
            <p:ph type="subTitle" idx="1"/>
          </p:nvPr>
        </p:nvSpPr>
        <p:spPr>
          <a:xfrm>
            <a:off x="4881006" y="1786675"/>
            <a:ext cx="3543000" cy="18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2" name="Google Shape;762;p19"/>
          <p:cNvSpPr txBox="1">
            <a:spLocks noGrp="1"/>
          </p:cNvSpPr>
          <p:nvPr>
            <p:ph type="subTitle" idx="2"/>
          </p:nvPr>
        </p:nvSpPr>
        <p:spPr>
          <a:xfrm>
            <a:off x="720000" y="1786675"/>
            <a:ext cx="3543000" cy="18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763" name="Google Shape;763;p19"/>
          <p:cNvGrpSpPr/>
          <p:nvPr/>
        </p:nvGrpSpPr>
        <p:grpSpPr>
          <a:xfrm>
            <a:off x="-96329" y="4888563"/>
            <a:ext cx="1590408" cy="88125"/>
            <a:chOff x="124624" y="4953514"/>
            <a:chExt cx="1137387" cy="88142"/>
          </a:xfrm>
        </p:grpSpPr>
        <p:sp>
          <p:nvSpPr>
            <p:cNvPr id="764" name="Google Shape;764;p19"/>
            <p:cNvSpPr/>
            <p:nvPr/>
          </p:nvSpPr>
          <p:spPr>
            <a:xfrm rot="5400000">
              <a:off x="687043" y="4391096"/>
              <a:ext cx="12551" cy="1137387"/>
            </a:xfrm>
            <a:custGeom>
              <a:avLst/>
              <a:gdLst/>
              <a:ahLst/>
              <a:cxnLst/>
              <a:rect l="l" t="t" r="r" b="b"/>
              <a:pathLst>
                <a:path w="306" h="27731" extrusionOk="0">
                  <a:moveTo>
                    <a:pt x="1" y="1"/>
                  </a:moveTo>
                  <a:lnTo>
                    <a:pt x="1" y="27730"/>
                  </a:lnTo>
                  <a:lnTo>
                    <a:pt x="305" y="27730"/>
                  </a:lnTo>
                  <a:lnTo>
                    <a:pt x="305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46820"/>
                  </a:srgbClr>
                </a:gs>
                <a:gs pos="100000">
                  <a:srgbClr val="FFFFFF">
                    <a:alpha val="0"/>
                    <a:alpha val="4682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19"/>
            <p:cNvSpPr/>
            <p:nvPr/>
          </p:nvSpPr>
          <p:spPr>
            <a:xfrm rot="5400000">
              <a:off x="687063" y="4466709"/>
              <a:ext cx="12510" cy="1137387"/>
            </a:xfrm>
            <a:custGeom>
              <a:avLst/>
              <a:gdLst/>
              <a:ahLst/>
              <a:cxnLst/>
              <a:rect l="l" t="t" r="r" b="b"/>
              <a:pathLst>
                <a:path w="305" h="27731" extrusionOk="0">
                  <a:moveTo>
                    <a:pt x="0" y="1"/>
                  </a:moveTo>
                  <a:lnTo>
                    <a:pt x="0" y="27730"/>
                  </a:lnTo>
                  <a:lnTo>
                    <a:pt x="305" y="27730"/>
                  </a:lnTo>
                  <a:lnTo>
                    <a:pt x="305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46820"/>
                  </a:srgbClr>
                </a:gs>
                <a:gs pos="100000">
                  <a:srgbClr val="FFFFFF">
                    <a:alpha val="0"/>
                    <a:alpha val="4682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6" name="Google Shape;766;p19"/>
          <p:cNvGrpSpPr/>
          <p:nvPr/>
        </p:nvGrpSpPr>
        <p:grpSpPr>
          <a:xfrm>
            <a:off x="6883700" y="1385725"/>
            <a:ext cx="4028179" cy="5283555"/>
            <a:chOff x="6883700" y="1385725"/>
            <a:chExt cx="4028179" cy="5283555"/>
          </a:xfrm>
        </p:grpSpPr>
        <p:sp>
          <p:nvSpPr>
            <p:cNvPr id="767" name="Google Shape;767;p19"/>
            <p:cNvSpPr/>
            <p:nvPr/>
          </p:nvSpPr>
          <p:spPr>
            <a:xfrm>
              <a:off x="6883700" y="1407586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19"/>
            <p:cNvSpPr/>
            <p:nvPr/>
          </p:nvSpPr>
          <p:spPr>
            <a:xfrm>
              <a:off x="7842318" y="1385725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19"/>
            <p:cNvSpPr/>
            <p:nvPr/>
          </p:nvSpPr>
          <p:spPr>
            <a:xfrm>
              <a:off x="7734200" y="2571774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19"/>
            <p:cNvSpPr/>
            <p:nvPr/>
          </p:nvSpPr>
          <p:spPr>
            <a:xfrm>
              <a:off x="7758564" y="1550075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1" name="Google Shape;771;p19"/>
          <p:cNvGrpSpPr/>
          <p:nvPr/>
        </p:nvGrpSpPr>
        <p:grpSpPr>
          <a:xfrm>
            <a:off x="4598006" y="-1699037"/>
            <a:ext cx="5579794" cy="3203424"/>
            <a:chOff x="4521806" y="-1546637"/>
            <a:chExt cx="5579794" cy="3203424"/>
          </a:xfrm>
        </p:grpSpPr>
        <p:grpSp>
          <p:nvGrpSpPr>
            <p:cNvPr id="772" name="Google Shape;772;p19"/>
            <p:cNvGrpSpPr/>
            <p:nvPr/>
          </p:nvGrpSpPr>
          <p:grpSpPr>
            <a:xfrm>
              <a:off x="4619858" y="-154439"/>
              <a:ext cx="916824" cy="700199"/>
              <a:chOff x="4619858" y="-154439"/>
              <a:chExt cx="916824" cy="700199"/>
            </a:xfrm>
          </p:grpSpPr>
          <p:sp>
            <p:nvSpPr>
              <p:cNvPr id="773" name="Google Shape;773;p19"/>
              <p:cNvSpPr/>
              <p:nvPr/>
            </p:nvSpPr>
            <p:spPr>
              <a:xfrm>
                <a:off x="4823308" y="126723"/>
                <a:ext cx="483874" cy="419037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4" name="Google Shape;774;p19"/>
              <p:cNvSpPr/>
              <p:nvPr/>
            </p:nvSpPr>
            <p:spPr>
              <a:xfrm>
                <a:off x="4619858" y="-114577"/>
                <a:ext cx="483874" cy="419037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5" name="Google Shape;775;p19"/>
              <p:cNvSpPr/>
              <p:nvPr/>
            </p:nvSpPr>
            <p:spPr>
              <a:xfrm>
                <a:off x="5052808" y="-154439"/>
                <a:ext cx="483874" cy="419037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776" name="Google Shape;776;p19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5904350" y="-1546637"/>
              <a:ext cx="4197251" cy="32034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77" name="Google Shape;777;p19"/>
            <p:cNvSpPr/>
            <p:nvPr/>
          </p:nvSpPr>
          <p:spPr>
            <a:xfrm rot="-5400000">
              <a:off x="5282845" y="-1058949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19"/>
            <p:cNvSpPr/>
            <p:nvPr/>
          </p:nvSpPr>
          <p:spPr>
            <a:xfrm rot="-5400000">
              <a:off x="5282230" y="-899603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79" name="Google Shape;779;p19"/>
            <p:cNvGrpSpPr/>
            <p:nvPr/>
          </p:nvGrpSpPr>
          <p:grpSpPr>
            <a:xfrm rot="10800000">
              <a:off x="8323180" y="210225"/>
              <a:ext cx="1493503" cy="88125"/>
              <a:chOff x="124624" y="4953514"/>
              <a:chExt cx="1137387" cy="88142"/>
            </a:xfrm>
          </p:grpSpPr>
          <p:sp>
            <p:nvSpPr>
              <p:cNvPr id="780" name="Google Shape;780;p19"/>
              <p:cNvSpPr/>
              <p:nvPr/>
            </p:nvSpPr>
            <p:spPr>
              <a:xfrm rot="5400000">
                <a:off x="687043" y="4391096"/>
                <a:ext cx="12551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" name="Google Shape;781;p19"/>
              <p:cNvSpPr/>
              <p:nvPr/>
            </p:nvSpPr>
            <p:spPr>
              <a:xfrm rot="5400000">
                <a:off x="687063" y="4466709"/>
                <a:ext cx="12510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82" name="Google Shape;782;p19"/>
            <p:cNvGrpSpPr/>
            <p:nvPr/>
          </p:nvGrpSpPr>
          <p:grpSpPr>
            <a:xfrm>
              <a:off x="4619231" y="-32636"/>
              <a:ext cx="254987" cy="255131"/>
              <a:chOff x="3678700" y="407275"/>
              <a:chExt cx="708100" cy="708500"/>
            </a:xfrm>
          </p:grpSpPr>
          <p:sp>
            <p:nvSpPr>
              <p:cNvPr id="783" name="Google Shape;783;p19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4" name="Google Shape;784;p19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785;p19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6" name="Google Shape;786;p19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7" name="Google Shape;787;p19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" name="Google Shape;788;p19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9" name="Google Shape;789;p19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90" name="Google Shape;790;p19"/>
            <p:cNvGrpSpPr/>
            <p:nvPr/>
          </p:nvGrpSpPr>
          <p:grpSpPr>
            <a:xfrm>
              <a:off x="4521806" y="126714"/>
              <a:ext cx="254987" cy="255131"/>
              <a:chOff x="3678700" y="407275"/>
              <a:chExt cx="708100" cy="708500"/>
            </a:xfrm>
          </p:grpSpPr>
          <p:sp>
            <p:nvSpPr>
              <p:cNvPr id="791" name="Google Shape;791;p19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2" name="Google Shape;792;p19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" name="Google Shape;793;p19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" name="Google Shape;794;p19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19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" name="Google Shape;796;p19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" name="Google Shape;797;p19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9" name="Google Shape;1339;p30"/>
          <p:cNvGrpSpPr/>
          <p:nvPr/>
        </p:nvGrpSpPr>
        <p:grpSpPr>
          <a:xfrm>
            <a:off x="-623241" y="3925887"/>
            <a:ext cx="2833357" cy="1517787"/>
            <a:chOff x="-623241" y="3849687"/>
            <a:chExt cx="2833357" cy="1517787"/>
          </a:xfrm>
        </p:grpSpPr>
        <p:grpSp>
          <p:nvGrpSpPr>
            <p:cNvPr id="1340" name="Google Shape;1340;p30"/>
            <p:cNvGrpSpPr/>
            <p:nvPr/>
          </p:nvGrpSpPr>
          <p:grpSpPr>
            <a:xfrm rot="5400000">
              <a:off x="-879113" y="4155104"/>
              <a:ext cx="1517787" cy="906953"/>
              <a:chOff x="-55500" y="4835979"/>
              <a:chExt cx="1517787" cy="906953"/>
            </a:xfrm>
          </p:grpSpPr>
          <p:sp>
            <p:nvSpPr>
              <p:cNvPr id="1341" name="Google Shape;1341;p30"/>
              <p:cNvSpPr/>
              <p:nvPr/>
            </p:nvSpPr>
            <p:spPr>
              <a:xfrm>
                <a:off x="-55500" y="4895154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" name="Google Shape;1342;p30"/>
              <p:cNvSpPr/>
              <p:nvPr/>
            </p:nvSpPr>
            <p:spPr>
              <a:xfrm>
                <a:off x="522674" y="4951702"/>
                <a:ext cx="340329" cy="325895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" name="Google Shape;1343;p30"/>
              <p:cNvSpPr/>
              <p:nvPr/>
            </p:nvSpPr>
            <p:spPr>
              <a:xfrm>
                <a:off x="401812" y="51855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" name="Google Shape;1344;p30"/>
              <p:cNvSpPr/>
              <p:nvPr/>
            </p:nvSpPr>
            <p:spPr>
              <a:xfrm>
                <a:off x="880250" y="48359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45" name="Google Shape;1345;p30"/>
            <p:cNvGrpSpPr/>
            <p:nvPr/>
          </p:nvGrpSpPr>
          <p:grpSpPr>
            <a:xfrm>
              <a:off x="-623241" y="3946426"/>
              <a:ext cx="2833357" cy="1421047"/>
              <a:chOff x="-677366" y="4067276"/>
              <a:chExt cx="2833357" cy="1421047"/>
            </a:xfrm>
          </p:grpSpPr>
          <p:sp>
            <p:nvSpPr>
              <p:cNvPr id="1346" name="Google Shape;1346;p30"/>
              <p:cNvSpPr/>
              <p:nvPr/>
            </p:nvSpPr>
            <p:spPr>
              <a:xfrm rot="5400000">
                <a:off x="28789" y="3361120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47" name="Google Shape;1347;p30"/>
              <p:cNvGrpSpPr/>
              <p:nvPr/>
            </p:nvGrpSpPr>
            <p:grpSpPr>
              <a:xfrm>
                <a:off x="317735" y="4614472"/>
                <a:ext cx="161977" cy="161940"/>
                <a:chOff x="1101075" y="2142375"/>
                <a:chExt cx="439200" cy="439100"/>
              </a:xfrm>
            </p:grpSpPr>
            <p:sp>
              <p:nvSpPr>
                <p:cNvPr id="1348" name="Google Shape;1348;p30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9" name="Google Shape;1349;p30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350" name="Google Shape;1350;p30"/>
              <p:cNvGrpSpPr/>
              <p:nvPr/>
            </p:nvGrpSpPr>
            <p:grpSpPr>
              <a:xfrm rot="10800000">
                <a:off x="1700151" y="5032693"/>
                <a:ext cx="161977" cy="161940"/>
                <a:chOff x="1101075" y="2142375"/>
                <a:chExt cx="439200" cy="439100"/>
              </a:xfrm>
            </p:grpSpPr>
            <p:sp>
              <p:nvSpPr>
                <p:cNvPr id="1351" name="Google Shape;1351;p30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2" name="Google Shape;1352;p30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353" name="Google Shape;1353;p30"/>
            <p:cNvSpPr/>
            <p:nvPr/>
          </p:nvSpPr>
          <p:spPr>
            <a:xfrm rot="-5400000">
              <a:off x="289120" y="3696219"/>
              <a:ext cx="503090" cy="2327806"/>
            </a:xfrm>
            <a:custGeom>
              <a:avLst/>
              <a:gdLst/>
              <a:ahLst/>
              <a:cxnLst/>
              <a:rect l="l" t="t" r="r" b="b"/>
              <a:pathLst>
                <a:path w="12266" h="56755" extrusionOk="0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4" name="Google Shape;1354;p30"/>
          <p:cNvGrpSpPr/>
          <p:nvPr/>
        </p:nvGrpSpPr>
        <p:grpSpPr>
          <a:xfrm>
            <a:off x="6323925" y="-1678249"/>
            <a:ext cx="4189199" cy="3065874"/>
            <a:chOff x="6171525" y="-1678249"/>
            <a:chExt cx="4189199" cy="3065874"/>
          </a:xfrm>
        </p:grpSpPr>
        <p:sp>
          <p:nvSpPr>
            <p:cNvPr id="1355" name="Google Shape;1355;p30"/>
            <p:cNvSpPr/>
            <p:nvPr/>
          </p:nvSpPr>
          <p:spPr>
            <a:xfrm rot="-5400000">
              <a:off x="6808863" y="-808395"/>
              <a:ext cx="1558682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356" name="Google Shape;1356;p30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6587425" y="-1678249"/>
              <a:ext cx="3773299" cy="28798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57" name="Google Shape;1357;p30"/>
            <p:cNvSpPr/>
            <p:nvPr/>
          </p:nvSpPr>
          <p:spPr>
            <a:xfrm>
              <a:off x="8292929" y="-80469"/>
              <a:ext cx="904284" cy="86593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58" name="Google Shape;1358;p30"/>
            <p:cNvGrpSpPr/>
            <p:nvPr/>
          </p:nvGrpSpPr>
          <p:grpSpPr>
            <a:xfrm rot="-2700000">
              <a:off x="8302147" y="61289"/>
              <a:ext cx="582044" cy="582419"/>
              <a:chOff x="959750" y="3039275"/>
              <a:chExt cx="582050" cy="582425"/>
            </a:xfrm>
          </p:grpSpPr>
          <p:sp>
            <p:nvSpPr>
              <p:cNvPr id="1359" name="Google Shape;1359;p3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" name="Google Shape;1360;p3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" name="Google Shape;1361;p3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" name="Google Shape;1362;p3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" name="Google Shape;1363;p3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" name="Google Shape;1364;p3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" name="Google Shape;1365;p3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66" name="Google Shape;1366;p30"/>
            <p:cNvGrpSpPr/>
            <p:nvPr/>
          </p:nvGrpSpPr>
          <p:grpSpPr>
            <a:xfrm rot="-2700000">
              <a:off x="8551447" y="61289"/>
              <a:ext cx="582044" cy="582419"/>
              <a:chOff x="959750" y="3039275"/>
              <a:chExt cx="582050" cy="582425"/>
            </a:xfrm>
          </p:grpSpPr>
          <p:sp>
            <p:nvSpPr>
              <p:cNvPr id="1367" name="Google Shape;1367;p3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" name="Google Shape;1368;p3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" name="Google Shape;1369;p3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" name="Google Shape;1370;p3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" name="Google Shape;1371;p3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" name="Google Shape;1372;p3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" name="Google Shape;1373;p3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74" name="Google Shape;1374;p30"/>
          <p:cNvGrpSpPr/>
          <p:nvPr/>
        </p:nvGrpSpPr>
        <p:grpSpPr>
          <a:xfrm rot="2700000">
            <a:off x="8945322" y="2352177"/>
            <a:ext cx="439196" cy="439096"/>
            <a:chOff x="1101075" y="2142375"/>
            <a:chExt cx="439200" cy="439100"/>
          </a:xfrm>
        </p:grpSpPr>
        <p:sp>
          <p:nvSpPr>
            <p:cNvPr id="1375" name="Google Shape;1375;p30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30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bg>
      <p:bgPr>
        <a:solidFill>
          <a:schemeClr val="dk2"/>
        </a:solidFill>
        <a:effectLst/>
      </p:bgPr>
    </p:bg>
    <p:spTree>
      <p:nvGrpSpPr>
        <p:cNvPr id="1" name="Shape 1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8" name="Google Shape;1378;p31"/>
          <p:cNvGrpSpPr/>
          <p:nvPr/>
        </p:nvGrpSpPr>
        <p:grpSpPr>
          <a:xfrm>
            <a:off x="8332551" y="-7"/>
            <a:ext cx="2386151" cy="3293873"/>
            <a:chOff x="8256351" y="-7"/>
            <a:chExt cx="2386151" cy="3293873"/>
          </a:xfrm>
        </p:grpSpPr>
        <p:pic>
          <p:nvPicPr>
            <p:cNvPr id="1379" name="Google Shape;1379;p31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5400000">
              <a:off x="7886227" y="537590"/>
              <a:ext cx="3126400" cy="238615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380" name="Google Shape;1380;p31"/>
            <p:cNvGrpSpPr/>
            <p:nvPr/>
          </p:nvGrpSpPr>
          <p:grpSpPr>
            <a:xfrm rot="10800000">
              <a:off x="8452444" y="-7"/>
              <a:ext cx="325154" cy="1788670"/>
              <a:chOff x="8869019" y="-622132"/>
              <a:chExt cx="325154" cy="1788670"/>
            </a:xfrm>
          </p:grpSpPr>
          <p:sp>
            <p:nvSpPr>
              <p:cNvPr id="1381" name="Google Shape;1381;p31"/>
              <p:cNvSpPr/>
              <p:nvPr/>
            </p:nvSpPr>
            <p:spPr>
              <a:xfrm rot="10800000">
                <a:off x="8869019" y="-622132"/>
                <a:ext cx="246869" cy="1703243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82" name="Google Shape;1382;p31"/>
              <p:cNvGrpSpPr/>
              <p:nvPr/>
            </p:nvGrpSpPr>
            <p:grpSpPr>
              <a:xfrm rot="1800062">
                <a:off x="9035610" y="1007995"/>
                <a:ext cx="134040" cy="134009"/>
                <a:chOff x="1101075" y="2142375"/>
                <a:chExt cx="439200" cy="439100"/>
              </a:xfrm>
            </p:grpSpPr>
            <p:sp>
              <p:nvSpPr>
                <p:cNvPr id="1383" name="Google Shape;1383;p31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40000">
                      <a:srgbClr val="FF9900">
                        <a:alpha val="4078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2698631" scaled="0"/>
                </a:gra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4" name="Google Shape;1384;p31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385" name="Google Shape;1385;p31"/>
          <p:cNvGrpSpPr/>
          <p:nvPr/>
        </p:nvGrpSpPr>
        <p:grpSpPr>
          <a:xfrm>
            <a:off x="-213525" y="171225"/>
            <a:ext cx="439200" cy="439100"/>
            <a:chOff x="1101075" y="2142375"/>
            <a:chExt cx="439200" cy="439100"/>
          </a:xfrm>
        </p:grpSpPr>
        <p:sp>
          <p:nvSpPr>
            <p:cNvPr id="1386" name="Google Shape;1386;p31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31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8" name="Google Shape;1388;p31"/>
          <p:cNvGrpSpPr/>
          <p:nvPr/>
        </p:nvGrpSpPr>
        <p:grpSpPr>
          <a:xfrm>
            <a:off x="-1262974" y="3161328"/>
            <a:ext cx="4822591" cy="2934500"/>
            <a:chOff x="-1186774" y="3161328"/>
            <a:chExt cx="4822591" cy="2934500"/>
          </a:xfrm>
        </p:grpSpPr>
        <p:pic>
          <p:nvPicPr>
            <p:cNvPr id="1389" name="Google Shape;1389;p31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5400000">
              <a:off x="-1534175" y="3508728"/>
              <a:ext cx="2934500" cy="22396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90" name="Google Shape;1390;p31"/>
            <p:cNvSpPr/>
            <p:nvPr/>
          </p:nvSpPr>
          <p:spPr>
            <a:xfrm rot="-5400000">
              <a:off x="-184180" y="3596444"/>
              <a:ext cx="503090" cy="2327806"/>
            </a:xfrm>
            <a:custGeom>
              <a:avLst/>
              <a:gdLst/>
              <a:ahLst/>
              <a:cxnLst/>
              <a:rect l="l" t="t" r="r" b="b"/>
              <a:pathLst>
                <a:path w="12266" h="56755" extrusionOk="0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9900FF">
                    <a:alpha val="28627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91" name="Google Shape;1391;p31"/>
            <p:cNvGrpSpPr/>
            <p:nvPr/>
          </p:nvGrpSpPr>
          <p:grpSpPr>
            <a:xfrm>
              <a:off x="58899" y="4608583"/>
              <a:ext cx="604346" cy="657081"/>
              <a:chOff x="58899" y="4608583"/>
              <a:chExt cx="604346" cy="657081"/>
            </a:xfrm>
          </p:grpSpPr>
          <p:grpSp>
            <p:nvGrpSpPr>
              <p:cNvPr id="1392" name="Google Shape;1392;p31"/>
              <p:cNvGrpSpPr/>
              <p:nvPr/>
            </p:nvGrpSpPr>
            <p:grpSpPr>
              <a:xfrm rot="10800000">
                <a:off x="58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1393" name="Google Shape;1393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4" name="Google Shape;1394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5" name="Google Shape;1395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6" name="Google Shape;1396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7" name="Google Shape;1397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8" name="Google Shape;1398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9" name="Google Shape;1399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00" name="Google Shape;1400;p31"/>
              <p:cNvGrpSpPr/>
              <p:nvPr/>
            </p:nvGrpSpPr>
            <p:grpSpPr>
              <a:xfrm rot="10800000">
                <a:off x="334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1401" name="Google Shape;1401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2" name="Google Shape;1402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3" name="Google Shape;1403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4" name="Google Shape;1404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5" name="Google Shape;1405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6" name="Google Shape;1406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7" name="Google Shape;1407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08" name="Google Shape;1408;p31"/>
              <p:cNvGrpSpPr/>
              <p:nvPr/>
            </p:nvGrpSpPr>
            <p:grpSpPr>
              <a:xfrm rot="10800000">
                <a:off x="282574" y="4937133"/>
                <a:ext cx="328346" cy="328531"/>
                <a:chOff x="3678700" y="407275"/>
                <a:chExt cx="708100" cy="708500"/>
              </a:xfrm>
            </p:grpSpPr>
            <p:sp>
              <p:nvSpPr>
                <p:cNvPr id="1409" name="Google Shape;1409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0" name="Google Shape;1410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1" name="Google Shape;1411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2" name="Google Shape;1412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3" name="Google Shape;1413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4" name="Google Shape;1414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5" name="Google Shape;1415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416" name="Google Shape;1416;p31"/>
            <p:cNvGrpSpPr/>
            <p:nvPr/>
          </p:nvGrpSpPr>
          <p:grpSpPr>
            <a:xfrm>
              <a:off x="-923150" y="4796551"/>
              <a:ext cx="4558967" cy="134100"/>
              <a:chOff x="796100" y="3019701"/>
              <a:chExt cx="4558967" cy="134100"/>
            </a:xfrm>
          </p:grpSpPr>
          <p:sp>
            <p:nvSpPr>
              <p:cNvPr id="1417" name="Google Shape;1417;p31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418" name="Google Shape;1418;p31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419" name="Google Shape;1419;p31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681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8" r:id="rId3"/>
    <p:sldLayoutId id="2147483659" r:id="rId4"/>
    <p:sldLayoutId id="2147483665" r:id="rId5"/>
    <p:sldLayoutId id="2147483676" r:id="rId6"/>
    <p:sldLayoutId id="2147483677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0" name="Google Shape;1430;p35"/>
          <p:cNvSpPr txBox="1">
            <a:spLocks noGrp="1"/>
          </p:cNvSpPr>
          <p:nvPr>
            <p:ph type="subTitle" idx="1"/>
          </p:nvPr>
        </p:nvSpPr>
        <p:spPr>
          <a:xfrm>
            <a:off x="1096850" y="3425629"/>
            <a:ext cx="48825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Roboto" panose="02000000000000000000" pitchFamily="2" charset="0"/>
                <a:ea typeface="Roboto" panose="02000000000000000000" pitchFamily="2" charset="0"/>
                <a:cs typeface="Roboto Condensed Light" panose="02000000000000000000" pitchFamily="2" charset="0"/>
              </a:rPr>
              <a:t>Thành viên: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Roboto" panose="02000000000000000000" pitchFamily="2" charset="0"/>
                <a:ea typeface="Roboto" panose="02000000000000000000" pitchFamily="2" charset="0"/>
                <a:cs typeface="Roboto Condensed Light" panose="02000000000000000000" pitchFamily="2" charset="0"/>
              </a:rPr>
              <a:t>Huỳnh Danh Đạt – 22520211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Roboto" panose="02000000000000000000" pitchFamily="2" charset="0"/>
                <a:ea typeface="Roboto" panose="02000000000000000000" pitchFamily="2" charset="0"/>
                <a:cs typeface="Roboto Condensed Light" panose="02000000000000000000" pitchFamily="2" charset="0"/>
              </a:rPr>
              <a:t>Trần Đình Khánh Đăng – 22521095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Roboto" panose="02000000000000000000" pitchFamily="2" charset="0"/>
                <a:ea typeface="Roboto" panose="02000000000000000000" pitchFamily="2" charset="0"/>
                <a:cs typeface="Roboto Condensed Light" panose="02000000000000000000" pitchFamily="2" charset="0"/>
              </a:rPr>
              <a:t> Giảng viên hướng dẫn: </a:t>
            </a:r>
            <a:r>
              <a:rPr lang="en-US" b="1">
                <a:latin typeface="Roboto" panose="02000000000000000000" pitchFamily="2" charset="0"/>
                <a:ea typeface="Roboto" panose="02000000000000000000" pitchFamily="2" charset="0"/>
                <a:cs typeface="Roboto Condensed Light" panose="02000000000000000000" pitchFamily="2" charset="0"/>
              </a:rPr>
              <a:t>Đặng Văn Thìn</a:t>
            </a:r>
            <a:endParaRPr lang="en" b="1" dirty="0">
              <a:latin typeface="Roboto" panose="02000000000000000000" pitchFamily="2" charset="0"/>
              <a:ea typeface="Roboto" panose="02000000000000000000" pitchFamily="2" charset="0"/>
              <a:cs typeface="Roboto Condensed Light" panose="02000000000000000000" pitchFamily="2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431" name="Google Shape;1431;p35"/>
          <p:cNvSpPr txBox="1">
            <a:spLocks noGrp="1"/>
          </p:cNvSpPr>
          <p:nvPr>
            <p:ph type="ctrTitle"/>
          </p:nvPr>
        </p:nvSpPr>
        <p:spPr>
          <a:xfrm>
            <a:off x="1096850" y="816324"/>
            <a:ext cx="6974700" cy="232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2"/>
                </a:solidFill>
              </a:rPr>
              <a:t>Biomedical QA</a:t>
            </a:r>
            <a:br>
              <a:rPr lang="en-US">
                <a:solidFill>
                  <a:schemeClr val="dk2"/>
                </a:solidFill>
              </a:rPr>
            </a:br>
            <a:r>
              <a:rPr lang="en-US">
                <a:solidFill>
                  <a:schemeClr val="dk2"/>
                </a:solidFill>
              </a:rPr>
              <a:t>Progress Report</a:t>
            </a:r>
            <a:endParaRPr dirty="0">
              <a:solidFill>
                <a:schemeClr val="dk1"/>
              </a:solidFill>
            </a:endParaRPr>
          </a:p>
        </p:txBody>
      </p:sp>
      <p:grpSp>
        <p:nvGrpSpPr>
          <p:cNvPr id="1432" name="Google Shape;1432;p35"/>
          <p:cNvGrpSpPr/>
          <p:nvPr/>
        </p:nvGrpSpPr>
        <p:grpSpPr>
          <a:xfrm>
            <a:off x="1096850" y="3242811"/>
            <a:ext cx="3936683" cy="134070"/>
            <a:chOff x="1096850" y="3242811"/>
            <a:chExt cx="3936683" cy="134070"/>
          </a:xfrm>
        </p:grpSpPr>
        <p:cxnSp>
          <p:nvCxnSpPr>
            <p:cNvPr id="1433" name="Google Shape;1433;p35"/>
            <p:cNvCxnSpPr/>
            <p:nvPr/>
          </p:nvCxnSpPr>
          <p:spPr>
            <a:xfrm>
              <a:off x="1096850" y="3309850"/>
              <a:ext cx="3840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4" name="Google Shape;1434;p35"/>
            <p:cNvGrpSpPr/>
            <p:nvPr/>
          </p:nvGrpSpPr>
          <p:grpSpPr>
            <a:xfrm>
              <a:off x="4899464" y="3242811"/>
              <a:ext cx="134070" cy="134070"/>
              <a:chOff x="8382514" y="1084976"/>
              <a:chExt cx="265800" cy="265800"/>
            </a:xfrm>
          </p:grpSpPr>
          <p:sp>
            <p:nvSpPr>
              <p:cNvPr id="1435" name="Google Shape;1435;p35"/>
              <p:cNvSpPr/>
              <p:nvPr/>
            </p:nvSpPr>
            <p:spPr>
              <a:xfrm>
                <a:off x="8442213" y="1144734"/>
                <a:ext cx="146400" cy="1464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35"/>
              <p:cNvSpPr/>
              <p:nvPr/>
            </p:nvSpPr>
            <p:spPr>
              <a:xfrm>
                <a:off x="8382514" y="1084976"/>
                <a:ext cx="265800" cy="2658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37" name="Google Shape;1437;p35"/>
          <p:cNvGrpSpPr/>
          <p:nvPr/>
        </p:nvGrpSpPr>
        <p:grpSpPr>
          <a:xfrm>
            <a:off x="8017432" y="-313900"/>
            <a:ext cx="134070" cy="1891362"/>
            <a:chOff x="8017432" y="-313900"/>
            <a:chExt cx="134070" cy="1891362"/>
          </a:xfrm>
        </p:grpSpPr>
        <p:sp>
          <p:nvSpPr>
            <p:cNvPr id="1438" name="Google Shape;1438;p35"/>
            <p:cNvSpPr/>
            <p:nvPr/>
          </p:nvSpPr>
          <p:spPr>
            <a:xfrm rot="5400000">
              <a:off x="8017432" y="1443393"/>
              <a:ext cx="134070" cy="13407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439" name="Google Shape;1439;p35"/>
            <p:cNvCxnSpPr/>
            <p:nvPr/>
          </p:nvCxnSpPr>
          <p:spPr>
            <a:xfrm>
              <a:off x="8084450" y="-313900"/>
              <a:ext cx="0" cy="1795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40" name="Google Shape;1440;p35"/>
            <p:cNvSpPr/>
            <p:nvPr/>
          </p:nvSpPr>
          <p:spPr>
            <a:xfrm rot="5400000">
              <a:off x="8047515" y="1473505"/>
              <a:ext cx="73844" cy="73844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1" name="Google Shape;1441;p35"/>
          <p:cNvGrpSpPr/>
          <p:nvPr/>
        </p:nvGrpSpPr>
        <p:grpSpPr>
          <a:xfrm>
            <a:off x="6309526" y="957475"/>
            <a:ext cx="3504715" cy="5119205"/>
            <a:chOff x="6309526" y="836950"/>
            <a:chExt cx="3504715" cy="5119205"/>
          </a:xfrm>
        </p:grpSpPr>
        <p:sp>
          <p:nvSpPr>
            <p:cNvPr id="1442" name="Google Shape;1442;p35"/>
            <p:cNvSpPr/>
            <p:nvPr/>
          </p:nvSpPr>
          <p:spPr>
            <a:xfrm>
              <a:off x="6309526" y="8369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43" name="Google Shape;1443;p35"/>
            <p:cNvGrpSpPr/>
            <p:nvPr/>
          </p:nvGrpSpPr>
          <p:grpSpPr>
            <a:xfrm>
              <a:off x="7728436" y="3524084"/>
              <a:ext cx="134004" cy="134004"/>
              <a:chOff x="8356813" y="1074288"/>
              <a:chExt cx="351900" cy="351900"/>
            </a:xfrm>
          </p:grpSpPr>
          <p:sp>
            <p:nvSpPr>
              <p:cNvPr id="1444" name="Google Shape;1444;p35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35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6" name="Google Shape;1446;p35"/>
            <p:cNvGrpSpPr/>
            <p:nvPr/>
          </p:nvGrpSpPr>
          <p:grpSpPr>
            <a:xfrm>
              <a:off x="7344361" y="3150259"/>
              <a:ext cx="134004" cy="134004"/>
              <a:chOff x="8356813" y="1074288"/>
              <a:chExt cx="351900" cy="351900"/>
            </a:xfrm>
          </p:grpSpPr>
          <p:sp>
            <p:nvSpPr>
              <p:cNvPr id="1447" name="Google Shape;1447;p35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35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9" name="Google Shape;1449;p35"/>
            <p:cNvGrpSpPr/>
            <p:nvPr/>
          </p:nvGrpSpPr>
          <p:grpSpPr>
            <a:xfrm>
              <a:off x="8337811" y="2464059"/>
              <a:ext cx="134004" cy="134004"/>
              <a:chOff x="8356813" y="1074288"/>
              <a:chExt cx="351900" cy="351900"/>
            </a:xfrm>
          </p:grpSpPr>
          <p:sp>
            <p:nvSpPr>
              <p:cNvPr id="1450" name="Google Shape;1450;p35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" name="Google Shape;1451;p35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52" name="Google Shape;1452;p35"/>
            <p:cNvSpPr/>
            <p:nvPr/>
          </p:nvSpPr>
          <p:spPr>
            <a:xfrm rot="5400000">
              <a:off x="7687039" y="1023058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Hình ảnh 2">
            <a:extLst>
              <a:ext uri="{FF2B5EF4-FFF2-40B4-BE49-F238E27FC236}">
                <a16:creationId xmlns:a16="http://schemas.microsoft.com/office/drawing/2014/main" id="{A9DC239F-8588-31C1-46E8-2A295E65A7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1502" y="75728"/>
            <a:ext cx="925044" cy="74774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2">
          <a:extLst>
            <a:ext uri="{FF2B5EF4-FFF2-40B4-BE49-F238E27FC236}">
              <a16:creationId xmlns:a16="http://schemas.microsoft.com/office/drawing/2014/main" id="{0C98057F-CF60-D5C8-2438-FF8AB345BE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3" name="Google Shape;1483;p38">
            <a:extLst>
              <a:ext uri="{FF2B5EF4-FFF2-40B4-BE49-F238E27FC236}">
                <a16:creationId xmlns:a16="http://schemas.microsoft.com/office/drawing/2014/main" id="{39096288-1A20-2A26-1A96-515C48980CD0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720000" y="1025725"/>
            <a:ext cx="1702500" cy="9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grpSp>
        <p:nvGrpSpPr>
          <p:cNvPr id="1485" name="Google Shape;1485;p38">
            <a:extLst>
              <a:ext uri="{FF2B5EF4-FFF2-40B4-BE49-F238E27FC236}">
                <a16:creationId xmlns:a16="http://schemas.microsoft.com/office/drawing/2014/main" id="{0DC59471-273D-D6B3-956E-77D1958497BF}"/>
              </a:ext>
            </a:extLst>
          </p:cNvPr>
          <p:cNvGrpSpPr/>
          <p:nvPr/>
        </p:nvGrpSpPr>
        <p:grpSpPr>
          <a:xfrm>
            <a:off x="-374387" y="3354325"/>
            <a:ext cx="3922590" cy="2969900"/>
            <a:chOff x="-374387" y="3354325"/>
            <a:chExt cx="3922590" cy="2969900"/>
          </a:xfrm>
        </p:grpSpPr>
        <p:pic>
          <p:nvPicPr>
            <p:cNvPr id="1486" name="Google Shape;1486;p38">
              <a:extLst>
                <a:ext uri="{FF2B5EF4-FFF2-40B4-BE49-F238E27FC236}">
                  <a16:creationId xmlns:a16="http://schemas.microsoft.com/office/drawing/2014/main" id="{F6CB8BE8-F7D6-3078-D8B1-3A0504C81DAA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-374387" y="3354325"/>
              <a:ext cx="3891276" cy="29699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87" name="Google Shape;1487;p38">
              <a:extLst>
                <a:ext uri="{FF2B5EF4-FFF2-40B4-BE49-F238E27FC236}">
                  <a16:creationId xmlns:a16="http://schemas.microsoft.com/office/drawing/2014/main" id="{53BE9651-0226-EE9F-8E25-E41449AE3908}"/>
                </a:ext>
              </a:extLst>
            </p:cNvPr>
            <p:cNvGrpSpPr/>
            <p:nvPr/>
          </p:nvGrpSpPr>
          <p:grpSpPr>
            <a:xfrm>
              <a:off x="1853583" y="4445557"/>
              <a:ext cx="1694620" cy="1360169"/>
              <a:chOff x="7945225" y="4302000"/>
              <a:chExt cx="904666" cy="726121"/>
            </a:xfrm>
          </p:grpSpPr>
          <p:sp>
            <p:nvSpPr>
              <p:cNvPr id="1488" name="Google Shape;1488;p38">
                <a:extLst>
                  <a:ext uri="{FF2B5EF4-FFF2-40B4-BE49-F238E27FC236}">
                    <a16:creationId xmlns:a16="http://schemas.microsoft.com/office/drawing/2014/main" id="{2D6F22C2-6B3B-AAC6-487A-33D2245F80F5}"/>
                  </a:ext>
                </a:extLst>
              </p:cNvPr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38">
                <a:extLst>
                  <a:ext uri="{FF2B5EF4-FFF2-40B4-BE49-F238E27FC236}">
                    <a16:creationId xmlns:a16="http://schemas.microsoft.com/office/drawing/2014/main" id="{C612ED86-F343-E339-0452-AD58D38F8EB3}"/>
                  </a:ext>
                </a:extLst>
              </p:cNvPr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8">
                <a:extLst>
                  <a:ext uri="{FF2B5EF4-FFF2-40B4-BE49-F238E27FC236}">
                    <a16:creationId xmlns:a16="http://schemas.microsoft.com/office/drawing/2014/main" id="{E5CA204A-8DFD-542D-4E64-F479AEBB3BDB}"/>
                  </a:ext>
                </a:extLst>
              </p:cNvPr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91" name="Google Shape;1491;p38">
            <a:extLst>
              <a:ext uri="{FF2B5EF4-FFF2-40B4-BE49-F238E27FC236}">
                <a16:creationId xmlns:a16="http://schemas.microsoft.com/office/drawing/2014/main" id="{E446507B-85A2-AFDF-8B49-BE1EF4131E5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3038" y="2242500"/>
            <a:ext cx="6504482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Những gì chưa làm được</a:t>
            </a:r>
            <a:endParaRPr/>
          </a:p>
        </p:txBody>
      </p:sp>
      <p:grpSp>
        <p:nvGrpSpPr>
          <p:cNvPr id="1492" name="Google Shape;1492;p38">
            <a:extLst>
              <a:ext uri="{FF2B5EF4-FFF2-40B4-BE49-F238E27FC236}">
                <a16:creationId xmlns:a16="http://schemas.microsoft.com/office/drawing/2014/main" id="{106ED795-09B7-27E7-C602-66CD07BB67C6}"/>
              </a:ext>
            </a:extLst>
          </p:cNvPr>
          <p:cNvGrpSpPr/>
          <p:nvPr/>
        </p:nvGrpSpPr>
        <p:grpSpPr>
          <a:xfrm>
            <a:off x="7033761" y="-1253690"/>
            <a:ext cx="4268216" cy="6666030"/>
            <a:chOff x="6128138" y="-1301175"/>
            <a:chExt cx="4268216" cy="6666030"/>
          </a:xfrm>
        </p:grpSpPr>
        <p:sp>
          <p:nvSpPr>
            <p:cNvPr id="1493" name="Google Shape;1493;p38">
              <a:extLst>
                <a:ext uri="{FF2B5EF4-FFF2-40B4-BE49-F238E27FC236}">
                  <a16:creationId xmlns:a16="http://schemas.microsoft.com/office/drawing/2014/main" id="{63B1B8C8-A9EB-FDC9-0295-33C7BC92FC62}"/>
                </a:ext>
              </a:extLst>
            </p:cNvPr>
            <p:cNvSpPr/>
            <p:nvPr/>
          </p:nvSpPr>
          <p:spPr>
            <a:xfrm>
              <a:off x="6368175" y="103161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38">
              <a:extLst>
                <a:ext uri="{FF2B5EF4-FFF2-40B4-BE49-F238E27FC236}">
                  <a16:creationId xmlns:a16="http://schemas.microsoft.com/office/drawing/2014/main" id="{63890089-43C1-AF58-DBE6-BBF7418AA51C}"/>
                </a:ext>
              </a:extLst>
            </p:cNvPr>
            <p:cNvSpPr/>
            <p:nvPr/>
          </p:nvSpPr>
          <p:spPr>
            <a:xfrm>
              <a:off x="6711143" y="81300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38">
              <a:extLst>
                <a:ext uri="{FF2B5EF4-FFF2-40B4-BE49-F238E27FC236}">
                  <a16:creationId xmlns:a16="http://schemas.microsoft.com/office/drawing/2014/main" id="{30D6CF24-B90B-6FE9-0B77-972976AACAFE}"/>
                </a:ext>
              </a:extLst>
            </p:cNvPr>
            <p:cNvSpPr/>
            <p:nvPr/>
          </p:nvSpPr>
          <p:spPr>
            <a:xfrm>
              <a:off x="7243039" y="2456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38">
              <a:extLst>
                <a:ext uri="{FF2B5EF4-FFF2-40B4-BE49-F238E27FC236}">
                  <a16:creationId xmlns:a16="http://schemas.microsoft.com/office/drawing/2014/main" id="{13F85B54-CE72-AD57-2A08-9DC223B9802C}"/>
                </a:ext>
              </a:extLst>
            </p:cNvPr>
            <p:cNvSpPr/>
            <p:nvPr/>
          </p:nvSpPr>
          <p:spPr>
            <a:xfrm>
              <a:off x="6875804" y="622450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38">
              <a:extLst>
                <a:ext uri="{FF2B5EF4-FFF2-40B4-BE49-F238E27FC236}">
                  <a16:creationId xmlns:a16="http://schemas.microsoft.com/office/drawing/2014/main" id="{0BF03615-068D-B7D1-3412-A74669069146}"/>
                </a:ext>
              </a:extLst>
            </p:cNvPr>
            <p:cNvSpPr/>
            <p:nvPr/>
          </p:nvSpPr>
          <p:spPr>
            <a:xfrm>
              <a:off x="6573850" y="621225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498" name="Google Shape;1498;p38">
              <a:extLst>
                <a:ext uri="{FF2B5EF4-FFF2-40B4-BE49-F238E27FC236}">
                  <a16:creationId xmlns:a16="http://schemas.microsoft.com/office/drawing/2014/main" id="{42B1F9AA-53B3-20BC-4C42-A51CC44F12B1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128138" y="-1301175"/>
              <a:ext cx="4198516" cy="320440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99" name="Google Shape;1499;p38">
              <a:extLst>
                <a:ext uri="{FF2B5EF4-FFF2-40B4-BE49-F238E27FC236}">
                  <a16:creationId xmlns:a16="http://schemas.microsoft.com/office/drawing/2014/main" id="{3E0170B0-445D-CF3F-B568-9EA63135C28D}"/>
                </a:ext>
              </a:extLst>
            </p:cNvPr>
            <p:cNvGrpSpPr/>
            <p:nvPr/>
          </p:nvGrpSpPr>
          <p:grpSpPr>
            <a:xfrm rot="5400000">
              <a:off x="7873341" y="4254316"/>
              <a:ext cx="708100" cy="708500"/>
              <a:chOff x="3678700" y="407275"/>
              <a:chExt cx="708100" cy="708500"/>
            </a:xfrm>
          </p:grpSpPr>
          <p:sp>
            <p:nvSpPr>
              <p:cNvPr id="1500" name="Google Shape;1500;p38">
                <a:extLst>
                  <a:ext uri="{FF2B5EF4-FFF2-40B4-BE49-F238E27FC236}">
                    <a16:creationId xmlns:a16="http://schemas.microsoft.com/office/drawing/2014/main" id="{856128D8-0A5E-E716-8318-189EF710151F}"/>
                  </a:ext>
                </a:extLst>
              </p:cNvPr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" name="Google Shape;1501;p38">
                <a:extLst>
                  <a:ext uri="{FF2B5EF4-FFF2-40B4-BE49-F238E27FC236}">
                    <a16:creationId xmlns:a16="http://schemas.microsoft.com/office/drawing/2014/main" id="{608B4DC6-64B7-FDA2-2A87-35B998F7487F}"/>
                  </a:ext>
                </a:extLst>
              </p:cNvPr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1502;p38">
                <a:extLst>
                  <a:ext uri="{FF2B5EF4-FFF2-40B4-BE49-F238E27FC236}">
                    <a16:creationId xmlns:a16="http://schemas.microsoft.com/office/drawing/2014/main" id="{518D4124-94F0-302D-2A3D-E2502BA85FB1}"/>
                  </a:ext>
                </a:extLst>
              </p:cNvPr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8">
                <a:extLst>
                  <a:ext uri="{FF2B5EF4-FFF2-40B4-BE49-F238E27FC236}">
                    <a16:creationId xmlns:a16="http://schemas.microsoft.com/office/drawing/2014/main" id="{52732715-7F4D-38E8-AB05-CA843BA34594}"/>
                  </a:ext>
                </a:extLst>
              </p:cNvPr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8">
                <a:extLst>
                  <a:ext uri="{FF2B5EF4-FFF2-40B4-BE49-F238E27FC236}">
                    <a16:creationId xmlns:a16="http://schemas.microsoft.com/office/drawing/2014/main" id="{2998B340-B4DF-B829-F35C-6E2203C07A8E}"/>
                  </a:ext>
                </a:extLst>
              </p:cNvPr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8">
                <a:extLst>
                  <a:ext uri="{FF2B5EF4-FFF2-40B4-BE49-F238E27FC236}">
                    <a16:creationId xmlns:a16="http://schemas.microsoft.com/office/drawing/2014/main" id="{063A99B3-FF14-3BDA-711D-95BED6DE1F0E}"/>
                  </a:ext>
                </a:extLst>
              </p:cNvPr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8">
                <a:extLst>
                  <a:ext uri="{FF2B5EF4-FFF2-40B4-BE49-F238E27FC236}">
                    <a16:creationId xmlns:a16="http://schemas.microsoft.com/office/drawing/2014/main" id="{477E800A-605F-8E6F-83F0-13CB0F94FB8F}"/>
                  </a:ext>
                </a:extLst>
              </p:cNvPr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7" name="Google Shape;1507;p38">
              <a:extLst>
                <a:ext uri="{FF2B5EF4-FFF2-40B4-BE49-F238E27FC236}">
                  <a16:creationId xmlns:a16="http://schemas.microsoft.com/office/drawing/2014/main" id="{542E6213-C340-686E-21A0-593A19660F77}"/>
                </a:ext>
              </a:extLst>
            </p:cNvPr>
            <p:cNvGrpSpPr/>
            <p:nvPr/>
          </p:nvGrpSpPr>
          <p:grpSpPr>
            <a:xfrm rot="5400000">
              <a:off x="8639847" y="3354200"/>
              <a:ext cx="457787" cy="458045"/>
              <a:chOff x="3678700" y="407275"/>
              <a:chExt cx="708100" cy="708500"/>
            </a:xfrm>
          </p:grpSpPr>
          <p:sp>
            <p:nvSpPr>
              <p:cNvPr id="1508" name="Google Shape;1508;p38">
                <a:extLst>
                  <a:ext uri="{FF2B5EF4-FFF2-40B4-BE49-F238E27FC236}">
                    <a16:creationId xmlns:a16="http://schemas.microsoft.com/office/drawing/2014/main" id="{AFFD8DDA-A332-AE05-1C4F-22E6A2E437EF}"/>
                  </a:ext>
                </a:extLst>
              </p:cNvPr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" name="Google Shape;1509;p38">
                <a:extLst>
                  <a:ext uri="{FF2B5EF4-FFF2-40B4-BE49-F238E27FC236}">
                    <a16:creationId xmlns:a16="http://schemas.microsoft.com/office/drawing/2014/main" id="{1D2651A6-D964-901D-90A7-E933161F51A5}"/>
                  </a:ext>
                </a:extLst>
              </p:cNvPr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8">
                <a:extLst>
                  <a:ext uri="{FF2B5EF4-FFF2-40B4-BE49-F238E27FC236}">
                    <a16:creationId xmlns:a16="http://schemas.microsoft.com/office/drawing/2014/main" id="{A8077B47-42A5-FFC2-4821-43290B2D8330}"/>
                  </a:ext>
                </a:extLst>
              </p:cNvPr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8">
                <a:extLst>
                  <a:ext uri="{FF2B5EF4-FFF2-40B4-BE49-F238E27FC236}">
                    <a16:creationId xmlns:a16="http://schemas.microsoft.com/office/drawing/2014/main" id="{EFD27923-05F1-0789-6E92-61831462E79F}"/>
                  </a:ext>
                </a:extLst>
              </p:cNvPr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1512;p38">
                <a:extLst>
                  <a:ext uri="{FF2B5EF4-FFF2-40B4-BE49-F238E27FC236}">
                    <a16:creationId xmlns:a16="http://schemas.microsoft.com/office/drawing/2014/main" id="{502D3A95-71D7-0C5A-4F60-86F3818D7DBD}"/>
                  </a:ext>
                </a:extLst>
              </p:cNvPr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1513;p38">
                <a:extLst>
                  <a:ext uri="{FF2B5EF4-FFF2-40B4-BE49-F238E27FC236}">
                    <a16:creationId xmlns:a16="http://schemas.microsoft.com/office/drawing/2014/main" id="{B07FE32B-E968-D5C7-E21E-5E1F27F9E24B}"/>
                  </a:ext>
                </a:extLst>
              </p:cNvPr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" name="Google Shape;1514;p38">
                <a:extLst>
                  <a:ext uri="{FF2B5EF4-FFF2-40B4-BE49-F238E27FC236}">
                    <a16:creationId xmlns:a16="http://schemas.microsoft.com/office/drawing/2014/main" id="{D34E2F01-856C-AE9D-CB00-CC755BD97D30}"/>
                  </a:ext>
                </a:extLst>
              </p:cNvPr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5" name="Google Shape;1515;p38">
              <a:extLst>
                <a:ext uri="{FF2B5EF4-FFF2-40B4-BE49-F238E27FC236}">
                  <a16:creationId xmlns:a16="http://schemas.microsoft.com/office/drawing/2014/main" id="{B85D683D-F55E-4DC0-65F6-95863AE8F137}"/>
                </a:ext>
              </a:extLst>
            </p:cNvPr>
            <p:cNvGrpSpPr/>
            <p:nvPr/>
          </p:nvGrpSpPr>
          <p:grpSpPr>
            <a:xfrm>
              <a:off x="7787267" y="539497"/>
              <a:ext cx="208184" cy="208184"/>
              <a:chOff x="8356813" y="1074288"/>
              <a:chExt cx="351900" cy="351900"/>
            </a:xfrm>
          </p:grpSpPr>
          <p:sp>
            <p:nvSpPr>
              <p:cNvPr id="1516" name="Google Shape;1516;p38">
                <a:extLst>
                  <a:ext uri="{FF2B5EF4-FFF2-40B4-BE49-F238E27FC236}">
                    <a16:creationId xmlns:a16="http://schemas.microsoft.com/office/drawing/2014/main" id="{649BDABF-544B-CF81-3DB7-DD54E709173D}"/>
                  </a:ext>
                </a:extLst>
              </p:cNvPr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38">
                <a:extLst>
                  <a:ext uri="{FF2B5EF4-FFF2-40B4-BE49-F238E27FC236}">
                    <a16:creationId xmlns:a16="http://schemas.microsoft.com/office/drawing/2014/main" id="{1AEF059E-E63C-DE8B-E67C-519C2EAEF3BF}"/>
                  </a:ext>
                </a:extLst>
              </p:cNvPr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8" name="Google Shape;1518;p38">
              <a:extLst>
                <a:ext uri="{FF2B5EF4-FFF2-40B4-BE49-F238E27FC236}">
                  <a16:creationId xmlns:a16="http://schemas.microsoft.com/office/drawing/2014/main" id="{41FEA405-1818-60F0-BF0A-BA4FE1913C7C}"/>
                </a:ext>
              </a:extLst>
            </p:cNvPr>
            <p:cNvGrpSpPr/>
            <p:nvPr/>
          </p:nvGrpSpPr>
          <p:grpSpPr>
            <a:xfrm>
              <a:off x="7194842" y="2467660"/>
              <a:ext cx="208184" cy="208184"/>
              <a:chOff x="8356813" y="1074288"/>
              <a:chExt cx="351900" cy="351900"/>
            </a:xfrm>
          </p:grpSpPr>
          <p:sp>
            <p:nvSpPr>
              <p:cNvPr id="1519" name="Google Shape;1519;p38">
                <a:extLst>
                  <a:ext uri="{FF2B5EF4-FFF2-40B4-BE49-F238E27FC236}">
                    <a16:creationId xmlns:a16="http://schemas.microsoft.com/office/drawing/2014/main" id="{E6310330-56BA-24D6-B266-C748AD3D8B6A}"/>
                  </a:ext>
                </a:extLst>
              </p:cNvPr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38">
                <a:extLst>
                  <a:ext uri="{FF2B5EF4-FFF2-40B4-BE49-F238E27FC236}">
                    <a16:creationId xmlns:a16="http://schemas.microsoft.com/office/drawing/2014/main" id="{B7D5FD9A-5E0D-2960-1F98-872C4EB21546}"/>
                  </a:ext>
                </a:extLst>
              </p:cNvPr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21" name="Google Shape;1521;p38">
              <a:extLst>
                <a:ext uri="{FF2B5EF4-FFF2-40B4-BE49-F238E27FC236}">
                  <a16:creationId xmlns:a16="http://schemas.microsoft.com/office/drawing/2014/main" id="{51AECB13-4881-F4AD-F2AA-7A27E661F23E}"/>
                </a:ext>
              </a:extLst>
            </p:cNvPr>
            <p:cNvSpPr/>
            <p:nvPr/>
          </p:nvSpPr>
          <p:spPr>
            <a:xfrm>
              <a:off x="7095150" y="4164050"/>
              <a:ext cx="147900" cy="1479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2" name="Google Shape;1522;p38">
            <a:extLst>
              <a:ext uri="{FF2B5EF4-FFF2-40B4-BE49-F238E27FC236}">
                <a16:creationId xmlns:a16="http://schemas.microsoft.com/office/drawing/2014/main" id="{477EEA1D-6417-FEF7-FF67-B4FF39B41BED}"/>
              </a:ext>
            </a:extLst>
          </p:cNvPr>
          <p:cNvGrpSpPr/>
          <p:nvPr/>
        </p:nvGrpSpPr>
        <p:grpSpPr>
          <a:xfrm>
            <a:off x="749196" y="3447231"/>
            <a:ext cx="4558967" cy="134100"/>
            <a:chOff x="796100" y="3019701"/>
            <a:chExt cx="4558967" cy="134100"/>
          </a:xfrm>
        </p:grpSpPr>
        <p:sp>
          <p:nvSpPr>
            <p:cNvPr id="1523" name="Google Shape;1523;p38">
              <a:extLst>
                <a:ext uri="{FF2B5EF4-FFF2-40B4-BE49-F238E27FC236}">
                  <a16:creationId xmlns:a16="http://schemas.microsoft.com/office/drawing/2014/main" id="{55FF0E0D-141C-5A1B-76F5-347C8CC40AF8}"/>
                </a:ext>
              </a:extLst>
            </p:cNvPr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524" name="Google Shape;1524;p38">
              <a:extLst>
                <a:ext uri="{FF2B5EF4-FFF2-40B4-BE49-F238E27FC236}">
                  <a16:creationId xmlns:a16="http://schemas.microsoft.com/office/drawing/2014/main" id="{BC3CD8C1-7677-8996-850F-CE2515277874}"/>
                </a:ext>
              </a:extLst>
            </p:cNvPr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25" name="Google Shape;1525;p38">
              <a:extLst>
                <a:ext uri="{FF2B5EF4-FFF2-40B4-BE49-F238E27FC236}">
                  <a16:creationId xmlns:a16="http://schemas.microsoft.com/office/drawing/2014/main" id="{B8282C1D-023A-F36B-01DB-281DEA3020AA}"/>
                </a:ext>
              </a:extLst>
            </p:cNvPr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5616728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9">
          <a:extLst>
            <a:ext uri="{FF2B5EF4-FFF2-40B4-BE49-F238E27FC236}">
              <a16:creationId xmlns:a16="http://schemas.microsoft.com/office/drawing/2014/main" id="{30106E83-7759-6590-8EEC-63B6510948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3" name="Google Shape;1533;p39">
            <a:extLst>
              <a:ext uri="{FF2B5EF4-FFF2-40B4-BE49-F238E27FC236}">
                <a16:creationId xmlns:a16="http://schemas.microsoft.com/office/drawing/2014/main" id="{950C534E-9802-D60D-0F0D-39018032CE5F}"/>
              </a:ext>
            </a:extLst>
          </p:cNvPr>
          <p:cNvGrpSpPr/>
          <p:nvPr/>
        </p:nvGrpSpPr>
        <p:grpSpPr>
          <a:xfrm rot="10800000">
            <a:off x="4789451" y="4288086"/>
            <a:ext cx="4558967" cy="1141122"/>
            <a:chOff x="-123925" y="4132284"/>
            <a:chExt cx="4558967" cy="1141122"/>
          </a:xfrm>
        </p:grpSpPr>
        <p:grpSp>
          <p:nvGrpSpPr>
            <p:cNvPr id="1534" name="Google Shape;1534;p39">
              <a:extLst>
                <a:ext uri="{FF2B5EF4-FFF2-40B4-BE49-F238E27FC236}">
                  <a16:creationId xmlns:a16="http://schemas.microsoft.com/office/drawing/2014/main" id="{6179382C-D469-97A5-8D44-0AAA8CF39A8D}"/>
                </a:ext>
              </a:extLst>
            </p:cNvPr>
            <p:cNvGrpSpPr/>
            <p:nvPr/>
          </p:nvGrpSpPr>
          <p:grpSpPr>
            <a:xfrm>
              <a:off x="-3" y="4132284"/>
              <a:ext cx="2308406" cy="1141122"/>
              <a:chOff x="-3" y="4132284"/>
              <a:chExt cx="2308406" cy="1141122"/>
            </a:xfrm>
          </p:grpSpPr>
          <p:sp>
            <p:nvSpPr>
              <p:cNvPr id="1535" name="Google Shape;1535;p39">
                <a:extLst>
                  <a:ext uri="{FF2B5EF4-FFF2-40B4-BE49-F238E27FC236}">
                    <a16:creationId xmlns:a16="http://schemas.microsoft.com/office/drawing/2014/main" id="{91263484-5220-5244-148F-750CE6497899}"/>
                  </a:ext>
                </a:extLst>
              </p:cNvPr>
              <p:cNvSpPr/>
              <p:nvPr/>
            </p:nvSpPr>
            <p:spPr>
              <a:xfrm rot="5400000">
                <a:off x="663005" y="3628622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" name="Google Shape;1536;p39">
                <a:extLst>
                  <a:ext uri="{FF2B5EF4-FFF2-40B4-BE49-F238E27FC236}">
                    <a16:creationId xmlns:a16="http://schemas.microsoft.com/office/drawing/2014/main" id="{955ACED9-9853-CEA9-44A4-6826BE09E4E0}"/>
                  </a:ext>
                </a:extLst>
              </p:cNvPr>
              <p:cNvSpPr/>
              <p:nvPr/>
            </p:nvSpPr>
            <p:spPr>
              <a:xfrm rot="5400000">
                <a:off x="663620" y="3469276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7" name="Google Shape;1537;p39">
              <a:extLst>
                <a:ext uri="{FF2B5EF4-FFF2-40B4-BE49-F238E27FC236}">
                  <a16:creationId xmlns:a16="http://schemas.microsoft.com/office/drawing/2014/main" id="{3E4E3928-A556-089A-4462-71CD953AF288}"/>
                </a:ext>
              </a:extLst>
            </p:cNvPr>
            <p:cNvGrpSpPr/>
            <p:nvPr/>
          </p:nvGrpSpPr>
          <p:grpSpPr>
            <a:xfrm>
              <a:off x="-123925" y="4386226"/>
              <a:ext cx="4558967" cy="134100"/>
              <a:chOff x="796100" y="3019701"/>
              <a:chExt cx="4558967" cy="134100"/>
            </a:xfrm>
          </p:grpSpPr>
          <p:sp>
            <p:nvSpPr>
              <p:cNvPr id="1538" name="Google Shape;1538;p39">
                <a:extLst>
                  <a:ext uri="{FF2B5EF4-FFF2-40B4-BE49-F238E27FC236}">
                    <a16:creationId xmlns:a16="http://schemas.microsoft.com/office/drawing/2014/main" id="{6D09C91F-0804-0A09-0873-E24181735F9B}"/>
                  </a:ext>
                </a:extLst>
              </p:cNvPr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539" name="Google Shape;1539;p39">
                <a:extLst>
                  <a:ext uri="{FF2B5EF4-FFF2-40B4-BE49-F238E27FC236}">
                    <a16:creationId xmlns:a16="http://schemas.microsoft.com/office/drawing/2014/main" id="{95DAF2ED-CA8F-AD1B-6E17-E1F959514483}"/>
                  </a:ext>
                </a:extLst>
              </p:cNvPr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540" name="Google Shape;1540;p39">
                <a:extLst>
                  <a:ext uri="{FF2B5EF4-FFF2-40B4-BE49-F238E27FC236}">
                    <a16:creationId xmlns:a16="http://schemas.microsoft.com/office/drawing/2014/main" id="{E11443A8-B18B-9CBC-92CD-98A589005F5E}"/>
                  </a:ext>
                </a:extLst>
              </p:cNvPr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" name="Google Shape;1842;p46">
            <a:extLst>
              <a:ext uri="{FF2B5EF4-FFF2-40B4-BE49-F238E27FC236}">
                <a16:creationId xmlns:a16="http://schemas.microsoft.com/office/drawing/2014/main" id="{BA5DE34D-1313-0490-5046-716BBAE8CA0E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448859" y="1871944"/>
            <a:ext cx="6741558" cy="18968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Roboto" panose="02000000000000000000" pitchFamily="2" charset="0"/>
                <a:ea typeface="Roboto" panose="02000000000000000000" pitchFamily="2" charset="0"/>
              </a:rPr>
              <a:t>- Chưa thực hiện được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04A9A23-8C1D-913B-4782-AA317C70C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Những gì chưa thực hiện được</a:t>
            </a:r>
          </a:p>
        </p:txBody>
      </p:sp>
    </p:spTree>
    <p:extLst>
      <p:ext uri="{BB962C8B-B14F-4D97-AF65-F5344CB8AC3E}">
        <p14:creationId xmlns:p14="http://schemas.microsoft.com/office/powerpoint/2010/main" val="2354574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6" name="Google Shape;1466;p3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Table of contents</a:t>
            </a:r>
            <a:endParaRPr sz="3200">
              <a:solidFill>
                <a:schemeClr val="dk2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1467" name="Google Shape;1467;p37"/>
          <p:cNvSpPr txBox="1">
            <a:spLocks noGrp="1"/>
          </p:cNvSpPr>
          <p:nvPr>
            <p:ph type="subTitle" idx="9"/>
          </p:nvPr>
        </p:nvSpPr>
        <p:spPr>
          <a:xfrm>
            <a:off x="645659" y="2932711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 panose="02000000000000000000" pitchFamily="2" charset="0"/>
                <a:ea typeface="Roboto" panose="02000000000000000000" pitchFamily="2" charset="0"/>
              </a:rPr>
              <a:t>Những gì đã làm</a:t>
            </a:r>
            <a:endParaRPr sz="240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472" name="Google Shape;1472;p37"/>
          <p:cNvSpPr txBox="1">
            <a:spLocks noGrp="1"/>
          </p:cNvSpPr>
          <p:nvPr>
            <p:ph type="title" idx="5"/>
          </p:nvPr>
        </p:nvSpPr>
        <p:spPr>
          <a:xfrm>
            <a:off x="645662" y="2358811"/>
            <a:ext cx="1057500" cy="64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01</a:t>
            </a:r>
            <a:endParaRPr sz="3600"/>
          </a:p>
        </p:txBody>
      </p:sp>
      <p:sp>
        <p:nvSpPr>
          <p:cNvPr id="1474" name="Google Shape;1474;p37"/>
          <p:cNvSpPr txBox="1">
            <a:spLocks noGrp="1"/>
          </p:cNvSpPr>
          <p:nvPr>
            <p:ph type="title" idx="7"/>
          </p:nvPr>
        </p:nvSpPr>
        <p:spPr>
          <a:xfrm>
            <a:off x="5190300" y="2325007"/>
            <a:ext cx="1057500" cy="64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02</a:t>
            </a:r>
            <a:endParaRPr sz="3600"/>
          </a:p>
        </p:txBody>
      </p:sp>
      <p:sp>
        <p:nvSpPr>
          <p:cNvPr id="1476" name="Google Shape;1476;p37"/>
          <p:cNvSpPr txBox="1">
            <a:spLocks noGrp="1"/>
          </p:cNvSpPr>
          <p:nvPr>
            <p:ph type="subTitle" idx="13"/>
          </p:nvPr>
        </p:nvSpPr>
        <p:spPr>
          <a:xfrm>
            <a:off x="5190300" y="2898907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oboto" panose="02000000000000000000" pitchFamily="2" charset="0"/>
                <a:ea typeface="Roboto" panose="02000000000000000000" pitchFamily="2" charset="0"/>
              </a:rPr>
              <a:t>Chưa thực hiện được</a:t>
            </a:r>
            <a:endParaRPr sz="240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3" name="Google Shape;1483;p38"/>
          <p:cNvSpPr txBox="1">
            <a:spLocks noGrp="1"/>
          </p:cNvSpPr>
          <p:nvPr>
            <p:ph type="title" idx="2"/>
          </p:nvPr>
        </p:nvSpPr>
        <p:spPr>
          <a:xfrm>
            <a:off x="720000" y="1025725"/>
            <a:ext cx="1702500" cy="9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1485" name="Google Shape;1485;p38"/>
          <p:cNvGrpSpPr/>
          <p:nvPr/>
        </p:nvGrpSpPr>
        <p:grpSpPr>
          <a:xfrm>
            <a:off x="-374387" y="3354325"/>
            <a:ext cx="3922590" cy="2969900"/>
            <a:chOff x="-374387" y="3354325"/>
            <a:chExt cx="3922590" cy="2969900"/>
          </a:xfrm>
        </p:grpSpPr>
        <p:pic>
          <p:nvPicPr>
            <p:cNvPr id="1486" name="Google Shape;1486;p38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-374387" y="3354325"/>
              <a:ext cx="3891276" cy="29699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87" name="Google Shape;1487;p38"/>
            <p:cNvGrpSpPr/>
            <p:nvPr/>
          </p:nvGrpSpPr>
          <p:grpSpPr>
            <a:xfrm>
              <a:off x="1853583" y="4445557"/>
              <a:ext cx="1694620" cy="1360169"/>
              <a:chOff x="7945225" y="4302000"/>
              <a:chExt cx="904666" cy="726121"/>
            </a:xfrm>
          </p:grpSpPr>
          <p:sp>
            <p:nvSpPr>
              <p:cNvPr id="1488" name="Google Shape;1488;p38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38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8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91" name="Google Shape;1491;p38"/>
          <p:cNvSpPr txBox="1">
            <a:spLocks noGrp="1"/>
          </p:cNvSpPr>
          <p:nvPr>
            <p:ph type="title"/>
          </p:nvPr>
        </p:nvSpPr>
        <p:spPr>
          <a:xfrm>
            <a:off x="719999" y="2079325"/>
            <a:ext cx="7353483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Những gì đã làm</a:t>
            </a:r>
            <a:endParaRPr/>
          </a:p>
        </p:txBody>
      </p:sp>
      <p:grpSp>
        <p:nvGrpSpPr>
          <p:cNvPr id="1492" name="Google Shape;1492;p38"/>
          <p:cNvGrpSpPr/>
          <p:nvPr/>
        </p:nvGrpSpPr>
        <p:grpSpPr>
          <a:xfrm>
            <a:off x="7033761" y="-1253690"/>
            <a:ext cx="4268216" cy="6666030"/>
            <a:chOff x="6128138" y="-1301175"/>
            <a:chExt cx="4268216" cy="6666030"/>
          </a:xfrm>
        </p:grpSpPr>
        <p:sp>
          <p:nvSpPr>
            <p:cNvPr id="1493" name="Google Shape;1493;p38"/>
            <p:cNvSpPr/>
            <p:nvPr/>
          </p:nvSpPr>
          <p:spPr>
            <a:xfrm>
              <a:off x="6368175" y="103161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38"/>
            <p:cNvSpPr/>
            <p:nvPr/>
          </p:nvSpPr>
          <p:spPr>
            <a:xfrm>
              <a:off x="6711143" y="81300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38"/>
            <p:cNvSpPr/>
            <p:nvPr/>
          </p:nvSpPr>
          <p:spPr>
            <a:xfrm>
              <a:off x="7243039" y="2456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38"/>
            <p:cNvSpPr/>
            <p:nvPr/>
          </p:nvSpPr>
          <p:spPr>
            <a:xfrm>
              <a:off x="6875804" y="622450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38"/>
            <p:cNvSpPr/>
            <p:nvPr/>
          </p:nvSpPr>
          <p:spPr>
            <a:xfrm>
              <a:off x="6573850" y="621225"/>
              <a:ext cx="1860443" cy="4595326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498" name="Google Shape;1498;p38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128138" y="-1301175"/>
              <a:ext cx="4198516" cy="320440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99" name="Google Shape;1499;p38"/>
            <p:cNvGrpSpPr/>
            <p:nvPr/>
          </p:nvGrpSpPr>
          <p:grpSpPr>
            <a:xfrm rot="5400000">
              <a:off x="7873341" y="4254316"/>
              <a:ext cx="708100" cy="708500"/>
              <a:chOff x="3678700" y="407275"/>
              <a:chExt cx="708100" cy="708500"/>
            </a:xfrm>
          </p:grpSpPr>
          <p:sp>
            <p:nvSpPr>
              <p:cNvPr id="1500" name="Google Shape;1500;p38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" name="Google Shape;1501;p38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1502;p38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8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8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8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8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7" name="Google Shape;1507;p38"/>
            <p:cNvGrpSpPr/>
            <p:nvPr/>
          </p:nvGrpSpPr>
          <p:grpSpPr>
            <a:xfrm rot="5400000">
              <a:off x="8639847" y="3354200"/>
              <a:ext cx="457787" cy="458045"/>
              <a:chOff x="3678700" y="407275"/>
              <a:chExt cx="708100" cy="708500"/>
            </a:xfrm>
          </p:grpSpPr>
          <p:sp>
            <p:nvSpPr>
              <p:cNvPr id="1508" name="Google Shape;1508;p38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" name="Google Shape;1509;p38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8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8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1512;p38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1513;p38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" name="Google Shape;1514;p38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5" name="Google Shape;1515;p38"/>
            <p:cNvGrpSpPr/>
            <p:nvPr/>
          </p:nvGrpSpPr>
          <p:grpSpPr>
            <a:xfrm>
              <a:off x="7787267" y="539497"/>
              <a:ext cx="208184" cy="208184"/>
              <a:chOff x="8356813" y="1074288"/>
              <a:chExt cx="351900" cy="351900"/>
            </a:xfrm>
          </p:grpSpPr>
          <p:sp>
            <p:nvSpPr>
              <p:cNvPr id="1516" name="Google Shape;1516;p3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3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8" name="Google Shape;1518;p38"/>
            <p:cNvGrpSpPr/>
            <p:nvPr/>
          </p:nvGrpSpPr>
          <p:grpSpPr>
            <a:xfrm>
              <a:off x="7194842" y="2467660"/>
              <a:ext cx="208184" cy="208184"/>
              <a:chOff x="8356813" y="1074288"/>
              <a:chExt cx="351900" cy="351900"/>
            </a:xfrm>
          </p:grpSpPr>
          <p:sp>
            <p:nvSpPr>
              <p:cNvPr id="1519" name="Google Shape;1519;p3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3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21" name="Google Shape;1521;p38"/>
            <p:cNvSpPr/>
            <p:nvPr/>
          </p:nvSpPr>
          <p:spPr>
            <a:xfrm>
              <a:off x="7095150" y="4164050"/>
              <a:ext cx="147900" cy="1479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2" name="Google Shape;1522;p38"/>
          <p:cNvGrpSpPr/>
          <p:nvPr/>
        </p:nvGrpSpPr>
        <p:grpSpPr>
          <a:xfrm>
            <a:off x="796100" y="3019701"/>
            <a:ext cx="4558967" cy="134100"/>
            <a:chOff x="796100" y="3019701"/>
            <a:chExt cx="4558967" cy="134100"/>
          </a:xfrm>
        </p:grpSpPr>
        <p:sp>
          <p:nvSpPr>
            <p:cNvPr id="1523" name="Google Shape;1523;p38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524" name="Google Shape;1524;p38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25" name="Google Shape;1525;p38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0" name="Google Shape;1530;p39"/>
          <p:cNvSpPr txBox="1">
            <a:spLocks noGrp="1"/>
          </p:cNvSpPr>
          <p:nvPr>
            <p:ph type="title"/>
          </p:nvPr>
        </p:nvSpPr>
        <p:spPr>
          <a:xfrm>
            <a:off x="720000" y="403874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1.1 Hoàn chỉnh pipeline</a:t>
            </a:r>
            <a:endParaRPr/>
          </a:p>
        </p:txBody>
      </p:sp>
      <p:grpSp>
        <p:nvGrpSpPr>
          <p:cNvPr id="1533" name="Google Shape;1533;p39"/>
          <p:cNvGrpSpPr/>
          <p:nvPr/>
        </p:nvGrpSpPr>
        <p:grpSpPr>
          <a:xfrm>
            <a:off x="-123925" y="4132283"/>
            <a:ext cx="4558967" cy="1141122"/>
            <a:chOff x="-123925" y="4132283"/>
            <a:chExt cx="4558967" cy="1141122"/>
          </a:xfrm>
        </p:grpSpPr>
        <p:grpSp>
          <p:nvGrpSpPr>
            <p:cNvPr id="1534" name="Google Shape;1534;p39"/>
            <p:cNvGrpSpPr/>
            <p:nvPr/>
          </p:nvGrpSpPr>
          <p:grpSpPr>
            <a:xfrm>
              <a:off x="-2" y="4132283"/>
              <a:ext cx="2308406" cy="1141122"/>
              <a:chOff x="-2" y="4132283"/>
              <a:chExt cx="2308406" cy="1141122"/>
            </a:xfrm>
          </p:grpSpPr>
          <p:sp>
            <p:nvSpPr>
              <p:cNvPr id="1535" name="Google Shape;1535;p39"/>
              <p:cNvSpPr/>
              <p:nvPr/>
            </p:nvSpPr>
            <p:spPr>
              <a:xfrm rot="5400000">
                <a:off x="663005" y="3628622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" name="Google Shape;1536;p39"/>
              <p:cNvSpPr/>
              <p:nvPr/>
            </p:nvSpPr>
            <p:spPr>
              <a:xfrm rot="5400000">
                <a:off x="663620" y="3469276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7" name="Google Shape;1537;p39"/>
            <p:cNvGrpSpPr/>
            <p:nvPr/>
          </p:nvGrpSpPr>
          <p:grpSpPr>
            <a:xfrm>
              <a:off x="-123925" y="4386226"/>
              <a:ext cx="4558967" cy="134100"/>
              <a:chOff x="796100" y="3019701"/>
              <a:chExt cx="4558967" cy="134100"/>
            </a:xfrm>
          </p:grpSpPr>
          <p:sp>
            <p:nvSpPr>
              <p:cNvPr id="1538" name="Google Shape;1538;p39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539" name="Google Shape;1539;p39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540" name="Google Shape;1540;p39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AA64FE02-1B0C-6277-C182-810EB5D8E2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790" y="1517482"/>
            <a:ext cx="7974419" cy="204861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9">
          <a:extLst>
            <a:ext uri="{FF2B5EF4-FFF2-40B4-BE49-F238E27FC236}">
              <a16:creationId xmlns:a16="http://schemas.microsoft.com/office/drawing/2014/main" id="{F74933D5-4E68-1A54-1250-BE09529016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0" name="Google Shape;1530;p39">
            <a:extLst>
              <a:ext uri="{FF2B5EF4-FFF2-40B4-BE49-F238E27FC236}">
                <a16:creationId xmlns:a16="http://schemas.microsoft.com/office/drawing/2014/main" id="{851D100F-58A5-B8E5-790B-A862C34DC44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9999" y="403874"/>
            <a:ext cx="783920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1.2 Đánh giá các model embeddings</a:t>
            </a:r>
            <a:endParaRPr/>
          </a:p>
        </p:txBody>
      </p:sp>
      <p:grpSp>
        <p:nvGrpSpPr>
          <p:cNvPr id="1533" name="Google Shape;1533;p39">
            <a:extLst>
              <a:ext uri="{FF2B5EF4-FFF2-40B4-BE49-F238E27FC236}">
                <a16:creationId xmlns:a16="http://schemas.microsoft.com/office/drawing/2014/main" id="{33786456-3021-AC9C-B161-E79406F68F85}"/>
              </a:ext>
            </a:extLst>
          </p:cNvPr>
          <p:cNvGrpSpPr/>
          <p:nvPr/>
        </p:nvGrpSpPr>
        <p:grpSpPr>
          <a:xfrm>
            <a:off x="-123925" y="4132283"/>
            <a:ext cx="4558967" cy="1141122"/>
            <a:chOff x="-123925" y="4132283"/>
            <a:chExt cx="4558967" cy="1141122"/>
          </a:xfrm>
        </p:grpSpPr>
        <p:grpSp>
          <p:nvGrpSpPr>
            <p:cNvPr id="1534" name="Google Shape;1534;p39">
              <a:extLst>
                <a:ext uri="{FF2B5EF4-FFF2-40B4-BE49-F238E27FC236}">
                  <a16:creationId xmlns:a16="http://schemas.microsoft.com/office/drawing/2014/main" id="{552F0BEA-2467-2199-CE2E-6045F03D73FD}"/>
                </a:ext>
              </a:extLst>
            </p:cNvPr>
            <p:cNvGrpSpPr/>
            <p:nvPr/>
          </p:nvGrpSpPr>
          <p:grpSpPr>
            <a:xfrm>
              <a:off x="-2" y="4132283"/>
              <a:ext cx="2308406" cy="1141122"/>
              <a:chOff x="-2" y="4132283"/>
              <a:chExt cx="2308406" cy="1141122"/>
            </a:xfrm>
          </p:grpSpPr>
          <p:sp>
            <p:nvSpPr>
              <p:cNvPr id="1535" name="Google Shape;1535;p39">
                <a:extLst>
                  <a:ext uri="{FF2B5EF4-FFF2-40B4-BE49-F238E27FC236}">
                    <a16:creationId xmlns:a16="http://schemas.microsoft.com/office/drawing/2014/main" id="{FC9EECB1-CB6B-B913-95C6-BB94290417BD}"/>
                  </a:ext>
                </a:extLst>
              </p:cNvPr>
              <p:cNvSpPr/>
              <p:nvPr/>
            </p:nvSpPr>
            <p:spPr>
              <a:xfrm rot="5400000">
                <a:off x="663005" y="3628622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" name="Google Shape;1536;p39">
                <a:extLst>
                  <a:ext uri="{FF2B5EF4-FFF2-40B4-BE49-F238E27FC236}">
                    <a16:creationId xmlns:a16="http://schemas.microsoft.com/office/drawing/2014/main" id="{5B047E8E-2419-5A12-66DD-AB9A7CC07511}"/>
                  </a:ext>
                </a:extLst>
              </p:cNvPr>
              <p:cNvSpPr/>
              <p:nvPr/>
            </p:nvSpPr>
            <p:spPr>
              <a:xfrm rot="5400000">
                <a:off x="663620" y="3469276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7" name="Google Shape;1537;p39">
              <a:extLst>
                <a:ext uri="{FF2B5EF4-FFF2-40B4-BE49-F238E27FC236}">
                  <a16:creationId xmlns:a16="http://schemas.microsoft.com/office/drawing/2014/main" id="{FB163BC9-1634-C4CA-A161-1BB3823D0372}"/>
                </a:ext>
              </a:extLst>
            </p:cNvPr>
            <p:cNvGrpSpPr/>
            <p:nvPr/>
          </p:nvGrpSpPr>
          <p:grpSpPr>
            <a:xfrm>
              <a:off x="-123925" y="4386226"/>
              <a:ext cx="4558967" cy="134100"/>
              <a:chOff x="796100" y="3019701"/>
              <a:chExt cx="4558967" cy="134100"/>
            </a:xfrm>
          </p:grpSpPr>
          <p:sp>
            <p:nvSpPr>
              <p:cNvPr id="1538" name="Google Shape;1538;p39">
                <a:extLst>
                  <a:ext uri="{FF2B5EF4-FFF2-40B4-BE49-F238E27FC236}">
                    <a16:creationId xmlns:a16="http://schemas.microsoft.com/office/drawing/2014/main" id="{E7644F0E-E642-9165-6D29-4CC5C0D0FF2C}"/>
                  </a:ext>
                </a:extLst>
              </p:cNvPr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539" name="Google Shape;1539;p39">
                <a:extLst>
                  <a:ext uri="{FF2B5EF4-FFF2-40B4-BE49-F238E27FC236}">
                    <a16:creationId xmlns:a16="http://schemas.microsoft.com/office/drawing/2014/main" id="{B4B23E96-C230-6FC1-4592-03EF3B1A955D}"/>
                  </a:ext>
                </a:extLst>
              </p:cNvPr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540" name="Google Shape;1540;p39">
                <a:extLst>
                  <a:ext uri="{FF2B5EF4-FFF2-40B4-BE49-F238E27FC236}">
                    <a16:creationId xmlns:a16="http://schemas.microsoft.com/office/drawing/2014/main" id="{5328C54F-59A6-86EE-DF47-E8F14FD9F59A}"/>
                  </a:ext>
                </a:extLst>
              </p:cNvPr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" name="Google Shape;1532;p39">
            <a:extLst>
              <a:ext uri="{FF2B5EF4-FFF2-40B4-BE49-F238E27FC236}">
                <a16:creationId xmlns:a16="http://schemas.microsoft.com/office/drawing/2014/main" id="{2E5CEBF1-F2F8-C941-5722-E90E5EAC1B5A}"/>
              </a:ext>
            </a:extLst>
          </p:cNvPr>
          <p:cNvSpPr txBox="1">
            <a:spLocks/>
          </p:cNvSpPr>
          <p:nvPr/>
        </p:nvSpPr>
        <p:spPr>
          <a:xfrm>
            <a:off x="205745" y="1544007"/>
            <a:ext cx="4040190" cy="2428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/>
            <a:r>
              <a:rPr lang="en-US">
                <a:latin typeface="Roboto" panose="02000000000000000000" pitchFamily="2" charset="0"/>
                <a:ea typeface="Roboto" panose="02000000000000000000" pitchFamily="2" charset="0"/>
              </a:rPr>
              <a:t>Tiến hành embeddings theo 3 cách khác nhau trên một tập nhỏ và đánh giá với tập test (20 câu hỏi):</a:t>
            </a:r>
          </a:p>
          <a:p>
            <a:pPr marL="285750" indent="-285750">
              <a:buFontTx/>
              <a:buChar char="-"/>
            </a:pPr>
            <a:r>
              <a:rPr lang="en-US">
                <a:latin typeface="Roboto" panose="02000000000000000000" pitchFamily="2" charset="0"/>
                <a:ea typeface="Roboto" panose="02000000000000000000" pitchFamily="2" charset="0"/>
              </a:rPr>
              <a:t>Embed toàn bộ abstract (1)</a:t>
            </a:r>
          </a:p>
          <a:p>
            <a:pPr marL="285750" indent="-285750">
              <a:buFontTx/>
              <a:buChar char="-"/>
            </a:pPr>
            <a:r>
              <a:rPr lang="en-US">
                <a:latin typeface="Roboto" panose="02000000000000000000" pitchFamily="2" charset="0"/>
                <a:ea typeface="Roboto" panose="02000000000000000000" pitchFamily="2" charset="0"/>
              </a:rPr>
              <a:t>Chia abstract theo câu và push từng câu lên VectorDB (2)</a:t>
            </a:r>
          </a:p>
          <a:p>
            <a:pPr marL="285750" indent="-285750">
              <a:buFontTx/>
              <a:buChar char="-"/>
            </a:pPr>
            <a:r>
              <a:rPr lang="en-US">
                <a:latin typeface="Roboto" panose="02000000000000000000" pitchFamily="2" charset="0"/>
                <a:ea typeface="Roboto" panose="02000000000000000000" pitchFamily="2" charset="0"/>
              </a:rPr>
              <a:t>Chia abtract theo câu sau đó sử dụng slide windows với n = 3 (3)</a:t>
            </a:r>
          </a:p>
          <a:p>
            <a:pPr marL="0" indent="0"/>
            <a:r>
              <a:rPr lang="en-US" b="1">
                <a:latin typeface="Roboto" panose="02000000000000000000" pitchFamily="2" charset="0"/>
                <a:ea typeface="Roboto" panose="02000000000000000000" pitchFamily="2" charset="0"/>
              </a:rPr>
              <a:t>=&gt; Sử dụng phương pháp thứ 3 để sử dụng</a:t>
            </a:r>
          </a:p>
          <a:p>
            <a:pPr marL="285750" indent="-285750">
              <a:buFontTx/>
              <a:buChar char="-"/>
            </a:pPr>
            <a:endParaRPr lang="en-US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4C9D9B-1D4E-08C7-982C-B203BAD8C5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5193927"/>
              </p:ext>
            </p:extLst>
          </p:nvPr>
        </p:nvGraphicFramePr>
        <p:xfrm>
          <a:off x="4572000" y="1575704"/>
          <a:ext cx="4040188" cy="2211392"/>
        </p:xfrm>
        <a:graphic>
          <a:graphicData uri="http://schemas.openxmlformats.org/drawingml/2006/table">
            <a:tbl>
              <a:tblPr firstRow="1" bandRow="1">
                <a:tableStyleId>{064B92CE-9059-45D4-AF1A-06D6055AE45F}</a:tableStyleId>
              </a:tblPr>
              <a:tblGrid>
                <a:gridCol w="1010047">
                  <a:extLst>
                    <a:ext uri="{9D8B030D-6E8A-4147-A177-3AD203B41FA5}">
                      <a16:colId xmlns:a16="http://schemas.microsoft.com/office/drawing/2014/main" val="2805388307"/>
                    </a:ext>
                  </a:extLst>
                </a:gridCol>
                <a:gridCol w="1010047">
                  <a:extLst>
                    <a:ext uri="{9D8B030D-6E8A-4147-A177-3AD203B41FA5}">
                      <a16:colId xmlns:a16="http://schemas.microsoft.com/office/drawing/2014/main" val="4039060391"/>
                    </a:ext>
                  </a:extLst>
                </a:gridCol>
                <a:gridCol w="1010047">
                  <a:extLst>
                    <a:ext uri="{9D8B030D-6E8A-4147-A177-3AD203B41FA5}">
                      <a16:colId xmlns:a16="http://schemas.microsoft.com/office/drawing/2014/main" val="2399512157"/>
                    </a:ext>
                  </a:extLst>
                </a:gridCol>
                <a:gridCol w="1010047">
                  <a:extLst>
                    <a:ext uri="{9D8B030D-6E8A-4147-A177-3AD203B41FA5}">
                      <a16:colId xmlns:a16="http://schemas.microsoft.com/office/drawing/2014/main" val="2310701864"/>
                    </a:ext>
                  </a:extLst>
                </a:gridCol>
              </a:tblGrid>
              <a:tr h="415688">
                <a:tc>
                  <a:txBody>
                    <a:bodyPr/>
                    <a:lstStyle/>
                    <a:p>
                      <a:pPr algn="ctr"/>
                      <a:r>
                        <a:rPr lang="en-US" sz="10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Cách chia dữ liệu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34140786"/>
                  </a:ext>
                </a:extLst>
              </a:tr>
              <a:tr h="415688">
                <a:tc>
                  <a:txBody>
                    <a:bodyPr/>
                    <a:lstStyle/>
                    <a:p>
                      <a:pPr algn="ctr"/>
                      <a:r>
                        <a:rPr lang="en-US" sz="10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 / No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Tất cả đều cho ra kết quả như nhau và chính xác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sz="1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1174786"/>
                  </a:ext>
                </a:extLst>
              </a:tr>
              <a:tr h="415688">
                <a:tc>
                  <a:txBody>
                    <a:bodyPr/>
                    <a:lstStyle/>
                    <a:p>
                      <a:pPr algn="ctr"/>
                      <a:r>
                        <a:rPr lang="en-US" sz="10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Factoid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Thấp nhất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Khá, thiếu ngữ nghĩa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Cao nhất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818229"/>
                  </a:ext>
                </a:extLst>
              </a:tr>
              <a:tr h="415688">
                <a:tc>
                  <a:txBody>
                    <a:bodyPr/>
                    <a:lstStyle/>
                    <a:p>
                      <a:pPr algn="ctr"/>
                      <a:r>
                        <a:rPr lang="en-US" sz="10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Thấp nhất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Khá, thiếu ngữ nghĩa</a:t>
                      </a:r>
                    </a:p>
                    <a:p>
                      <a:pPr algn="ctr"/>
                      <a:endParaRPr lang="en-US" sz="1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Cao nhất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1143745"/>
                  </a:ext>
                </a:extLst>
              </a:tr>
              <a:tr h="415688">
                <a:tc>
                  <a:txBody>
                    <a:bodyPr/>
                    <a:lstStyle/>
                    <a:p>
                      <a:pPr algn="ctr"/>
                      <a:r>
                        <a:rPr lang="en-US" sz="10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Summary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Thấp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Tốt nhất, LLM dễ dàng tóm 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Thấp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27105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670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9">
          <a:extLst>
            <a:ext uri="{FF2B5EF4-FFF2-40B4-BE49-F238E27FC236}">
              <a16:creationId xmlns:a16="http://schemas.microsoft.com/office/drawing/2014/main" id="{A49AD49A-B0FA-3635-51C2-88CBF4EC4B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0" name="Google Shape;1530;p39">
            <a:extLst>
              <a:ext uri="{FF2B5EF4-FFF2-40B4-BE49-F238E27FC236}">
                <a16:creationId xmlns:a16="http://schemas.microsoft.com/office/drawing/2014/main" id="{C675F54C-5AD5-145C-1157-0CC7ABC2AE9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9999" y="403874"/>
            <a:ext cx="783920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1.2 Đánh giá các model embeddings</a:t>
            </a:r>
            <a:endParaRPr/>
          </a:p>
        </p:txBody>
      </p:sp>
      <p:grpSp>
        <p:nvGrpSpPr>
          <p:cNvPr id="1533" name="Google Shape;1533;p39">
            <a:extLst>
              <a:ext uri="{FF2B5EF4-FFF2-40B4-BE49-F238E27FC236}">
                <a16:creationId xmlns:a16="http://schemas.microsoft.com/office/drawing/2014/main" id="{C31BB202-4A10-0608-8626-ABF55662B01B}"/>
              </a:ext>
            </a:extLst>
          </p:cNvPr>
          <p:cNvGrpSpPr/>
          <p:nvPr/>
        </p:nvGrpSpPr>
        <p:grpSpPr>
          <a:xfrm>
            <a:off x="-123925" y="4132283"/>
            <a:ext cx="4558967" cy="1141122"/>
            <a:chOff x="-123925" y="4132283"/>
            <a:chExt cx="4558967" cy="1141122"/>
          </a:xfrm>
        </p:grpSpPr>
        <p:grpSp>
          <p:nvGrpSpPr>
            <p:cNvPr id="1534" name="Google Shape;1534;p39">
              <a:extLst>
                <a:ext uri="{FF2B5EF4-FFF2-40B4-BE49-F238E27FC236}">
                  <a16:creationId xmlns:a16="http://schemas.microsoft.com/office/drawing/2014/main" id="{43820F25-8CA5-5D10-E676-709A190748F5}"/>
                </a:ext>
              </a:extLst>
            </p:cNvPr>
            <p:cNvGrpSpPr/>
            <p:nvPr/>
          </p:nvGrpSpPr>
          <p:grpSpPr>
            <a:xfrm>
              <a:off x="-2" y="4132283"/>
              <a:ext cx="2308406" cy="1141122"/>
              <a:chOff x="-2" y="4132283"/>
              <a:chExt cx="2308406" cy="1141122"/>
            </a:xfrm>
          </p:grpSpPr>
          <p:sp>
            <p:nvSpPr>
              <p:cNvPr id="1535" name="Google Shape;1535;p39">
                <a:extLst>
                  <a:ext uri="{FF2B5EF4-FFF2-40B4-BE49-F238E27FC236}">
                    <a16:creationId xmlns:a16="http://schemas.microsoft.com/office/drawing/2014/main" id="{51201093-B2F3-2383-4205-A249F7AE2194}"/>
                  </a:ext>
                </a:extLst>
              </p:cNvPr>
              <p:cNvSpPr/>
              <p:nvPr/>
            </p:nvSpPr>
            <p:spPr>
              <a:xfrm rot="5400000">
                <a:off x="663005" y="3628622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" name="Google Shape;1536;p39">
                <a:extLst>
                  <a:ext uri="{FF2B5EF4-FFF2-40B4-BE49-F238E27FC236}">
                    <a16:creationId xmlns:a16="http://schemas.microsoft.com/office/drawing/2014/main" id="{B0F3A159-427D-0880-A496-D4B9B09FE0ED}"/>
                  </a:ext>
                </a:extLst>
              </p:cNvPr>
              <p:cNvSpPr/>
              <p:nvPr/>
            </p:nvSpPr>
            <p:spPr>
              <a:xfrm rot="5400000">
                <a:off x="663620" y="3469276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7" name="Google Shape;1537;p39">
              <a:extLst>
                <a:ext uri="{FF2B5EF4-FFF2-40B4-BE49-F238E27FC236}">
                  <a16:creationId xmlns:a16="http://schemas.microsoft.com/office/drawing/2014/main" id="{9A3A7870-551A-E7CF-2A26-4A5E08D86A11}"/>
                </a:ext>
              </a:extLst>
            </p:cNvPr>
            <p:cNvGrpSpPr/>
            <p:nvPr/>
          </p:nvGrpSpPr>
          <p:grpSpPr>
            <a:xfrm>
              <a:off x="-123925" y="4386226"/>
              <a:ext cx="4558967" cy="134100"/>
              <a:chOff x="796100" y="3019701"/>
              <a:chExt cx="4558967" cy="134100"/>
            </a:xfrm>
          </p:grpSpPr>
          <p:sp>
            <p:nvSpPr>
              <p:cNvPr id="1538" name="Google Shape;1538;p39">
                <a:extLst>
                  <a:ext uri="{FF2B5EF4-FFF2-40B4-BE49-F238E27FC236}">
                    <a16:creationId xmlns:a16="http://schemas.microsoft.com/office/drawing/2014/main" id="{EAAE0D53-38AD-B423-B74F-FC86695283F7}"/>
                  </a:ext>
                </a:extLst>
              </p:cNvPr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539" name="Google Shape;1539;p39">
                <a:extLst>
                  <a:ext uri="{FF2B5EF4-FFF2-40B4-BE49-F238E27FC236}">
                    <a16:creationId xmlns:a16="http://schemas.microsoft.com/office/drawing/2014/main" id="{5824794C-2674-AE56-CA77-3A891AF40FFD}"/>
                  </a:ext>
                </a:extLst>
              </p:cNvPr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540" name="Google Shape;1540;p39">
                <a:extLst>
                  <a:ext uri="{FF2B5EF4-FFF2-40B4-BE49-F238E27FC236}">
                    <a16:creationId xmlns:a16="http://schemas.microsoft.com/office/drawing/2014/main" id="{7F8D792B-3227-C55B-5EB7-3B560A482FB9}"/>
                  </a:ext>
                </a:extLst>
              </p:cNvPr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" name="Google Shape;1532;p39">
            <a:extLst>
              <a:ext uri="{FF2B5EF4-FFF2-40B4-BE49-F238E27FC236}">
                <a16:creationId xmlns:a16="http://schemas.microsoft.com/office/drawing/2014/main" id="{CFBA9195-9FB3-08E5-2C07-FEBF4B5D2F4A}"/>
              </a:ext>
            </a:extLst>
          </p:cNvPr>
          <p:cNvSpPr txBox="1">
            <a:spLocks/>
          </p:cNvSpPr>
          <p:nvPr/>
        </p:nvSpPr>
        <p:spPr>
          <a:xfrm>
            <a:off x="1627567" y="1400476"/>
            <a:ext cx="6024071" cy="2428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/>
            <a:r>
              <a:rPr lang="en-US">
                <a:latin typeface="Roboto" panose="02000000000000000000" pitchFamily="2" charset="0"/>
                <a:ea typeface="Roboto" panose="02000000000000000000" pitchFamily="2" charset="0"/>
              </a:rPr>
              <a:t>Thử nghiệm các embedding models trên tập knownledge database lớn hơn để đánh giá</a:t>
            </a:r>
          </a:p>
          <a:p>
            <a:pPr marL="0" indent="0"/>
            <a:r>
              <a:rPr lang="en-US" b="1">
                <a:latin typeface="Roboto" panose="02000000000000000000" pitchFamily="2" charset="0"/>
                <a:ea typeface="Roboto" panose="02000000000000000000" pitchFamily="2" charset="0"/>
              </a:rPr>
              <a:t>Phương pháp search:</a:t>
            </a:r>
            <a:r>
              <a:rPr lang="en-US">
                <a:latin typeface="Roboto" panose="02000000000000000000" pitchFamily="2" charset="0"/>
                <a:ea typeface="Roboto" panose="02000000000000000000" pitchFamily="2" charset="0"/>
              </a:rPr>
              <a:t> BM25+RM3, Dense, Hybrid</a:t>
            </a:r>
          </a:p>
          <a:p>
            <a:pPr marL="0" indent="0"/>
            <a:r>
              <a:rPr lang="en-US" b="1">
                <a:latin typeface="Roboto" panose="02000000000000000000" pitchFamily="2" charset="0"/>
                <a:ea typeface="Roboto" panose="02000000000000000000" pitchFamily="2" charset="0"/>
              </a:rPr>
              <a:t>Tập câu hỏi: </a:t>
            </a:r>
            <a:r>
              <a:rPr lang="en-US">
                <a:latin typeface="Roboto" panose="02000000000000000000" pitchFamily="2" charset="0"/>
                <a:ea typeface="Roboto" panose="02000000000000000000" pitchFamily="2" charset="0"/>
              </a:rPr>
              <a:t>105 câu</a:t>
            </a:r>
          </a:p>
          <a:p>
            <a:pPr marL="0" indent="0"/>
            <a:r>
              <a:rPr lang="en-US" b="1">
                <a:latin typeface="Roboto" panose="02000000000000000000" pitchFamily="2" charset="0"/>
                <a:ea typeface="Roboto" panose="02000000000000000000" pitchFamily="2" charset="0"/>
              </a:rPr>
              <a:t>Số model: </a:t>
            </a:r>
            <a:r>
              <a:rPr lang="en-US">
                <a:latin typeface="Roboto" panose="02000000000000000000" pitchFamily="2" charset="0"/>
                <a:ea typeface="Roboto" panose="02000000000000000000" pitchFamily="2" charset="0"/>
              </a:rPr>
              <a:t> 7 models</a:t>
            </a:r>
          </a:p>
          <a:p>
            <a:pPr marL="0" indent="0"/>
            <a:r>
              <a:rPr lang="en-US" b="1">
                <a:latin typeface="Roboto" panose="02000000000000000000" pitchFamily="2" charset="0"/>
                <a:ea typeface="Roboto" panose="02000000000000000000" pitchFamily="2" charset="0"/>
              </a:rPr>
              <a:t>LLM:</a:t>
            </a:r>
            <a:r>
              <a:rPr lang="en-US">
                <a:latin typeface="Roboto" panose="02000000000000000000" pitchFamily="2" charset="0"/>
                <a:ea typeface="Roboto" panose="02000000000000000000" pitchFamily="2" charset="0"/>
              </a:rPr>
              <a:t> Gemini-2.0-flash</a:t>
            </a:r>
            <a:endParaRPr lang="en-US" b="1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indent="0"/>
            <a:r>
              <a:rPr lang="en-US" b="1">
                <a:latin typeface="Roboto" panose="02000000000000000000" pitchFamily="2" charset="0"/>
                <a:ea typeface="Roboto" panose="02000000000000000000" pitchFamily="2" charset="0"/>
              </a:rPr>
              <a:t>Note:</a:t>
            </a:r>
            <a:r>
              <a:rPr lang="en-US">
                <a:latin typeface="Roboto" panose="02000000000000000000" pitchFamily="2" charset="0"/>
                <a:ea typeface="Roboto" panose="02000000000000000000" pitchFamily="2" charset="0"/>
              </a:rPr>
              <a:t> Vì tài nguyên, cũng như thời gian giới hạn nên các model được chọn có vector đầu ra với số chiều không lớn hơn 1024</a:t>
            </a:r>
            <a:endParaRPr lang="en-US" b="1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5222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9">
          <a:extLst>
            <a:ext uri="{FF2B5EF4-FFF2-40B4-BE49-F238E27FC236}">
              <a16:creationId xmlns:a16="http://schemas.microsoft.com/office/drawing/2014/main" id="{3BA98118-FCC5-3A1D-E173-997F757C00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3" name="Google Shape;1533;p39">
            <a:extLst>
              <a:ext uri="{FF2B5EF4-FFF2-40B4-BE49-F238E27FC236}">
                <a16:creationId xmlns:a16="http://schemas.microsoft.com/office/drawing/2014/main" id="{B56F6114-F7B8-90FB-B961-500F50384600}"/>
              </a:ext>
            </a:extLst>
          </p:cNvPr>
          <p:cNvGrpSpPr/>
          <p:nvPr/>
        </p:nvGrpSpPr>
        <p:grpSpPr>
          <a:xfrm>
            <a:off x="-123925" y="4518859"/>
            <a:ext cx="4558967" cy="1141122"/>
            <a:chOff x="-123925" y="4132283"/>
            <a:chExt cx="4558967" cy="1141122"/>
          </a:xfrm>
        </p:grpSpPr>
        <p:grpSp>
          <p:nvGrpSpPr>
            <p:cNvPr id="1534" name="Google Shape;1534;p39">
              <a:extLst>
                <a:ext uri="{FF2B5EF4-FFF2-40B4-BE49-F238E27FC236}">
                  <a16:creationId xmlns:a16="http://schemas.microsoft.com/office/drawing/2014/main" id="{0FB82282-DAD8-0325-9269-1CA6387F82C2}"/>
                </a:ext>
              </a:extLst>
            </p:cNvPr>
            <p:cNvGrpSpPr/>
            <p:nvPr/>
          </p:nvGrpSpPr>
          <p:grpSpPr>
            <a:xfrm>
              <a:off x="-2" y="4132283"/>
              <a:ext cx="2308406" cy="1141122"/>
              <a:chOff x="-2" y="4132283"/>
              <a:chExt cx="2308406" cy="1141122"/>
            </a:xfrm>
          </p:grpSpPr>
          <p:sp>
            <p:nvSpPr>
              <p:cNvPr id="1535" name="Google Shape;1535;p39">
                <a:extLst>
                  <a:ext uri="{FF2B5EF4-FFF2-40B4-BE49-F238E27FC236}">
                    <a16:creationId xmlns:a16="http://schemas.microsoft.com/office/drawing/2014/main" id="{C63D9376-A821-C117-F092-2457DF80C872}"/>
                  </a:ext>
                </a:extLst>
              </p:cNvPr>
              <p:cNvSpPr/>
              <p:nvPr/>
            </p:nvSpPr>
            <p:spPr>
              <a:xfrm rot="5400000">
                <a:off x="663005" y="3628622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" name="Google Shape;1536;p39">
                <a:extLst>
                  <a:ext uri="{FF2B5EF4-FFF2-40B4-BE49-F238E27FC236}">
                    <a16:creationId xmlns:a16="http://schemas.microsoft.com/office/drawing/2014/main" id="{F9738C4F-4C16-3C49-7098-07A5D184FF89}"/>
                  </a:ext>
                </a:extLst>
              </p:cNvPr>
              <p:cNvSpPr/>
              <p:nvPr/>
            </p:nvSpPr>
            <p:spPr>
              <a:xfrm rot="5400000">
                <a:off x="663620" y="3469276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7" name="Google Shape;1537;p39">
              <a:extLst>
                <a:ext uri="{FF2B5EF4-FFF2-40B4-BE49-F238E27FC236}">
                  <a16:creationId xmlns:a16="http://schemas.microsoft.com/office/drawing/2014/main" id="{4FAD6E7C-0737-F0A3-A6E6-B9A4E6E13C5B}"/>
                </a:ext>
              </a:extLst>
            </p:cNvPr>
            <p:cNvGrpSpPr/>
            <p:nvPr/>
          </p:nvGrpSpPr>
          <p:grpSpPr>
            <a:xfrm>
              <a:off x="-123925" y="4386226"/>
              <a:ext cx="4558967" cy="134100"/>
              <a:chOff x="796100" y="3019701"/>
              <a:chExt cx="4558967" cy="134100"/>
            </a:xfrm>
          </p:grpSpPr>
          <p:sp>
            <p:nvSpPr>
              <p:cNvPr id="1538" name="Google Shape;1538;p39">
                <a:extLst>
                  <a:ext uri="{FF2B5EF4-FFF2-40B4-BE49-F238E27FC236}">
                    <a16:creationId xmlns:a16="http://schemas.microsoft.com/office/drawing/2014/main" id="{03F3ED69-B60D-FF31-E212-EEFA354E95D6}"/>
                  </a:ext>
                </a:extLst>
              </p:cNvPr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539" name="Google Shape;1539;p39">
                <a:extLst>
                  <a:ext uri="{FF2B5EF4-FFF2-40B4-BE49-F238E27FC236}">
                    <a16:creationId xmlns:a16="http://schemas.microsoft.com/office/drawing/2014/main" id="{88EB1402-81A6-9B90-4C4C-5025BBAB6752}"/>
                  </a:ext>
                </a:extLst>
              </p:cNvPr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540" name="Google Shape;1540;p39">
                <a:extLst>
                  <a:ext uri="{FF2B5EF4-FFF2-40B4-BE49-F238E27FC236}">
                    <a16:creationId xmlns:a16="http://schemas.microsoft.com/office/drawing/2014/main" id="{94B6434E-A567-E24F-C365-7C116924D1B5}"/>
                  </a:ext>
                </a:extLst>
              </p:cNvPr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FD5FE7DD-8BF6-EDF3-0948-10E73AA1C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261651" y="125446"/>
            <a:ext cx="7704000" cy="572700"/>
          </a:xfrm>
        </p:spPr>
        <p:txBody>
          <a:bodyPr/>
          <a:lstStyle/>
          <a:p>
            <a:r>
              <a:rPr lang="en-US"/>
              <a:t>Bảng kết quả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4940424-F0F1-1D01-845A-333C419163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8968192"/>
              </p:ext>
            </p:extLst>
          </p:nvPr>
        </p:nvGraphicFramePr>
        <p:xfrm>
          <a:off x="457402" y="1042255"/>
          <a:ext cx="7955280" cy="32918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720340">
                  <a:extLst>
                    <a:ext uri="{9D8B030D-6E8A-4147-A177-3AD203B41FA5}">
                      <a16:colId xmlns:a16="http://schemas.microsoft.com/office/drawing/2014/main" val="2470191807"/>
                    </a:ext>
                  </a:extLst>
                </a:gridCol>
                <a:gridCol w="1272540">
                  <a:extLst>
                    <a:ext uri="{9D8B030D-6E8A-4147-A177-3AD203B41FA5}">
                      <a16:colId xmlns:a16="http://schemas.microsoft.com/office/drawing/2014/main" val="3752749242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584994982"/>
                    </a:ext>
                  </a:extLst>
                </a:gridCol>
                <a:gridCol w="1021080">
                  <a:extLst>
                    <a:ext uri="{9D8B030D-6E8A-4147-A177-3AD203B41FA5}">
                      <a16:colId xmlns:a16="http://schemas.microsoft.com/office/drawing/2014/main" val="2147030421"/>
                    </a:ext>
                  </a:extLst>
                </a:gridCol>
                <a:gridCol w="975360">
                  <a:extLst>
                    <a:ext uri="{9D8B030D-6E8A-4147-A177-3AD203B41FA5}">
                      <a16:colId xmlns:a16="http://schemas.microsoft.com/office/drawing/2014/main" val="3854031920"/>
                    </a:ext>
                  </a:extLst>
                </a:gridCol>
                <a:gridCol w="975360">
                  <a:extLst>
                    <a:ext uri="{9D8B030D-6E8A-4147-A177-3AD203B41FA5}">
                      <a16:colId xmlns:a16="http://schemas.microsoft.com/office/drawing/2014/main" val="1986568366"/>
                    </a:ext>
                  </a:extLst>
                </a:gridCol>
              </a:tblGrid>
              <a:tr h="118885">
                <a:tc>
                  <a:txBody>
                    <a:bodyPr/>
                    <a:lstStyle/>
                    <a:p>
                      <a:pPr algn="ctr"/>
                      <a:r>
                        <a:rPr lang="en-US" sz="1200" b="1"/>
                        <a:t>Model</a:t>
                      </a:r>
                      <a:endParaRPr lang="en-US" sz="1200" b="1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/>
                        <a:t>Search</a:t>
                      </a:r>
                      <a:endParaRPr lang="en-US" sz="1200" b="1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/>
                        <a:t>Accuracy</a:t>
                      </a:r>
                      <a:endParaRPr lang="en-US" sz="1200" b="1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/>
                        <a:t>Precision</a:t>
                      </a:r>
                      <a:endParaRPr lang="en-US" sz="1200" b="1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/>
                        <a:t>Recall</a:t>
                      </a:r>
                      <a:endParaRPr lang="en-US" sz="1200" b="1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/>
                        <a:t>F1</a:t>
                      </a:r>
                      <a:endParaRPr lang="en-US" sz="1200" b="1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3072870"/>
                  </a:ext>
                </a:extLst>
              </a:tr>
              <a:tr h="267153">
                <a:tc>
                  <a:txBody>
                    <a:bodyPr/>
                    <a:lstStyle/>
                    <a:p>
                      <a:pPr algn="ctr"/>
                      <a:endParaRPr lang="en-US" sz="120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BM25+RM3</a:t>
                      </a:r>
                      <a:endParaRPr lang="en-US" sz="120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0.914285</a:t>
                      </a:r>
                      <a:endParaRPr lang="en-US" sz="120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0.91</a:t>
                      </a:r>
                      <a:endParaRPr lang="en-US" sz="120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/>
                        <a:t>0.888257</a:t>
                      </a:r>
                      <a:endParaRPr lang="en-US" sz="120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0.897959</a:t>
                      </a:r>
                      <a:endParaRPr lang="en-US" sz="120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9777421"/>
                  </a:ext>
                </a:extLst>
              </a:tr>
              <a:tr h="267153">
                <a:tc rowSpan="2">
                  <a:txBody>
                    <a:bodyPr/>
                    <a:lstStyle/>
                    <a:p>
                      <a:pPr algn="l"/>
                      <a:r>
                        <a:rPr lang="en-US" sz="1200"/>
                        <a:t>pritamdeka/S-PubMedBert-MS-MARCO</a:t>
                      </a:r>
                      <a:endParaRPr lang="en-US" sz="120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Dense</a:t>
                      </a:r>
                      <a:endParaRPr lang="en-US" sz="120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0.942857</a:t>
                      </a:r>
                      <a:endParaRPr lang="en-US" sz="120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/>
                        <a:t>0.961538</a:t>
                      </a:r>
                      <a:endParaRPr lang="en-US" sz="120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/>
                        <a:t>0.909090</a:t>
                      </a:r>
                      <a:endParaRPr lang="en-US" sz="120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0.93</a:t>
                      </a:r>
                      <a:endParaRPr lang="en-US" sz="120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01184801"/>
                  </a:ext>
                </a:extLst>
              </a:tr>
              <a:tr h="26715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Hybrid</a:t>
                      </a:r>
                      <a:endParaRPr lang="en-US" sz="120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0.914285</a:t>
                      </a:r>
                      <a:endParaRPr lang="en-US" sz="120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0.91</a:t>
                      </a:r>
                      <a:endParaRPr lang="en-US" sz="120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0.888257</a:t>
                      </a:r>
                      <a:endParaRPr lang="en-US" sz="120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0.897959</a:t>
                      </a:r>
                      <a:endParaRPr lang="en-US" sz="120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72339316"/>
                  </a:ext>
                </a:extLst>
              </a:tr>
              <a:tr h="267153">
                <a:tc rowSpan="2">
                  <a:txBody>
                    <a:bodyPr/>
                    <a:lstStyle/>
                    <a:p>
                      <a:pPr algn="l"/>
                      <a:r>
                        <a:rPr lang="en-US" sz="1200"/>
                        <a:t>intfloat/e5-base-v2</a:t>
                      </a:r>
                      <a:endParaRPr lang="en-US" sz="120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Dense</a:t>
                      </a:r>
                      <a:endParaRPr lang="en-US" sz="120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0.971428</a:t>
                      </a:r>
                      <a:endParaRPr lang="en-US" sz="120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0.98</a:t>
                      </a:r>
                      <a:endParaRPr lang="en-US" sz="120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0.954545</a:t>
                      </a:r>
                      <a:endParaRPr lang="en-US" sz="120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0.965986</a:t>
                      </a:r>
                      <a:endParaRPr lang="en-US" sz="120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85874305"/>
                  </a:ext>
                </a:extLst>
              </a:tr>
              <a:tr h="26715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Hybrid</a:t>
                      </a:r>
                      <a:endParaRPr lang="en-US" sz="120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0.942857</a:t>
                      </a:r>
                      <a:endParaRPr lang="en-US" sz="120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0.961538</a:t>
                      </a:r>
                      <a:endParaRPr lang="en-US" sz="120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0.909090</a:t>
                      </a:r>
                      <a:endParaRPr lang="en-US" sz="120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0.93</a:t>
                      </a:r>
                      <a:endParaRPr lang="en-US" sz="120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6412966"/>
                  </a:ext>
                </a:extLst>
              </a:tr>
              <a:tr h="267153">
                <a:tc rowSpan="2">
                  <a:txBody>
                    <a:bodyPr/>
                    <a:lstStyle/>
                    <a:p>
                      <a:pPr algn="l"/>
                      <a:r>
                        <a:rPr lang="en-US" sz="1200"/>
                        <a:t>BAAI/bge-base-en-v1.5</a:t>
                      </a:r>
                      <a:endParaRPr lang="en-US" sz="120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Dense</a:t>
                      </a:r>
                      <a:endParaRPr lang="en-US" sz="120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0.942857</a:t>
                      </a:r>
                      <a:endParaRPr lang="en-US" sz="120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0.961538</a:t>
                      </a:r>
                      <a:endParaRPr lang="en-US" sz="120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0.909090</a:t>
                      </a:r>
                      <a:endParaRPr lang="en-US" sz="120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0.93</a:t>
                      </a:r>
                      <a:endParaRPr lang="en-US" sz="120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91399855"/>
                  </a:ext>
                </a:extLst>
              </a:tr>
              <a:tr h="26715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Hybrid</a:t>
                      </a:r>
                      <a:endParaRPr lang="en-US" sz="120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/>
                        <a:t>0.914285</a:t>
                      </a:r>
                      <a:endParaRPr lang="en-US" sz="120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0.91</a:t>
                      </a:r>
                      <a:endParaRPr lang="en-US" sz="120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0.888257</a:t>
                      </a:r>
                      <a:endParaRPr lang="en-US" sz="120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0.897959</a:t>
                      </a:r>
                      <a:endParaRPr lang="en-US" sz="120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66977394"/>
                  </a:ext>
                </a:extLst>
              </a:tr>
              <a:tr h="267153">
                <a:tc rowSpan="2">
                  <a:txBody>
                    <a:bodyPr/>
                    <a:lstStyle/>
                    <a:p>
                      <a:pPr algn="l"/>
                      <a:r>
                        <a:rPr lang="en-US" sz="1200"/>
                        <a:t>avsolatorio/GIST-large-Embedding-v0</a:t>
                      </a:r>
                      <a:endParaRPr lang="en-US" sz="120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Dense</a:t>
                      </a:r>
                      <a:endParaRPr lang="en-US" sz="120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/>
                        <a:t>1</a:t>
                      </a:r>
                      <a:endParaRPr lang="en-US" sz="1200" b="1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/>
                        <a:t>1</a:t>
                      </a:r>
                      <a:endParaRPr lang="en-US" sz="1200" b="1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/>
                        <a:t>1</a:t>
                      </a:r>
                      <a:endParaRPr lang="en-US" sz="1200" b="1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/>
                        <a:t>1</a:t>
                      </a:r>
                      <a:endParaRPr lang="en-US" sz="1200" b="1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60722811"/>
                  </a:ext>
                </a:extLst>
              </a:tr>
              <a:tr h="26715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Hybrid</a:t>
                      </a:r>
                      <a:endParaRPr lang="en-US" sz="120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0.971428</a:t>
                      </a:r>
                      <a:endParaRPr lang="en-US" sz="120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0.958333</a:t>
                      </a:r>
                      <a:endParaRPr lang="en-US" sz="120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0.979166</a:t>
                      </a:r>
                      <a:endParaRPr lang="en-US" sz="120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0.967623</a:t>
                      </a:r>
                      <a:endParaRPr lang="en-US" sz="120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69210890"/>
                  </a:ext>
                </a:extLst>
              </a:tr>
              <a:tr h="267153">
                <a:tc rowSpan="2">
                  <a:txBody>
                    <a:bodyPr/>
                    <a:lstStyle/>
                    <a:p>
                      <a:pPr algn="l"/>
                      <a:r>
                        <a:rPr lang="en-US" sz="1200"/>
                        <a:t>Snowflake/snowflake-arctic-embed-l-v2.0</a:t>
                      </a:r>
                      <a:endParaRPr lang="en-US" sz="120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Dense</a:t>
                      </a:r>
                      <a:endParaRPr lang="en-US" sz="120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0.914285</a:t>
                      </a:r>
                      <a:endParaRPr lang="en-US" sz="120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0.944444</a:t>
                      </a:r>
                      <a:endParaRPr lang="en-US" sz="120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0.863636</a:t>
                      </a:r>
                      <a:endParaRPr lang="en-US" sz="120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0.891641</a:t>
                      </a:r>
                      <a:endParaRPr lang="en-US" sz="120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52271309"/>
                  </a:ext>
                </a:extLst>
              </a:tr>
              <a:tr h="26715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Hybrid</a:t>
                      </a:r>
                      <a:endParaRPr lang="en-US" sz="120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0.914285</a:t>
                      </a:r>
                      <a:endParaRPr lang="en-US" sz="120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0.91</a:t>
                      </a:r>
                      <a:endParaRPr lang="en-US" sz="120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0.888257</a:t>
                      </a:r>
                      <a:endParaRPr lang="en-US" sz="120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0.897959</a:t>
                      </a:r>
                      <a:endParaRPr lang="en-US" sz="120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0000431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80FC627-7D90-6998-BAA0-6585F30F462B}"/>
              </a:ext>
            </a:extLst>
          </p:cNvPr>
          <p:cNvSpPr txBox="1"/>
          <p:nvPr/>
        </p:nvSpPr>
        <p:spPr>
          <a:xfrm>
            <a:off x="3612995" y="481908"/>
            <a:ext cx="19180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>
                <a:latin typeface="IBM Plex Mono" panose="020B0509050203000203" pitchFamily="49" charset="0"/>
                <a:cs typeface="Times New Roman" panose="02020603050405020304" pitchFamily="18" charset="0"/>
              </a:rPr>
              <a:t>Yes / No</a:t>
            </a:r>
          </a:p>
        </p:txBody>
      </p:sp>
    </p:spTree>
    <p:extLst>
      <p:ext uri="{BB962C8B-B14F-4D97-AF65-F5344CB8AC3E}">
        <p14:creationId xmlns:p14="http://schemas.microsoft.com/office/powerpoint/2010/main" val="31208359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9">
          <a:extLst>
            <a:ext uri="{FF2B5EF4-FFF2-40B4-BE49-F238E27FC236}">
              <a16:creationId xmlns:a16="http://schemas.microsoft.com/office/drawing/2014/main" id="{948B3EB1-7B5D-F03B-FB60-E3885D2A40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3" name="Google Shape;1533;p39">
            <a:extLst>
              <a:ext uri="{FF2B5EF4-FFF2-40B4-BE49-F238E27FC236}">
                <a16:creationId xmlns:a16="http://schemas.microsoft.com/office/drawing/2014/main" id="{B1A5D52D-17B0-DF06-0670-0704CCEBDEE2}"/>
              </a:ext>
            </a:extLst>
          </p:cNvPr>
          <p:cNvGrpSpPr/>
          <p:nvPr/>
        </p:nvGrpSpPr>
        <p:grpSpPr>
          <a:xfrm>
            <a:off x="-123925" y="4518859"/>
            <a:ext cx="4558967" cy="1141122"/>
            <a:chOff x="-123925" y="4132283"/>
            <a:chExt cx="4558967" cy="1141122"/>
          </a:xfrm>
        </p:grpSpPr>
        <p:grpSp>
          <p:nvGrpSpPr>
            <p:cNvPr id="1534" name="Google Shape;1534;p39">
              <a:extLst>
                <a:ext uri="{FF2B5EF4-FFF2-40B4-BE49-F238E27FC236}">
                  <a16:creationId xmlns:a16="http://schemas.microsoft.com/office/drawing/2014/main" id="{CB5EFDB1-45AB-619D-EA2B-67C39FD893EC}"/>
                </a:ext>
              </a:extLst>
            </p:cNvPr>
            <p:cNvGrpSpPr/>
            <p:nvPr/>
          </p:nvGrpSpPr>
          <p:grpSpPr>
            <a:xfrm>
              <a:off x="-2" y="4132283"/>
              <a:ext cx="2308406" cy="1141122"/>
              <a:chOff x="-2" y="4132283"/>
              <a:chExt cx="2308406" cy="1141122"/>
            </a:xfrm>
          </p:grpSpPr>
          <p:sp>
            <p:nvSpPr>
              <p:cNvPr id="1535" name="Google Shape;1535;p39">
                <a:extLst>
                  <a:ext uri="{FF2B5EF4-FFF2-40B4-BE49-F238E27FC236}">
                    <a16:creationId xmlns:a16="http://schemas.microsoft.com/office/drawing/2014/main" id="{CEBBE654-8AF2-AE47-B22C-0C1A6DB5ED9E}"/>
                  </a:ext>
                </a:extLst>
              </p:cNvPr>
              <p:cNvSpPr/>
              <p:nvPr/>
            </p:nvSpPr>
            <p:spPr>
              <a:xfrm rot="5400000">
                <a:off x="663005" y="3628622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" name="Google Shape;1536;p39">
                <a:extLst>
                  <a:ext uri="{FF2B5EF4-FFF2-40B4-BE49-F238E27FC236}">
                    <a16:creationId xmlns:a16="http://schemas.microsoft.com/office/drawing/2014/main" id="{2636BF68-CC88-0AB9-92D9-E82C6F11B723}"/>
                  </a:ext>
                </a:extLst>
              </p:cNvPr>
              <p:cNvSpPr/>
              <p:nvPr/>
            </p:nvSpPr>
            <p:spPr>
              <a:xfrm rot="5400000">
                <a:off x="663620" y="3469276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7" name="Google Shape;1537;p39">
              <a:extLst>
                <a:ext uri="{FF2B5EF4-FFF2-40B4-BE49-F238E27FC236}">
                  <a16:creationId xmlns:a16="http://schemas.microsoft.com/office/drawing/2014/main" id="{93079D5A-4509-64A6-B83C-4ED1A462743A}"/>
                </a:ext>
              </a:extLst>
            </p:cNvPr>
            <p:cNvGrpSpPr/>
            <p:nvPr/>
          </p:nvGrpSpPr>
          <p:grpSpPr>
            <a:xfrm>
              <a:off x="-123925" y="4386226"/>
              <a:ext cx="4558967" cy="134100"/>
              <a:chOff x="796100" y="3019701"/>
              <a:chExt cx="4558967" cy="134100"/>
            </a:xfrm>
          </p:grpSpPr>
          <p:sp>
            <p:nvSpPr>
              <p:cNvPr id="1538" name="Google Shape;1538;p39">
                <a:extLst>
                  <a:ext uri="{FF2B5EF4-FFF2-40B4-BE49-F238E27FC236}">
                    <a16:creationId xmlns:a16="http://schemas.microsoft.com/office/drawing/2014/main" id="{BF4381D1-2177-A188-214F-3C95CEB5BC4B}"/>
                  </a:ext>
                </a:extLst>
              </p:cNvPr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539" name="Google Shape;1539;p39">
                <a:extLst>
                  <a:ext uri="{FF2B5EF4-FFF2-40B4-BE49-F238E27FC236}">
                    <a16:creationId xmlns:a16="http://schemas.microsoft.com/office/drawing/2014/main" id="{E24B0010-7C87-666F-E796-C921C5AB86FD}"/>
                  </a:ext>
                </a:extLst>
              </p:cNvPr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540" name="Google Shape;1540;p39">
                <a:extLst>
                  <a:ext uri="{FF2B5EF4-FFF2-40B4-BE49-F238E27FC236}">
                    <a16:creationId xmlns:a16="http://schemas.microsoft.com/office/drawing/2014/main" id="{97F2B062-B2D3-A7D3-8A8F-9AC62FD22999}"/>
                  </a:ext>
                </a:extLst>
              </p:cNvPr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DAB28740-7C75-6E34-B7DA-839B4247E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261651" y="125446"/>
            <a:ext cx="7704000" cy="572700"/>
          </a:xfrm>
        </p:spPr>
        <p:txBody>
          <a:bodyPr/>
          <a:lstStyle/>
          <a:p>
            <a:r>
              <a:rPr lang="en-US"/>
              <a:t>Bảng kết quả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03D4629-BAED-6767-0D10-8FF36DB4A1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7170805"/>
              </p:ext>
            </p:extLst>
          </p:nvPr>
        </p:nvGraphicFramePr>
        <p:xfrm>
          <a:off x="457402" y="1042255"/>
          <a:ext cx="8333030" cy="32918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748188">
                  <a:extLst>
                    <a:ext uri="{9D8B030D-6E8A-4147-A177-3AD203B41FA5}">
                      <a16:colId xmlns:a16="http://schemas.microsoft.com/office/drawing/2014/main" val="2470191807"/>
                    </a:ext>
                  </a:extLst>
                </a:gridCol>
                <a:gridCol w="1295583">
                  <a:extLst>
                    <a:ext uri="{9D8B030D-6E8A-4147-A177-3AD203B41FA5}">
                      <a16:colId xmlns:a16="http://schemas.microsoft.com/office/drawing/2014/main" val="3752749242"/>
                    </a:ext>
                  </a:extLst>
                </a:gridCol>
                <a:gridCol w="1521995">
                  <a:extLst>
                    <a:ext uri="{9D8B030D-6E8A-4147-A177-3AD203B41FA5}">
                      <a16:colId xmlns:a16="http://schemas.microsoft.com/office/drawing/2014/main" val="584994982"/>
                    </a:ext>
                  </a:extLst>
                </a:gridCol>
                <a:gridCol w="1487104">
                  <a:extLst>
                    <a:ext uri="{9D8B030D-6E8A-4147-A177-3AD203B41FA5}">
                      <a16:colId xmlns:a16="http://schemas.microsoft.com/office/drawing/2014/main" val="2147030421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3854031920"/>
                    </a:ext>
                  </a:extLst>
                </a:gridCol>
              </a:tblGrid>
              <a:tr h="118885">
                <a:tc>
                  <a:txBody>
                    <a:bodyPr/>
                    <a:lstStyle/>
                    <a:p>
                      <a:pPr algn="ctr"/>
                      <a:r>
                        <a:rPr lang="en-US" sz="1200" b="1"/>
                        <a:t>Model</a:t>
                      </a:r>
                      <a:endParaRPr lang="en-US" sz="1200" b="1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/>
                        <a:t>Search</a:t>
                      </a:r>
                      <a:endParaRPr lang="en-US" sz="1200" b="1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/>
                        <a:t>Strict Accuracy</a:t>
                      </a:r>
                      <a:endParaRPr lang="en-US" sz="1200" b="1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/>
                        <a:t>Lenient Accuracy</a:t>
                      </a:r>
                      <a:endParaRPr lang="en-US" sz="1200" b="1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/>
                        <a:t>MRR</a:t>
                      </a:r>
                      <a:endParaRPr lang="en-US" sz="1200" b="1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3072870"/>
                  </a:ext>
                </a:extLst>
              </a:tr>
              <a:tr h="267153">
                <a:tc>
                  <a:txBody>
                    <a:bodyPr/>
                    <a:lstStyle/>
                    <a:p>
                      <a:pPr algn="ctr"/>
                      <a:endParaRPr lang="en-US" sz="120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BM25+RM3</a:t>
                      </a:r>
                      <a:endParaRPr lang="en-US" sz="120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0.459459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0.459459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0.459459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9777421"/>
                  </a:ext>
                </a:extLst>
              </a:tr>
              <a:tr h="267153">
                <a:tc rowSpan="2">
                  <a:txBody>
                    <a:bodyPr/>
                    <a:lstStyle/>
                    <a:p>
                      <a:pPr algn="l"/>
                      <a:r>
                        <a:rPr lang="en-US" sz="1200"/>
                        <a:t>pritamdeka/S-PubMedBert-MS-MARCO</a:t>
                      </a:r>
                      <a:endParaRPr lang="en-US" sz="120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Dense</a:t>
                      </a:r>
                      <a:endParaRPr lang="en-US" sz="120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0.459459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0.459459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0.459459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01184801"/>
                  </a:ext>
                </a:extLst>
              </a:tr>
              <a:tr h="26715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Hybrid</a:t>
                      </a:r>
                      <a:endParaRPr lang="en-US" sz="120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0.432432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0.432432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0.432432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72339316"/>
                  </a:ext>
                </a:extLst>
              </a:tr>
              <a:tr h="267153">
                <a:tc rowSpan="2">
                  <a:txBody>
                    <a:bodyPr/>
                    <a:lstStyle/>
                    <a:p>
                      <a:pPr algn="l"/>
                      <a:r>
                        <a:rPr lang="en-US" sz="1200"/>
                        <a:t>intfloat/e5-base-v2</a:t>
                      </a:r>
                      <a:endParaRPr lang="en-US" sz="120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Dense</a:t>
                      </a:r>
                      <a:endParaRPr lang="en-US" sz="120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0.432432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0.432432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0.432432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85874305"/>
                  </a:ext>
                </a:extLst>
              </a:tr>
              <a:tr h="26715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Hybrid</a:t>
                      </a:r>
                      <a:endParaRPr lang="en-US" sz="120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0.486486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0.486486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0.486486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6412966"/>
                  </a:ext>
                </a:extLst>
              </a:tr>
              <a:tr h="267153">
                <a:tc rowSpan="2">
                  <a:txBody>
                    <a:bodyPr/>
                    <a:lstStyle/>
                    <a:p>
                      <a:pPr algn="l"/>
                      <a:r>
                        <a:rPr lang="en-US" sz="1200"/>
                        <a:t>BAAI/bge-base-en-v1.5</a:t>
                      </a:r>
                      <a:endParaRPr lang="en-US" sz="120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Dense</a:t>
                      </a:r>
                      <a:endParaRPr lang="en-US" sz="120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0.459459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0.459459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0.459459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91399855"/>
                  </a:ext>
                </a:extLst>
              </a:tr>
              <a:tr h="26715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Hybrid</a:t>
                      </a:r>
                      <a:endParaRPr lang="en-US" sz="120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0.432432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0.432432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0.432432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66977394"/>
                  </a:ext>
                </a:extLst>
              </a:tr>
              <a:tr h="267153">
                <a:tc rowSpan="2">
                  <a:txBody>
                    <a:bodyPr/>
                    <a:lstStyle/>
                    <a:p>
                      <a:pPr algn="l"/>
                      <a:r>
                        <a:rPr lang="en-US" sz="1200"/>
                        <a:t>avsolatorio/GIST-large-Embedding-v0</a:t>
                      </a:r>
                      <a:endParaRPr lang="en-US" sz="120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Dense</a:t>
                      </a:r>
                      <a:endParaRPr lang="en-US" sz="120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0.432432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0.432432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0.432432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60722811"/>
                  </a:ext>
                </a:extLst>
              </a:tr>
              <a:tr h="26715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Hybrid</a:t>
                      </a:r>
                      <a:endParaRPr lang="en-US" sz="120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0.486486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0.486486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0.486486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69210890"/>
                  </a:ext>
                </a:extLst>
              </a:tr>
              <a:tr h="267153">
                <a:tc rowSpan="2">
                  <a:txBody>
                    <a:bodyPr/>
                    <a:lstStyle/>
                    <a:p>
                      <a:pPr algn="l"/>
                      <a:r>
                        <a:rPr lang="en-US" sz="1200"/>
                        <a:t>Snowflake/snowflake-arctic-embed-l-v2.0</a:t>
                      </a:r>
                      <a:endParaRPr lang="en-US" sz="120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Dense</a:t>
                      </a:r>
                      <a:endParaRPr lang="en-US" sz="120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0.432432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0.432432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0.432432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52271309"/>
                  </a:ext>
                </a:extLst>
              </a:tr>
              <a:tr h="26715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Hybrid</a:t>
                      </a:r>
                      <a:endParaRPr lang="en-US" sz="120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0.405405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0.405405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0.405405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0000431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F93D25B-55BA-37D4-C4EC-032851AA0FB7}"/>
              </a:ext>
            </a:extLst>
          </p:cNvPr>
          <p:cNvSpPr txBox="1"/>
          <p:nvPr/>
        </p:nvSpPr>
        <p:spPr>
          <a:xfrm>
            <a:off x="3612995" y="481908"/>
            <a:ext cx="19180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>
                <a:latin typeface="IBM Plex Mono" panose="020B0509050203000203" pitchFamily="49" charset="0"/>
                <a:cs typeface="Times New Roman" panose="02020603050405020304" pitchFamily="18" charset="0"/>
              </a:rPr>
              <a:t>Factoid</a:t>
            </a:r>
          </a:p>
        </p:txBody>
      </p:sp>
    </p:spTree>
    <p:extLst>
      <p:ext uri="{BB962C8B-B14F-4D97-AF65-F5344CB8AC3E}">
        <p14:creationId xmlns:p14="http://schemas.microsoft.com/office/powerpoint/2010/main" val="36120383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9">
          <a:extLst>
            <a:ext uri="{FF2B5EF4-FFF2-40B4-BE49-F238E27FC236}">
              <a16:creationId xmlns:a16="http://schemas.microsoft.com/office/drawing/2014/main" id="{4B18C599-8F25-CDAB-1F20-8A9116C800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3" name="Google Shape;1533;p39">
            <a:extLst>
              <a:ext uri="{FF2B5EF4-FFF2-40B4-BE49-F238E27FC236}">
                <a16:creationId xmlns:a16="http://schemas.microsoft.com/office/drawing/2014/main" id="{460C462A-84CA-9B13-FD68-150007E7342C}"/>
              </a:ext>
            </a:extLst>
          </p:cNvPr>
          <p:cNvGrpSpPr/>
          <p:nvPr/>
        </p:nvGrpSpPr>
        <p:grpSpPr>
          <a:xfrm>
            <a:off x="-123925" y="4518859"/>
            <a:ext cx="4558967" cy="1141122"/>
            <a:chOff x="-123925" y="4132283"/>
            <a:chExt cx="4558967" cy="1141122"/>
          </a:xfrm>
        </p:grpSpPr>
        <p:grpSp>
          <p:nvGrpSpPr>
            <p:cNvPr id="1534" name="Google Shape;1534;p39">
              <a:extLst>
                <a:ext uri="{FF2B5EF4-FFF2-40B4-BE49-F238E27FC236}">
                  <a16:creationId xmlns:a16="http://schemas.microsoft.com/office/drawing/2014/main" id="{73EC7FA5-75E8-EB3E-6D71-01B6C9D0FB48}"/>
                </a:ext>
              </a:extLst>
            </p:cNvPr>
            <p:cNvGrpSpPr/>
            <p:nvPr/>
          </p:nvGrpSpPr>
          <p:grpSpPr>
            <a:xfrm>
              <a:off x="-2" y="4132283"/>
              <a:ext cx="2308406" cy="1141122"/>
              <a:chOff x="-2" y="4132283"/>
              <a:chExt cx="2308406" cy="1141122"/>
            </a:xfrm>
          </p:grpSpPr>
          <p:sp>
            <p:nvSpPr>
              <p:cNvPr id="1535" name="Google Shape;1535;p39">
                <a:extLst>
                  <a:ext uri="{FF2B5EF4-FFF2-40B4-BE49-F238E27FC236}">
                    <a16:creationId xmlns:a16="http://schemas.microsoft.com/office/drawing/2014/main" id="{BA072399-0FE5-9825-85E8-AF2E5E11A56A}"/>
                  </a:ext>
                </a:extLst>
              </p:cNvPr>
              <p:cNvSpPr/>
              <p:nvPr/>
            </p:nvSpPr>
            <p:spPr>
              <a:xfrm rot="5400000">
                <a:off x="663005" y="3628622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" name="Google Shape;1536;p39">
                <a:extLst>
                  <a:ext uri="{FF2B5EF4-FFF2-40B4-BE49-F238E27FC236}">
                    <a16:creationId xmlns:a16="http://schemas.microsoft.com/office/drawing/2014/main" id="{F8408838-FB95-7118-D1A2-C3841482C078}"/>
                  </a:ext>
                </a:extLst>
              </p:cNvPr>
              <p:cNvSpPr/>
              <p:nvPr/>
            </p:nvSpPr>
            <p:spPr>
              <a:xfrm rot="5400000">
                <a:off x="663620" y="3469276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7" name="Google Shape;1537;p39">
              <a:extLst>
                <a:ext uri="{FF2B5EF4-FFF2-40B4-BE49-F238E27FC236}">
                  <a16:creationId xmlns:a16="http://schemas.microsoft.com/office/drawing/2014/main" id="{D58BF745-E75D-231D-48B3-1D4182D92F2F}"/>
                </a:ext>
              </a:extLst>
            </p:cNvPr>
            <p:cNvGrpSpPr/>
            <p:nvPr/>
          </p:nvGrpSpPr>
          <p:grpSpPr>
            <a:xfrm>
              <a:off x="-123925" y="4386226"/>
              <a:ext cx="4558967" cy="134100"/>
              <a:chOff x="796100" y="3019701"/>
              <a:chExt cx="4558967" cy="134100"/>
            </a:xfrm>
          </p:grpSpPr>
          <p:sp>
            <p:nvSpPr>
              <p:cNvPr id="1538" name="Google Shape;1538;p39">
                <a:extLst>
                  <a:ext uri="{FF2B5EF4-FFF2-40B4-BE49-F238E27FC236}">
                    <a16:creationId xmlns:a16="http://schemas.microsoft.com/office/drawing/2014/main" id="{AB947851-464B-95CF-AA49-27E86D93435E}"/>
                  </a:ext>
                </a:extLst>
              </p:cNvPr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539" name="Google Shape;1539;p39">
                <a:extLst>
                  <a:ext uri="{FF2B5EF4-FFF2-40B4-BE49-F238E27FC236}">
                    <a16:creationId xmlns:a16="http://schemas.microsoft.com/office/drawing/2014/main" id="{51423EAB-B40F-5859-0713-8C07559C7B98}"/>
                  </a:ext>
                </a:extLst>
              </p:cNvPr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540" name="Google Shape;1540;p39">
                <a:extLst>
                  <a:ext uri="{FF2B5EF4-FFF2-40B4-BE49-F238E27FC236}">
                    <a16:creationId xmlns:a16="http://schemas.microsoft.com/office/drawing/2014/main" id="{19EAAAB1-B2DA-0397-AC55-7D6F400E3A0D}"/>
                  </a:ext>
                </a:extLst>
              </p:cNvPr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CFFEB234-CDD6-F5ED-47E3-FF4DC85B8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261651" y="125446"/>
            <a:ext cx="7704000" cy="572700"/>
          </a:xfrm>
        </p:spPr>
        <p:txBody>
          <a:bodyPr/>
          <a:lstStyle/>
          <a:p>
            <a:r>
              <a:rPr lang="en-US"/>
              <a:t>Bảng kết quả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9381B32-DAD0-4455-DD58-5B92361DD3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5920068"/>
              </p:ext>
            </p:extLst>
          </p:nvPr>
        </p:nvGraphicFramePr>
        <p:xfrm>
          <a:off x="457402" y="1042255"/>
          <a:ext cx="8333030" cy="32918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748188">
                  <a:extLst>
                    <a:ext uri="{9D8B030D-6E8A-4147-A177-3AD203B41FA5}">
                      <a16:colId xmlns:a16="http://schemas.microsoft.com/office/drawing/2014/main" val="2470191807"/>
                    </a:ext>
                  </a:extLst>
                </a:gridCol>
                <a:gridCol w="1295583">
                  <a:extLst>
                    <a:ext uri="{9D8B030D-6E8A-4147-A177-3AD203B41FA5}">
                      <a16:colId xmlns:a16="http://schemas.microsoft.com/office/drawing/2014/main" val="3752749242"/>
                    </a:ext>
                  </a:extLst>
                </a:gridCol>
                <a:gridCol w="1521995">
                  <a:extLst>
                    <a:ext uri="{9D8B030D-6E8A-4147-A177-3AD203B41FA5}">
                      <a16:colId xmlns:a16="http://schemas.microsoft.com/office/drawing/2014/main" val="584994982"/>
                    </a:ext>
                  </a:extLst>
                </a:gridCol>
                <a:gridCol w="1487104">
                  <a:extLst>
                    <a:ext uri="{9D8B030D-6E8A-4147-A177-3AD203B41FA5}">
                      <a16:colId xmlns:a16="http://schemas.microsoft.com/office/drawing/2014/main" val="2147030421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3854031920"/>
                    </a:ext>
                  </a:extLst>
                </a:gridCol>
              </a:tblGrid>
              <a:tr h="118885">
                <a:tc>
                  <a:txBody>
                    <a:bodyPr/>
                    <a:lstStyle/>
                    <a:p>
                      <a:pPr algn="ctr"/>
                      <a:r>
                        <a:rPr lang="en-US" sz="1200" b="1"/>
                        <a:t>Model</a:t>
                      </a:r>
                      <a:endParaRPr lang="en-US" sz="1200" b="1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/>
                        <a:t>Search</a:t>
                      </a:r>
                      <a:endParaRPr lang="en-US" sz="1200" b="1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Mean 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/>
                        <a:t>Recall</a:t>
                      </a:r>
                      <a:endParaRPr lang="en-US" sz="1200" b="1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/>
                        <a:t>F-Measure</a:t>
                      </a:r>
                      <a:endParaRPr lang="en-US" sz="1200" b="1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3072870"/>
                  </a:ext>
                </a:extLst>
              </a:tr>
              <a:tr h="267153">
                <a:tc>
                  <a:txBody>
                    <a:bodyPr/>
                    <a:lstStyle/>
                    <a:p>
                      <a:pPr algn="ctr"/>
                      <a:endParaRPr lang="en-US" sz="120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BM25+RM3</a:t>
                      </a:r>
                      <a:endParaRPr lang="en-US" sz="120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0.459459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0.459459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0.459459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9777421"/>
                  </a:ext>
                </a:extLst>
              </a:tr>
              <a:tr h="267153">
                <a:tc rowSpan="2">
                  <a:txBody>
                    <a:bodyPr/>
                    <a:lstStyle/>
                    <a:p>
                      <a:pPr algn="l"/>
                      <a:r>
                        <a:rPr lang="en-US" sz="1200"/>
                        <a:t>pritamdeka/S-PubMedBert-MS-MARCO</a:t>
                      </a:r>
                      <a:endParaRPr lang="en-US" sz="120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Dense</a:t>
                      </a:r>
                      <a:endParaRPr lang="en-US" sz="120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0.378378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0.378378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0.378378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01184801"/>
                  </a:ext>
                </a:extLst>
              </a:tr>
              <a:tr h="26715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Hybrid</a:t>
                      </a:r>
                      <a:endParaRPr lang="en-US" sz="120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0.351351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0.351351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0.351351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72339316"/>
                  </a:ext>
                </a:extLst>
              </a:tr>
              <a:tr h="267153">
                <a:tc rowSpan="2">
                  <a:txBody>
                    <a:bodyPr/>
                    <a:lstStyle/>
                    <a:p>
                      <a:pPr algn="l"/>
                      <a:r>
                        <a:rPr lang="en-US" sz="1200"/>
                        <a:t>intfloat/e5-base-v2</a:t>
                      </a:r>
                      <a:endParaRPr lang="en-US" sz="120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Dense</a:t>
                      </a:r>
                      <a:endParaRPr lang="en-US" sz="120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0.325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0.325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0.325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85874305"/>
                  </a:ext>
                </a:extLst>
              </a:tr>
              <a:tr h="26715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Hybrid</a:t>
                      </a:r>
                      <a:endParaRPr lang="en-US" sz="120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0.292683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0.292683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0.292683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6412966"/>
                  </a:ext>
                </a:extLst>
              </a:tr>
              <a:tr h="267153">
                <a:tc rowSpan="2">
                  <a:txBody>
                    <a:bodyPr/>
                    <a:lstStyle/>
                    <a:p>
                      <a:pPr algn="l"/>
                      <a:r>
                        <a:rPr lang="en-US" sz="1200"/>
                        <a:t>BAAI/bge-base-en-v1.5</a:t>
                      </a:r>
                      <a:endParaRPr lang="en-US" sz="120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Dense</a:t>
                      </a:r>
                      <a:endParaRPr lang="en-US" sz="120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0.378378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0.378378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0.378378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91399855"/>
                  </a:ext>
                </a:extLst>
              </a:tr>
              <a:tr h="26715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Hybrid</a:t>
                      </a:r>
                      <a:endParaRPr lang="en-US" sz="120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0.342466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0.342466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0.342466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66977394"/>
                  </a:ext>
                </a:extLst>
              </a:tr>
              <a:tr h="267153">
                <a:tc rowSpan="2">
                  <a:txBody>
                    <a:bodyPr/>
                    <a:lstStyle/>
                    <a:p>
                      <a:pPr algn="l"/>
                      <a:r>
                        <a:rPr lang="en-US" sz="1200"/>
                        <a:t>avsolatorio/GIST-large-Embedding-v0</a:t>
                      </a:r>
                      <a:endParaRPr lang="en-US" sz="120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Dense</a:t>
                      </a:r>
                      <a:endParaRPr lang="en-US" sz="120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0.28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0.28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0.28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60722811"/>
                  </a:ext>
                </a:extLst>
              </a:tr>
              <a:tr h="26715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Hybrid</a:t>
                      </a:r>
                      <a:endParaRPr lang="en-US" sz="120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0.275862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0.275862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0.275862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69210890"/>
                  </a:ext>
                </a:extLst>
              </a:tr>
              <a:tr h="267153">
                <a:tc rowSpan="2">
                  <a:txBody>
                    <a:bodyPr/>
                    <a:lstStyle/>
                    <a:p>
                      <a:pPr algn="l"/>
                      <a:r>
                        <a:rPr lang="en-US" sz="1200"/>
                        <a:t>Snowflake/snowflake-arctic-embed-l-v2.0</a:t>
                      </a:r>
                      <a:endParaRPr lang="en-US" sz="120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Dense</a:t>
                      </a:r>
                      <a:endParaRPr lang="en-US" sz="120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0.314286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0.314286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0.314286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52271309"/>
                  </a:ext>
                </a:extLst>
              </a:tr>
              <a:tr h="26715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Hybrid</a:t>
                      </a:r>
                      <a:endParaRPr lang="en-US" sz="120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0.32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0.32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0.32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0000431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45F6D35-DD35-C371-9176-19B8BC5F788C}"/>
              </a:ext>
            </a:extLst>
          </p:cNvPr>
          <p:cNvSpPr txBox="1"/>
          <p:nvPr/>
        </p:nvSpPr>
        <p:spPr>
          <a:xfrm>
            <a:off x="3612995" y="481908"/>
            <a:ext cx="19180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>
                <a:latin typeface="IBM Plex Mono" panose="020B0509050203000203" pitchFamily="49" charset="0"/>
                <a:cs typeface="Times New Roman" panose="02020603050405020304" pitchFamily="18" charset="0"/>
              </a:rPr>
              <a:t>LIST</a:t>
            </a:r>
          </a:p>
        </p:txBody>
      </p:sp>
    </p:spTree>
    <p:extLst>
      <p:ext uri="{BB962C8B-B14F-4D97-AF65-F5344CB8AC3E}">
        <p14:creationId xmlns:p14="http://schemas.microsoft.com/office/powerpoint/2010/main" val="1464640437"/>
      </p:ext>
    </p:extLst>
  </p:cSld>
  <p:clrMapOvr>
    <a:masterClrMapping/>
  </p:clrMapOvr>
</p:sld>
</file>

<file path=ppt/theme/theme1.xml><?xml version="1.0" encoding="utf-8"?>
<a:theme xmlns:a="http://schemas.openxmlformats.org/drawingml/2006/main" name="Introduction to Coding Workshop by Slidesgo">
  <a:themeElements>
    <a:clrScheme name="Simple Light">
      <a:dk1>
        <a:srgbClr val="1D1D1D"/>
      </a:dk1>
      <a:lt1>
        <a:srgbClr val="F5F8FF"/>
      </a:lt1>
      <a:dk2>
        <a:srgbClr val="0C0A9E"/>
      </a:dk2>
      <a:lt2>
        <a:srgbClr val="EB9109"/>
      </a:lt2>
      <a:accent1>
        <a:srgbClr val="8208D5"/>
      </a:accent1>
      <a:accent2>
        <a:srgbClr val="BFBEF7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D1D1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1209</TotalTime>
  <Words>496</Words>
  <Application>Microsoft Office PowerPoint</Application>
  <PresentationFormat>On-screen Show (16:9)</PresentationFormat>
  <Paragraphs>228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Source Code Pro</vt:lpstr>
      <vt:lpstr>Arial</vt:lpstr>
      <vt:lpstr>Times New Roman</vt:lpstr>
      <vt:lpstr>Roboto</vt:lpstr>
      <vt:lpstr>Poppins</vt:lpstr>
      <vt:lpstr>IBM Plex Mono</vt:lpstr>
      <vt:lpstr>Introduction to Coding Workshop by Slidesgo</vt:lpstr>
      <vt:lpstr>Biomedical QA Progress Report</vt:lpstr>
      <vt:lpstr>Table of contents</vt:lpstr>
      <vt:lpstr>01</vt:lpstr>
      <vt:lpstr>1.1 Hoàn chỉnh pipeline</vt:lpstr>
      <vt:lpstr>1.2 Đánh giá các model embeddings</vt:lpstr>
      <vt:lpstr>1.2 Đánh giá các model embeddings</vt:lpstr>
      <vt:lpstr>Bảng kết quả</vt:lpstr>
      <vt:lpstr>Bảng kết quả</vt:lpstr>
      <vt:lpstr>Bảng kết quả</vt:lpstr>
      <vt:lpstr>02</vt:lpstr>
      <vt:lpstr>Những gì chưa thực hiện được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Danh Đạt Huỳnh</cp:lastModifiedBy>
  <cp:revision>27</cp:revision>
  <dcterms:modified xsi:type="dcterms:W3CDTF">2025-04-23T04:11:31Z</dcterms:modified>
</cp:coreProperties>
</file>