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313" r:id="rId6"/>
    <p:sldId id="314" r:id="rId7"/>
    <p:sldId id="307" r:id="rId8"/>
    <p:sldId id="311" r:id="rId9"/>
    <p:sldId id="312" r:id="rId10"/>
    <p:sldId id="308" r:id="rId11"/>
    <p:sldId id="309" r:id="rId12"/>
    <p:sldId id="316" r:id="rId13"/>
    <p:sldId id="317" r:id="rId14"/>
    <p:sldId id="267" r:id="rId15"/>
    <p:sldId id="310" r:id="rId16"/>
    <p:sldId id="318" r:id="rId17"/>
    <p:sldId id="262" r:id="rId18"/>
    <p:sldId id="319" r:id="rId19"/>
    <p:sldId id="270" r:id="rId20"/>
    <p:sldId id="263" r:id="rId21"/>
    <p:sldId id="323" r:id="rId22"/>
    <p:sldId id="324" r:id="rId23"/>
    <p:sldId id="325" r:id="rId24"/>
    <p:sldId id="326" r:id="rId25"/>
    <p:sldId id="266" r:id="rId26"/>
    <p:sldId id="268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47"/>
      <p:bold r:id="rId48"/>
      <p:italic r:id="rId49"/>
      <p:boldItalic r:id="rId50"/>
    </p:embeddedFont>
    <p:embeddedFont>
      <p:font typeface="IBM Plex Mono Medium" panose="020B0609050203000203" pitchFamily="49" charset="0"/>
      <p:regular r:id="rId51"/>
      <p:bold r:id="rId52"/>
      <p:italic r:id="rId53"/>
      <p:boldItalic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  <p:embeddedFont>
      <p:font typeface="Poppins" panose="00000500000000000000" pitchFamily="2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Condensed Light" panose="02000000000000000000" pitchFamily="2" charset="0"/>
      <p:regular r:id="rId67"/>
      <p:italic r:id="rId68"/>
    </p:embeddedFont>
    <p:embeddedFont>
      <p:font typeface="Source Code Pro" panose="020B0509030403020204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4B92CE-9059-45D4-AF1A-06D6055AE45F}">
  <a:tblStyle styleId="{064B92CE-9059-45D4-AF1A-06D6055AE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C2345397-E54E-DC6E-EFB8-DC8083422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49836006-7C45-8B23-0732-E318D921E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3D5788E4-01B4-02C6-6152-780DD079D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3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8BCC8455-D878-D5C0-910F-03E1DEBB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B53C8539-2650-C3DC-C6A9-2F3825243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8BA1D48A-6E26-81C1-430B-8AEC5E207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7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FA1F5A9D-9C27-43B0-8BFF-DB1C3421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7D4A28EE-5E17-074A-D3C4-8E6AA4A057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5B48B8E8-6A32-E03E-2FC5-0C6BD9EA7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2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298F891F-33E9-D629-59C3-D05F3B230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03F2ED25-F7B2-9AD6-8B9C-64EEB82E7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1CE8E679-35B6-A796-8750-7E5EDF1C7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4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994E16CF-0950-7DA7-64AF-0B4A0F61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C26D25B0-A981-C75F-9328-D2C360D38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A6C007EE-2478-73E0-80DA-F928416CF5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7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2727FA33-C608-B974-53C5-31E985FA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40D5F3C7-D087-593A-4162-705BF00C8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06BFAE88-F473-1D6C-E14B-3F7819634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23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08EBDD5-C910-A648-3392-9F291DDC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B3CD70E-DDD1-CE9C-11EE-725A672643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03E0DEE-4741-4DA2-E7A6-52E06A54C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078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>
          <a:extLst>
            <a:ext uri="{FF2B5EF4-FFF2-40B4-BE49-F238E27FC236}">
              <a16:creationId xmlns:a16="http://schemas.microsoft.com/office/drawing/2014/main" id="{B898A036-AA51-96E4-4E9A-863FDCFE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>
            <a:extLst>
              <a:ext uri="{FF2B5EF4-FFF2-40B4-BE49-F238E27FC236}">
                <a16:creationId xmlns:a16="http://schemas.microsoft.com/office/drawing/2014/main" id="{14DEBDE6-8702-AF44-892E-A2050321C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9E91A2F-AB3D-B175-275C-4F314C7889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90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>
          <a:extLst>
            <a:ext uri="{FF2B5EF4-FFF2-40B4-BE49-F238E27FC236}">
              <a16:creationId xmlns:a16="http://schemas.microsoft.com/office/drawing/2014/main" id="{D7C3CD82-EBE5-B7E4-6D99-FE6E4B9B5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>
            <a:extLst>
              <a:ext uri="{FF2B5EF4-FFF2-40B4-BE49-F238E27FC236}">
                <a16:creationId xmlns:a16="http://schemas.microsoft.com/office/drawing/2014/main" id="{D678085B-634D-80F1-90C1-004B8BCCC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>
            <a:extLst>
              <a:ext uri="{FF2B5EF4-FFF2-40B4-BE49-F238E27FC236}">
                <a16:creationId xmlns:a16="http://schemas.microsoft.com/office/drawing/2014/main" id="{231B1CEE-4C30-8877-DD88-E3663EC03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25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>
          <a:extLst>
            <a:ext uri="{FF2B5EF4-FFF2-40B4-BE49-F238E27FC236}">
              <a16:creationId xmlns:a16="http://schemas.microsoft.com/office/drawing/2014/main" id="{8FD46054-B5DA-21C2-2D04-AB323880E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>
            <a:extLst>
              <a:ext uri="{FF2B5EF4-FFF2-40B4-BE49-F238E27FC236}">
                <a16:creationId xmlns:a16="http://schemas.microsoft.com/office/drawing/2014/main" id="{E5A5ED7E-33F6-EE60-399A-2763086E5B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05F8058C-C147-7DC3-F852-069E49D623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77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>
          <a:extLst>
            <a:ext uri="{FF2B5EF4-FFF2-40B4-BE49-F238E27FC236}">
              <a16:creationId xmlns:a16="http://schemas.microsoft.com/office/drawing/2014/main" id="{162A3818-7417-2FAF-D586-8EDF6E6A2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>
            <a:extLst>
              <a:ext uri="{FF2B5EF4-FFF2-40B4-BE49-F238E27FC236}">
                <a16:creationId xmlns:a16="http://schemas.microsoft.com/office/drawing/2014/main" id="{427EA718-03A0-321B-1958-1BE1478FF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F5F7F88D-EA32-4AAC-287C-C3585B7F3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770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4ef22aa1ac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4ef22aa1ac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24e404678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24e404678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20a542a8cd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20a542a8cd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20a542a8cd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20a542a8cd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6A7B985-7FE2-94B7-0085-9CE2B854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59AA77BF-5F50-5C87-6927-6FD27AA21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C98B4AB-D4CB-8E2F-5C07-7909F08A5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27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E514AE0-0781-B184-5403-2279ABED3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66472C1-2B41-FE04-F654-3023640A5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252E1CCD-895E-07F6-BB2A-AADEB6328F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6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13A3A33-8F1A-24F8-50F7-0EFA13AC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FC8EDB3-C395-CBEB-66CC-298BF2C65C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6FC58F3-77CE-6204-EDCB-5B18B82CDF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94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3EFAA21-903F-409E-305D-687A0B40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72B634D-77A1-9A76-B2BA-52EC14515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C87F2EF0-2453-E85F-F1B5-5E93A3727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D417159-95A8-FEBE-87C5-94A5841C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83B70C7-0644-EFCF-2EB6-ECABD906A1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842E018-2387-7268-92FC-F9FFB70F9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2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3" r:id="rId22"/>
    <p:sldLayoutId id="2147483675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83856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ceur-ws.org/Vol-3740/paper-17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740/paper-17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hyperlink" Target="https://docs.google.com/spreadsheets/d/1W6PeJrd7QuaEwtNjMzLFIwk8GMla41rffW2XDaGrDt4/cop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secretary-working-laptop_112882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medium-shot-man-working-laptop_1268926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lifestyle-woman-office_2025661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freepik.com/free-photo/side-view-men-working-laptops-office_7768804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edium-shot-man-working-laptop_40132860.htm/?utm_source=slidesgo_template&amp;utm_medium=referral-link&amp;utm_campaign=sg_resources&amp;utm_content=freepik" TargetMode="External"/><Relationship Id="rId10" Type="http://schemas.openxmlformats.org/officeDocument/2006/relationships/hyperlink" Target="https://www.flaticon.com/packs/coding-30/?utm_source=slidesgo_template&amp;utm_medium=referral-link&amp;utm_campaign=sg_resources&amp;utm_content=flaticon" TargetMode="External"/><Relationship Id="rId4" Type="http://schemas.openxmlformats.org/officeDocument/2006/relationships/hyperlink" Target="https://www.freepik.com/free-photo/group-friends-planning-trip-cafe_13839039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abstract-gradient-circuit-board-background_4854963.htm/?utm_source=slidesgo_template&amp;utm_medium=referral-link&amp;utm_campaign=sg_resources&amp;utm_content=freepi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25629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Thành viên: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Huỳnh Danh Đạt – 22520211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Trần Đình Khánh Đăng – 22521095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 Giảng viên hướng dẫn: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Đặng Văn Thìn</a:t>
            </a:r>
            <a:endParaRPr lang="en" b="1" dirty="0">
              <a:latin typeface="Roboto" panose="02000000000000000000" pitchFamily="2" charset="0"/>
              <a:ea typeface="Roboto" panose="02000000000000000000" pitchFamily="2" charset="0"/>
              <a:cs typeface="Roboto Condensed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Biomedical Semantic Question Answering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9DC239F-8588-31C1-46E8-2A295E65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502" y="75728"/>
            <a:ext cx="925044" cy="747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580DC0EE-2BA8-EEBC-29F5-0B24C7E4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8D4452A1-20DA-FABE-F4F0-5D17EB013236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661C09BF-634A-28D4-05C8-9B9F61BA46B6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752C8D97-C4D4-95D3-FF48-BD29F8A0958B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BB48E0BD-42E7-0AD4-1BA0-34FE77B9854A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81D5486E-C103-65EE-A00D-6B7C75593BD9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E4836D80-0567-8298-1F62-0BA30A541FD1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2C948924-D420-B901-0D1B-ABB44F8D8C01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22EF5FED-E3D0-76D3-922A-DBADDC00669C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FE3F576D-108E-E101-BAEF-D3E8D6155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94688"/>
              </p:ext>
            </p:extLst>
          </p:nvPr>
        </p:nvGraphicFramePr>
        <p:xfrm>
          <a:off x="1293908" y="1234758"/>
          <a:ext cx="6556182" cy="317271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33643">
                  <a:extLst>
                    <a:ext uri="{9D8B030D-6E8A-4147-A177-3AD203B41FA5}">
                      <a16:colId xmlns:a16="http://schemas.microsoft.com/office/drawing/2014/main" val="2031576431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31595991"/>
                    </a:ext>
                  </a:extLst>
                </a:gridCol>
                <a:gridCol w="4036195">
                  <a:extLst>
                    <a:ext uri="{9D8B030D-6E8A-4147-A177-3AD203B41FA5}">
                      <a16:colId xmlns:a16="http://schemas.microsoft.com/office/drawing/2014/main" val="836367011"/>
                    </a:ext>
                  </a:extLst>
                </a:gridCol>
              </a:tblGrid>
              <a:tr h="176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Field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Type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Content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390164882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ID của câu hỏi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Eg: “52bf32512006424bf0”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2480681561"/>
                  </a:ext>
                </a:extLst>
              </a:tr>
              <a:tr h="414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body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Câu hỏi được viết bằng tiếng Anh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Eg: What is the mode of inheritance of Wilson’s disease (WD)?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3443974351"/>
                  </a:ext>
                </a:extLst>
              </a:tr>
              <a:tr h="295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Loại câu hỏi như “yes/no”, “factoid”,”list” hoặc là “summary”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1191168594"/>
                  </a:ext>
                </a:extLst>
              </a:tr>
              <a:tr h="414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documents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array of string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Danh sách URL các bài báo, nghiên cứu liên quan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Eg: [“</a:t>
                      </a:r>
                      <a:r>
                        <a:rPr lang="en-US" sz="1200" u="sng">
                          <a:effectLst/>
                          <a:hlinkClick r:id="rId3"/>
                        </a:rPr>
                        <a:t>https://www.ncbi.nlm.nih.gov/pubmed/838566</a:t>
                      </a:r>
                      <a:r>
                        <a:rPr lang="en-US" sz="1200">
                          <a:effectLst/>
                        </a:rPr>
                        <a:t>”,...]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1695693247"/>
                  </a:ext>
                </a:extLst>
              </a:tr>
              <a:tr h="6533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snippets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Array of JSON objects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Danh sách các đoạn trích từ tài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Eg: [{“offsetInBeginSection”:122, “offsetInEndSection”:272, “text”:“The disease…”, “beginSection”:“abstract”, “document”:“http:…”, “endSection”:“abstract”},…][]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647910828"/>
                  </a:ext>
                </a:extLst>
              </a:tr>
            </a:tbl>
          </a:graphicData>
        </a:graphic>
      </p:graphicFrame>
      <p:sp>
        <p:nvSpPr>
          <p:cNvPr id="6" name="Tiêu đề 5">
            <a:extLst>
              <a:ext uri="{FF2B5EF4-FFF2-40B4-BE49-F238E27FC236}">
                <a16:creationId xmlns:a16="http://schemas.microsoft.com/office/drawing/2014/main" id="{FA11BA32-F220-6C73-8E1B-1BA4D9D2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24" y="442278"/>
            <a:ext cx="6425151" cy="646850"/>
          </a:xfrm>
        </p:spPr>
        <p:txBody>
          <a:bodyPr/>
          <a:lstStyle/>
          <a:p>
            <a:pPr algn="ctr"/>
            <a:r>
              <a:rPr lang="en-US"/>
              <a:t>Các object trong bộ dữ liệu</a:t>
            </a:r>
          </a:p>
        </p:txBody>
      </p:sp>
    </p:spTree>
    <p:extLst>
      <p:ext uri="{BB962C8B-B14F-4D97-AF65-F5344CB8AC3E}">
        <p14:creationId xmlns:p14="http://schemas.microsoft.com/office/powerpoint/2010/main" val="4930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D12BF028-2979-92A6-3E89-11031ACB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0D0B7D28-1F55-7CB1-3BC8-8A1E7155D807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0E0F7A10-32C3-1F08-9206-15F9AD19928F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DC81B2EC-04D3-29BA-1C68-B9027C7D7140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6FC36E27-CD10-0045-909F-7B0AF05149CC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1604DEA2-E6CA-BB29-E0CB-B3633904A230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2ED84011-4394-0F89-5CB5-388DB4158382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8F503CE9-D443-5912-404C-6C56A1622838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D67DFB15-2EE0-DB26-1CB0-A31419BC5D41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êu đề 5">
            <a:extLst>
              <a:ext uri="{FF2B5EF4-FFF2-40B4-BE49-F238E27FC236}">
                <a16:creationId xmlns:a16="http://schemas.microsoft.com/office/drawing/2014/main" id="{348ECDB2-E0CA-0A72-A2DC-915300EA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24" y="442278"/>
            <a:ext cx="6425151" cy="646850"/>
          </a:xfrm>
        </p:spPr>
        <p:txBody>
          <a:bodyPr/>
          <a:lstStyle/>
          <a:p>
            <a:pPr algn="ctr"/>
            <a:r>
              <a:rPr lang="en-US"/>
              <a:t>Các object trong bộ dữ liệu</a:t>
            </a: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8477CDA9-6556-C70A-9126-097A67084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31635"/>
              </p:ext>
            </p:extLst>
          </p:nvPr>
        </p:nvGraphicFramePr>
        <p:xfrm>
          <a:off x="1293908" y="1278807"/>
          <a:ext cx="6556182" cy="27680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33643">
                  <a:extLst>
                    <a:ext uri="{9D8B030D-6E8A-4147-A177-3AD203B41FA5}">
                      <a16:colId xmlns:a16="http://schemas.microsoft.com/office/drawing/2014/main" val="3232743738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2562981267"/>
                    </a:ext>
                  </a:extLst>
                </a:gridCol>
                <a:gridCol w="4036195">
                  <a:extLst>
                    <a:ext uri="{9D8B030D-6E8A-4147-A177-3AD203B41FA5}">
                      <a16:colId xmlns:a16="http://schemas.microsoft.com/office/drawing/2014/main" val="168408638"/>
                    </a:ext>
                  </a:extLst>
                </a:gridCol>
              </a:tblGrid>
              <a:tr h="228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Field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Type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b="1">
                          <a:effectLst/>
                        </a:rPr>
                        <a:t>Content</a:t>
                      </a:r>
                      <a:endParaRPr lang="en-US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26617" marR="26617" marT="26617" marB="26617" anchor="ctr"/>
                </a:tc>
                <a:extLst>
                  <a:ext uri="{0D108BD9-81ED-4DB2-BD59-A6C34878D82A}">
                    <a16:rowId xmlns:a16="http://schemas.microsoft.com/office/drawing/2014/main" val="2248402200"/>
                  </a:ext>
                </a:extLst>
              </a:tr>
              <a:tr h="27154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concepts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of string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Danh sách URL các khái niệm liên quan.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75506360"/>
                  </a:ext>
                </a:extLst>
              </a:tr>
              <a:tr h="58054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triples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of JSON objects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Danh sách các triples liên quan</a:t>
                      </a:r>
                      <a:endParaRPr lang="en-US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E.g. [{“p”:“http:…/name”, “s”:“http:…/diseases/1198”, “o”:“Wilson_disease”},…]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463882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ideal_answer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of string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Danh sách các câu trả lời lý tưởng cho câu hỏi </a:t>
                      </a:r>
                      <a:endParaRPr lang="vi-VN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E.g. [“WD is an autosomal recessive disorder.”,…]</a:t>
                      </a:r>
                      <a:endParaRPr lang="vi-VN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71609722"/>
                  </a:ext>
                </a:extLst>
              </a:tr>
              <a:tr h="104403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exact_answer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Phụ thuộc vào loại của câu hỏi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Với câu hỏi yes no: là một chuỗi (“yes” hoặc “no”).</a:t>
                      </a:r>
                      <a:endParaRPr lang="en-US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Với câu hỏi factoid: là một mảng chứa các chuỗi là từ đồng nghĩa với đáp án.</a:t>
                      </a:r>
                      <a:endParaRPr lang="en-US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Với câu hỏi dạng liệt kê: là một mảng gồm các chuỗi là các từ đồng nghĩa với từng phần tử trong câu trả lời</a:t>
                      </a:r>
                      <a:endParaRPr lang="en-US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Eg: </a:t>
                      </a: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[["Triadin", "TrD"], ["Calsequestrin", "CASQ",…]]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226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0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849D5E07-2C8F-5CD5-11DC-8095692E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82C8D744-56C6-01C7-8396-547D5F66E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911" y="-481191"/>
            <a:ext cx="7242029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Thống kê một số chi tiết trong bộ dữ liệu</a:t>
            </a:r>
            <a:endParaRPr/>
          </a:p>
        </p:txBody>
      </p:sp>
      <p:sp>
        <p:nvSpPr>
          <p:cNvPr id="1842" name="Google Shape;1842;p46">
            <a:extLst>
              <a:ext uri="{FF2B5EF4-FFF2-40B4-BE49-F238E27FC236}">
                <a16:creationId xmlns:a16="http://schemas.microsoft.com/office/drawing/2014/main" id="{FE9E5562-D838-9C0B-FACA-AD7A65293F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0911" y="1829745"/>
            <a:ext cx="6197800" cy="1741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Tổng số câu hỏi: 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</a:rPr>
              <a:t>5389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 câu hỏi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Có tổng cộng 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 loại câu hỏi được soạn trong bộ dữ liệu.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</a:rPr>
              <a:t>Số snippet trung bình cho mỗi câu hỏi là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</a:rPr>
              <a:t>12.77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</a:rPr>
              <a:t>Số tài liệu trung bình cho mỗi câu hỏi: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</a:rPr>
              <a:t>9.73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</a:rPr>
              <a:t>Số lượng documents duy nhất: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</a:rPr>
              <a:t>49631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</a:rPr>
              <a:t>Số lượng snippets duy nhất (theo URL):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</a:rPr>
              <a:t>41299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909F8361-C45E-6695-4D4E-8487361ECF2A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89E09D7B-E18C-FEE9-21FE-EAA52A4FD7D3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B00C7B03-2C8F-DF2B-52BE-47EE94D6B1C8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E65C8878-435D-EF4F-1589-DCE8B9140788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BB83DA9B-A5DD-C724-E3B9-03AEE5DDD601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1F7228FA-6B5D-077E-9936-4D59EA4F6FC5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EC96C380-AC2C-0E36-8C5C-F1BD53985C6A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9D9CD09A-CFC1-3CF0-A2ED-97D370BBFC65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2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669C3B60-A1E2-FA4E-C5C5-628F33B2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10FAE947-AA2A-3DFB-C77F-2468D45CD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911" y="-481191"/>
            <a:ext cx="7242029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Thống kê một số chi tiết trong bộ dữ liệu</a:t>
            </a:r>
            <a:endParaRPr/>
          </a:p>
        </p:txBody>
      </p:sp>
      <p:sp>
        <p:nvSpPr>
          <p:cNvPr id="1842" name="Google Shape;1842;p46">
            <a:extLst>
              <a:ext uri="{FF2B5EF4-FFF2-40B4-BE49-F238E27FC236}">
                <a16:creationId xmlns:a16="http://schemas.microsoft.com/office/drawing/2014/main" id="{020F82B5-701D-CD1D-C4E5-7DFD0C1F91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345" y="1947796"/>
            <a:ext cx="5164625" cy="1741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Tất cả câu hỏi trong tập train đều được cung cấp đầy đủ tài liệu để trả lời.</a:t>
            </a:r>
          </a:p>
          <a:p>
            <a:pPr marL="285750" indent="-285750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Có rất ít câu hỏi list cần có triples</a:t>
            </a:r>
          </a:p>
          <a:p>
            <a:pPr marL="285750" indent="-285750"/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</a:rPr>
              <a:t>Đa số câu hỏi không được (hoặc không cần) ánh xạ sang khái niệm y sinh học cụ thể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7EEA76C8-9023-93B6-79CD-5B3C83C74068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B273E847-2D2F-68CF-5FBB-8AF2725CB4E8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BE7E5909-80E7-DE74-4E1D-CBC4C0268458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9227D7B1-EECD-4995-63A0-5B0430FC92B6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5292AF8B-73FD-6BA9-3834-61FA8DCD1A71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CFF835A4-72EE-EB10-C4A3-B6B670C09150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9E582EC7-2AB7-954D-8B9F-B9A95ADD7717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5E6414BA-5DD5-3872-C1A5-CEAECFF7AD23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C14E02C-1105-499F-6E3A-87EE6690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53" y="1446999"/>
            <a:ext cx="2833381" cy="33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296913" y="226690"/>
            <a:ext cx="3892833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loại câu hỏi trong bộ dữ liệu</a:t>
            </a:r>
            <a:endParaRPr/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1"/>
          </p:nvPr>
        </p:nvSpPr>
        <p:spPr>
          <a:xfrm>
            <a:off x="406098" y="2252482"/>
            <a:ext cx="3609642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Các câu hỏi tiếng Anh được chuyên gia biên soạn và độc lập với nhau: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Yes/No question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Factoid question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 question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Summary question</a:t>
            </a:r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0EF68A3-8C60-7E09-5744-3F0F75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91" y="1294860"/>
            <a:ext cx="467521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88358681-84FF-8975-C81E-BA1B5C65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23DD96EB-C008-9D3F-38D2-A21E29358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896" y="675947"/>
            <a:ext cx="4739907" cy="1136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bố số tài liệu trên mỗi câu hỏi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C095FFE6-B428-B9FB-3D66-5850ADAE4249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95637896-B374-A200-7B1B-A5FF0F57D799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5E1FA75D-A6FD-CD3B-9D59-051CB49C5F47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69FCB9C5-2255-1632-F271-FCCD6237B478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8179C7B5-3C9B-14EC-84CD-40A7C2AC4000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458B5737-EC27-2EE6-79AD-38D24D0167D4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5EA05370-EB90-F638-8212-AF03B6C746E9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1F3F3533-D3DD-9940-12D6-2BC632492D13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684DD26-9B62-F6E0-49A4-0561A581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3" y="2030010"/>
            <a:ext cx="4107228" cy="271054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1346635-31FF-BA72-473F-7EFD7990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03" y="732434"/>
            <a:ext cx="3781344" cy="4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BA1EC639-FB68-1FE8-801E-5FA087D13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FEFB3325-8901-A200-8ECB-3139C6FA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896" y="493067"/>
            <a:ext cx="4739907" cy="1136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bố số từ trong câu hỏi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E1973CF6-88AB-9FC3-56B5-6671D87EDA02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786724BE-270D-E1E7-2E4D-6D09303812A0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6273DAE6-D0AA-4210-B19B-11DC6660F6B1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99D0D1D4-D756-2FD5-9674-3F75CFAA7340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117C6F8F-86A0-38B5-FD96-6A6A72919177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940F513E-0B79-59D5-F8ED-0D0E309081A4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67156B75-67DC-1AB2-895D-1C36C5040F89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AB2B05FA-5F27-A13D-A12A-DF041894E3B4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992C6B-900D-B193-1FA1-D5BB15FF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71" y="1287445"/>
            <a:ext cx="4739907" cy="3180108"/>
          </a:xfrm>
          <a:prstGeom prst="rect">
            <a:avLst/>
          </a:prstGeom>
        </p:spPr>
      </p:pic>
      <p:sp>
        <p:nvSpPr>
          <p:cNvPr id="7" name="Google Shape;1842;p46">
            <a:extLst>
              <a:ext uri="{FF2B5EF4-FFF2-40B4-BE49-F238E27FC236}">
                <a16:creationId xmlns:a16="http://schemas.microsoft.com/office/drawing/2014/main" id="{69C85EC6-45D3-C52E-B9FB-28CA26A4FE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71" y="1893011"/>
            <a:ext cx="3609642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</a:rPr>
              <a:t>Trung bình số từ trong câu hỏi: 8.67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</a:rPr>
              <a:t>Số từ lớn nhất: 30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</a:rPr>
              <a:t>Số từ nhỏ nhất: 2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</a:rPr>
              <a:t>Trung vị số từ: 8.0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=&gt; Phần lớn các câu hỏi có độ dài khá đồng đều nhau và ngắn gọn xúc tích</a:t>
            </a:r>
          </a:p>
        </p:txBody>
      </p:sp>
    </p:spTree>
    <p:extLst>
      <p:ext uri="{BB962C8B-B14F-4D97-AF65-F5344CB8AC3E}">
        <p14:creationId xmlns:p14="http://schemas.microsoft.com/office/powerpoint/2010/main" val="72646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3640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từ khoá xuất hiện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5396148" y="2038379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cancer: 4213 lần patients: 2872 lần colorectal: 2457 lần treatment: 2089 lần gene: 1969 lần associated: 1680 lần disease: 1594 lần cells: 1484 lần syndrome: 1400 lần mutations: 1315 lần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1407552" y="2038379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disease: 362 lần used: 315 lần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list: 311 lần syndrome: 306 lần protein: 275 lần associated: 268 lần gene: 254 lần treatment: 235 lần cancer: 222 lần patients: 169 lần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5396148" y="162925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1407552" y="162925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grpSp>
        <p:nvGrpSpPr>
          <p:cNvPr id="1639" name="Google Shape;1639;p41"/>
          <p:cNvGrpSpPr/>
          <p:nvPr/>
        </p:nvGrpSpPr>
        <p:grpSpPr>
          <a:xfrm>
            <a:off x="5493993" y="1141052"/>
            <a:ext cx="336779" cy="341145"/>
            <a:chOff x="3906683" y="713190"/>
            <a:chExt cx="470494" cy="476593"/>
          </a:xfrm>
        </p:grpSpPr>
        <p:sp>
          <p:nvSpPr>
            <p:cNvPr id="1640" name="Google Shape;1640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41"/>
          <p:cNvGrpSpPr/>
          <p:nvPr/>
        </p:nvGrpSpPr>
        <p:grpSpPr>
          <a:xfrm>
            <a:off x="1505408" y="1141133"/>
            <a:ext cx="284360" cy="341145"/>
            <a:chOff x="3198385" y="713303"/>
            <a:chExt cx="397262" cy="476593"/>
          </a:xfrm>
        </p:grpSpPr>
        <p:sp>
          <p:nvSpPr>
            <p:cNvPr id="1655" name="Google Shape;1655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3A879AD8-1335-85D1-50F7-D1B4A306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4A4D2F82-7B30-C45D-1511-398EBBE4F8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E72CE8-9F43-4876-542E-D4179B8EE558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668D172-B30D-E99E-4656-71C32C3452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DF13CEA-F04D-3C8A-A6AC-E14BFAB1EA50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03BB62C3-3E7C-2D59-8B04-2C6E644F9A4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E456243-AF7C-6329-1362-D4CB1F7B8575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3A8607C4-B945-AC82-8079-BB8823BA458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608C6024-61D3-09AE-E702-03C40EBB7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3534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Tham khảo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8EB00C6-1477-79BB-ACF6-D6A9632AF37F}"/>
              </a:ext>
            </a:extLst>
          </p:cNvPr>
          <p:cNvGrpSpPr/>
          <p:nvPr/>
        </p:nvGrpSpPr>
        <p:grpSpPr>
          <a:xfrm>
            <a:off x="7033761" y="-1253690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469537-C787-67F1-CC7D-DAFEF59DA86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E95407D-37E6-D8F5-1984-696AAA1CF42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4484463-264C-3065-7EA8-986752A3FD7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2D27A62-A130-13FE-9A30-1205E3B5FDD5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6D3850-8A47-C878-1DFE-5B7BD071858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AAA7BD3B-3CE0-A496-072F-FD12CADE3A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2626FA33-85CC-90C9-5C69-0E64FAC38B6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E4BA32F3-6200-4C3C-C1C4-A143C54C74B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F6FA51C-8E15-EA2C-34D4-AB0E80630C1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8F86958-84D5-1CB9-C690-A9785505E3B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B2FB04BD-AB9A-216D-09B9-3691ADFCC72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B5BA705-CCD4-8C66-229E-4BFFF48AB1C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AB7D57D-B8E1-78F8-1314-8C7D3171574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52676FEB-A347-7EFA-10FE-0993EF238F1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D7A5A34-EE12-6064-8AF3-3D42017F51EF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987B2C9-DDED-D3A5-2D1B-759E4748DA3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6A02AC31-B5C5-323D-8611-ECC4A241808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F2789F3E-D31C-C26F-E04E-D29DE0FBC78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C0C9338-F979-B3F4-2EA6-A6D5F317CFE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A97C931-19B2-829F-8A6D-DD8EE315086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A5C7B64-EB50-4619-76A7-6664AF3BC99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B4DBBC9F-8977-6069-B76C-8BD31543757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D283A54F-D905-7615-C30C-8D0E226F71A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03691D10-26B3-DD8E-77EA-6E89092F973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8D9FE6A0-0734-AA15-8199-BCD28CA58BF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DA680AD8-A0C3-13F6-6FE2-CF94D7BA8DA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B7F9207E-2A54-8B68-616E-8734659409B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8B13BC15-A52E-880A-0CE6-C7B59B80DA8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B4E4BB1-CFC1-C921-8F73-BAEFE5A43A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BC208BEA-4D6F-BB0A-F345-8D9DF5231321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4E8055C-CD1E-0034-C52D-3440382BB21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0B4EDE06-4703-42C8-E924-A41AA623EEE5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B09C4492-1CF0-3FEC-BB42-557C94696F77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536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425243" y="2174213"/>
            <a:ext cx="8316146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Phase A:Document Retrieval </a:t>
            </a:r>
            <a:endParaRPr sz="4000"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Phân tích bài toán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10921"/>
            <a:ext cx="2952468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 panose="02000000000000000000" pitchFamily="2" charset="0"/>
                <a:ea typeface="Roboto" panose="02000000000000000000" pitchFamily="2" charset="0"/>
              </a:rPr>
              <a:t>Giới thiệu, phân tích yêu cầu của bài toán</a:t>
            </a:r>
            <a:endParaRPr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85929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 panose="02000000000000000000" pitchFamily="2" charset="0"/>
                <a:ea typeface="Roboto" panose="02000000000000000000" pitchFamily="2" charset="0"/>
              </a:rPr>
              <a:t>Thống kê và phân tích dữ liệu</a:t>
            </a:r>
            <a:endParaRPr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19999" y="4109580"/>
            <a:ext cx="2952467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 panose="02000000000000000000" pitchFamily="2" charset="0"/>
                <a:ea typeface="Roboto" panose="02000000000000000000" pitchFamily="2" charset="0"/>
              </a:rPr>
              <a:t>Tổng hợp, phân tích cũng như đánh giá các phương pháp giải đã được đưa ra</a:t>
            </a:r>
            <a:endParaRPr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You can describe the topic of the section here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19999" y="3444401"/>
            <a:ext cx="336878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Phân tích các cách giải trước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Practical exercise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651980" y="205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Retrieval</a:t>
            </a:r>
            <a:endParaRPr/>
          </a:p>
        </p:txBody>
      </p:sp>
      <p:sp>
        <p:nvSpPr>
          <p:cNvPr id="14" name="Google Shape;1842;p46">
            <a:extLst>
              <a:ext uri="{FF2B5EF4-FFF2-40B4-BE49-F238E27FC236}">
                <a16:creationId xmlns:a16="http://schemas.microsoft.com/office/drawing/2014/main" id="{50FF52AC-81BE-3336-FFAA-08780ADEE4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0120" y="2004347"/>
            <a:ext cx="3951941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Sử dụng 2 phương pháp tạo index: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Sparse Index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: Sử dụng BM25 kết hợp RM3 tạo ra index từ các frequency matrix.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Dense Index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: Sử dụng các mô hình Embedding để tạo vector cho các tài liệu cũng như câu query.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=&gt; Lấy ra top k tài liệu và tiến hành trích xuất snippets</a:t>
            </a: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C6614AF-C497-FD22-D989-BC5BF92B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7" y="821030"/>
            <a:ext cx="3687333" cy="3416433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9B188F71-A416-D79A-017F-82D2A8FD37C8}"/>
              </a:ext>
            </a:extLst>
          </p:cNvPr>
          <p:cNvSpPr txBox="1"/>
          <p:nvPr/>
        </p:nvSpPr>
        <p:spPr>
          <a:xfrm>
            <a:off x="4668647" y="4322470"/>
            <a:ext cx="378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Roboto" panose="02000000000000000000" pitchFamily="2" charset="0"/>
                <a:ea typeface="Roboto" panose="02000000000000000000" pitchFamily="2" charset="0"/>
              </a:rPr>
              <a:t>Nguồn: </a:t>
            </a:r>
            <a:r>
              <a:rPr lang="en-US" sz="1000" i="1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Farming Open LLMs for Biomedical Questing Answering</a:t>
            </a:r>
            <a:endParaRPr lang="en-US" sz="1000" i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C2C2F908-D73D-FA60-AADF-1EF7D86DED3F}"/>
              </a:ext>
            </a:extLst>
          </p:cNvPr>
          <p:cNvSpPr txBox="1">
            <a:spLocks/>
          </p:cNvSpPr>
          <p:nvPr/>
        </p:nvSpPr>
        <p:spPr>
          <a:xfrm>
            <a:off x="297756" y="1598747"/>
            <a:ext cx="4016667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/>
              <a:t>Một số phương pháp được sử dụng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>
          <a:extLst>
            <a:ext uri="{FF2B5EF4-FFF2-40B4-BE49-F238E27FC236}">
              <a16:creationId xmlns:a16="http://schemas.microsoft.com/office/drawing/2014/main" id="{4A53C271-626E-DB0D-46E0-78523E7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>
            <a:extLst>
              <a:ext uri="{FF2B5EF4-FFF2-40B4-BE49-F238E27FC236}">
                <a16:creationId xmlns:a16="http://schemas.microsoft.com/office/drawing/2014/main" id="{FA5F6AC6-1F3C-6313-3747-B71BF70CDB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981" y="2483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Retrieval</a:t>
            </a:r>
            <a:endParaRPr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7F3890A3-4BED-F16B-3C6B-9FF56AE095B5}"/>
              </a:ext>
            </a:extLst>
          </p:cNvPr>
          <p:cNvSpPr txBox="1"/>
          <p:nvPr/>
        </p:nvSpPr>
        <p:spPr>
          <a:xfrm>
            <a:off x="4572000" y="4515431"/>
            <a:ext cx="378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Roboto" panose="02000000000000000000" pitchFamily="2" charset="0"/>
                <a:ea typeface="Roboto" panose="02000000000000000000" pitchFamily="2" charset="0"/>
              </a:rPr>
              <a:t>Nguồn: </a:t>
            </a:r>
            <a:r>
              <a:rPr lang="en-US" sz="1000" i="1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Farming Open LLMs for Biomedical Questing Answering</a:t>
            </a:r>
            <a:endParaRPr lang="en-US" sz="1000" i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F6A2E3A-94B6-857C-AB16-6F71407B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54" y="1405054"/>
            <a:ext cx="3951941" cy="2649464"/>
          </a:xfrm>
          <a:prstGeom prst="rect">
            <a:avLst/>
          </a:prstGeom>
        </p:spPr>
      </p:pic>
      <p:sp>
        <p:nvSpPr>
          <p:cNvPr id="5" name="Google Shape;1842;p46">
            <a:extLst>
              <a:ext uri="{FF2B5EF4-FFF2-40B4-BE49-F238E27FC236}">
                <a16:creationId xmlns:a16="http://schemas.microsoft.com/office/drawing/2014/main" id="{CC941C13-4233-011D-2A03-505A15E617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0120" y="2004347"/>
            <a:ext cx="3951941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Sử dụng 2 phương pháp tạo index: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Sparse Index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: Sử dụng BM25 kết hợp RM3 tạo ra index từ các frequency matrix.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Dense Index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: Sử dụng các mô hình Embedding để tạo vector cho các tài liệu cũng như câu query.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=&gt; Lấy ra top k tài liệu và tiến hành trích xuất snippets</a:t>
            </a:r>
          </a:p>
        </p:txBody>
      </p:sp>
      <p:sp>
        <p:nvSpPr>
          <p:cNvPr id="6" name="Google Shape;1735;p43">
            <a:extLst>
              <a:ext uri="{FF2B5EF4-FFF2-40B4-BE49-F238E27FC236}">
                <a16:creationId xmlns:a16="http://schemas.microsoft.com/office/drawing/2014/main" id="{4D7C6787-0EE6-A239-D046-08751F1F736B}"/>
              </a:ext>
            </a:extLst>
          </p:cNvPr>
          <p:cNvSpPr txBox="1">
            <a:spLocks/>
          </p:cNvSpPr>
          <p:nvPr/>
        </p:nvSpPr>
        <p:spPr>
          <a:xfrm>
            <a:off x="297756" y="1598747"/>
            <a:ext cx="4016667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/>
              <a:t>Một số phương pháp được sử dụng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A6F8B47-4553-5178-7F4F-4B793E36F112}"/>
              </a:ext>
            </a:extLst>
          </p:cNvPr>
          <p:cNvSpPr txBox="1"/>
          <p:nvPr/>
        </p:nvSpPr>
        <p:spPr>
          <a:xfrm>
            <a:off x="4572000" y="4161864"/>
            <a:ext cx="378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Roboto" panose="02000000000000000000" pitchFamily="2" charset="0"/>
                <a:ea typeface="Roboto" panose="02000000000000000000" pitchFamily="2" charset="0"/>
              </a:rPr>
              <a:t>Một số mô hình Embedding được sử dụng </a:t>
            </a:r>
          </a:p>
        </p:txBody>
      </p:sp>
    </p:spTree>
    <p:extLst>
      <p:ext uri="{BB962C8B-B14F-4D97-AF65-F5344CB8AC3E}">
        <p14:creationId xmlns:p14="http://schemas.microsoft.com/office/powerpoint/2010/main" val="1195094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>
          <a:extLst>
            <a:ext uri="{FF2B5EF4-FFF2-40B4-BE49-F238E27FC236}">
              <a16:creationId xmlns:a16="http://schemas.microsoft.com/office/drawing/2014/main" id="{8B3336F1-2E56-0AA9-71A1-49C623473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>
            <a:extLst>
              <a:ext uri="{FF2B5EF4-FFF2-40B4-BE49-F238E27FC236}">
                <a16:creationId xmlns:a16="http://schemas.microsoft.com/office/drawing/2014/main" id="{66F9B092-14A9-E063-4EAD-61E662662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243" y="2174213"/>
            <a:ext cx="8316146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Phase B: Semantic QA</a:t>
            </a:r>
            <a:endParaRPr sz="4000"/>
          </a:p>
        </p:txBody>
      </p:sp>
      <p:grpSp>
        <p:nvGrpSpPr>
          <p:cNvPr id="1950" name="Google Shape;1950;p49">
            <a:extLst>
              <a:ext uri="{FF2B5EF4-FFF2-40B4-BE49-F238E27FC236}">
                <a16:creationId xmlns:a16="http://schemas.microsoft.com/office/drawing/2014/main" id="{9EE9001A-2E15-703C-AD9C-05E35DCB4248}"/>
              </a:ext>
            </a:extLst>
          </p:cNvPr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>
              <a:extLst>
                <a:ext uri="{FF2B5EF4-FFF2-40B4-BE49-F238E27FC236}">
                  <a16:creationId xmlns:a16="http://schemas.microsoft.com/office/drawing/2014/main" id="{2BCADC8A-CF94-C1BA-E45B-CFC97C0F5A9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>
              <a:extLst>
                <a:ext uri="{FF2B5EF4-FFF2-40B4-BE49-F238E27FC236}">
                  <a16:creationId xmlns:a16="http://schemas.microsoft.com/office/drawing/2014/main" id="{7D3F76F1-EC8B-E071-EB0F-96299932CF30}"/>
                </a:ext>
              </a:extLst>
            </p:cNvPr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>
                <a:extLst>
                  <a:ext uri="{FF2B5EF4-FFF2-40B4-BE49-F238E27FC236}">
                    <a16:creationId xmlns:a16="http://schemas.microsoft.com/office/drawing/2014/main" id="{1FEC7618-3D07-26AB-8CF5-654A04AAF583}"/>
                  </a:ext>
                </a:extLst>
              </p:cNvPr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>
                <a:extLst>
                  <a:ext uri="{FF2B5EF4-FFF2-40B4-BE49-F238E27FC236}">
                    <a16:creationId xmlns:a16="http://schemas.microsoft.com/office/drawing/2014/main" id="{29BCC61A-E6F4-9B05-83FC-02B0C9E06A5E}"/>
                  </a:ext>
                </a:extLst>
              </p:cNvPr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>
                <a:extLst>
                  <a:ext uri="{FF2B5EF4-FFF2-40B4-BE49-F238E27FC236}">
                    <a16:creationId xmlns:a16="http://schemas.microsoft.com/office/drawing/2014/main" id="{FFBC4AD0-F7C2-911D-E028-B1424D0A4A81}"/>
                  </a:ext>
                </a:extLst>
              </p:cNvPr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>
                <a:extLst>
                  <a:ext uri="{FF2B5EF4-FFF2-40B4-BE49-F238E27FC236}">
                    <a16:creationId xmlns:a16="http://schemas.microsoft.com/office/drawing/2014/main" id="{9BFF72E2-AEAF-03D7-40D8-43FD2C27B772}"/>
                  </a:ext>
                </a:extLst>
              </p:cNvPr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>
                  <a:extLst>
                    <a:ext uri="{FF2B5EF4-FFF2-40B4-BE49-F238E27FC236}">
                      <a16:creationId xmlns:a16="http://schemas.microsoft.com/office/drawing/2014/main" id="{0470BA92-3A95-2BC5-CEFD-1524C41043B0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>
                  <a:extLst>
                    <a:ext uri="{FF2B5EF4-FFF2-40B4-BE49-F238E27FC236}">
                      <a16:creationId xmlns:a16="http://schemas.microsoft.com/office/drawing/2014/main" id="{72A3AF6F-D091-5E29-56AA-957B8FA04207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>
                <a:extLst>
                  <a:ext uri="{FF2B5EF4-FFF2-40B4-BE49-F238E27FC236}">
                    <a16:creationId xmlns:a16="http://schemas.microsoft.com/office/drawing/2014/main" id="{6FEEDB6D-96EE-0D1E-FAB4-4BCCC3B1C1BC}"/>
                  </a:ext>
                </a:extLst>
              </p:cNvPr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>
                  <a:extLst>
                    <a:ext uri="{FF2B5EF4-FFF2-40B4-BE49-F238E27FC236}">
                      <a16:creationId xmlns:a16="http://schemas.microsoft.com/office/drawing/2014/main" id="{8DB1C2FA-5F45-7840-079C-C81A42BE4CB9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>
                  <a:extLst>
                    <a:ext uri="{FF2B5EF4-FFF2-40B4-BE49-F238E27FC236}">
                      <a16:creationId xmlns:a16="http://schemas.microsoft.com/office/drawing/2014/main" id="{2933812D-7BCC-36BB-447D-561E2F7651F1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>
                <a:extLst>
                  <a:ext uri="{FF2B5EF4-FFF2-40B4-BE49-F238E27FC236}">
                    <a16:creationId xmlns:a16="http://schemas.microsoft.com/office/drawing/2014/main" id="{F6C14FCB-5139-2866-29B7-0F96B7D9B823}"/>
                  </a:ext>
                </a:extLst>
              </p:cNvPr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>
                  <a:extLst>
                    <a:ext uri="{FF2B5EF4-FFF2-40B4-BE49-F238E27FC236}">
                      <a16:creationId xmlns:a16="http://schemas.microsoft.com/office/drawing/2014/main" id="{FA2B84DA-E88D-7407-5617-C74D6C5323CB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>
                  <a:extLst>
                    <a:ext uri="{FF2B5EF4-FFF2-40B4-BE49-F238E27FC236}">
                      <a16:creationId xmlns:a16="http://schemas.microsoft.com/office/drawing/2014/main" id="{F08AFFF7-86DD-6489-FAC5-2DB7083BF8B0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>
                <a:extLst>
                  <a:ext uri="{FF2B5EF4-FFF2-40B4-BE49-F238E27FC236}">
                    <a16:creationId xmlns:a16="http://schemas.microsoft.com/office/drawing/2014/main" id="{0E323D52-1043-413B-799E-995D836DB78B}"/>
                  </a:ext>
                </a:extLst>
              </p:cNvPr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>
                  <a:extLst>
                    <a:ext uri="{FF2B5EF4-FFF2-40B4-BE49-F238E27FC236}">
                      <a16:creationId xmlns:a16="http://schemas.microsoft.com/office/drawing/2014/main" id="{97F77229-9CA6-9B77-0834-6AA625160AC4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>
                  <a:extLst>
                    <a:ext uri="{FF2B5EF4-FFF2-40B4-BE49-F238E27FC236}">
                      <a16:creationId xmlns:a16="http://schemas.microsoft.com/office/drawing/2014/main" id="{CE2FEC5E-04AC-84FA-89BC-CAB7A6050F23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>
                <a:extLst>
                  <a:ext uri="{FF2B5EF4-FFF2-40B4-BE49-F238E27FC236}">
                    <a16:creationId xmlns:a16="http://schemas.microsoft.com/office/drawing/2014/main" id="{47E50235-96CE-0270-7931-988643B243D2}"/>
                  </a:ext>
                </a:extLst>
              </p:cNvPr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>
                  <a:extLst>
                    <a:ext uri="{FF2B5EF4-FFF2-40B4-BE49-F238E27FC236}">
                      <a16:creationId xmlns:a16="http://schemas.microsoft.com/office/drawing/2014/main" id="{BEBAAA40-57B1-FD5A-D36E-0B4A1E5A6585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>
                  <a:extLst>
                    <a:ext uri="{FF2B5EF4-FFF2-40B4-BE49-F238E27FC236}">
                      <a16:creationId xmlns:a16="http://schemas.microsoft.com/office/drawing/2014/main" id="{06474B65-604E-2809-4FAA-5B41B2D4D6EF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>
            <a:extLst>
              <a:ext uri="{FF2B5EF4-FFF2-40B4-BE49-F238E27FC236}">
                <a16:creationId xmlns:a16="http://schemas.microsoft.com/office/drawing/2014/main" id="{3D4D5A61-6F6B-4B9C-6C85-4B839437E21E}"/>
              </a:ext>
            </a:extLst>
          </p:cNvPr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>
              <a:extLst>
                <a:ext uri="{FF2B5EF4-FFF2-40B4-BE49-F238E27FC236}">
                  <a16:creationId xmlns:a16="http://schemas.microsoft.com/office/drawing/2014/main" id="{AD1D17C3-6DC2-14C6-0CFB-B5A2311240F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>
              <a:extLst>
                <a:ext uri="{FF2B5EF4-FFF2-40B4-BE49-F238E27FC236}">
                  <a16:creationId xmlns:a16="http://schemas.microsoft.com/office/drawing/2014/main" id="{51328140-05B4-3566-8B6E-C9FCE5CED6F1}"/>
                </a:ext>
              </a:extLst>
            </p:cNvPr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>
                <a:extLst>
                  <a:ext uri="{FF2B5EF4-FFF2-40B4-BE49-F238E27FC236}">
                    <a16:creationId xmlns:a16="http://schemas.microsoft.com/office/drawing/2014/main" id="{42D3DF6E-F467-E373-B8AD-0054BDBAB056}"/>
                  </a:ext>
                </a:extLst>
              </p:cNvPr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>
                  <a:extLst>
                    <a:ext uri="{FF2B5EF4-FFF2-40B4-BE49-F238E27FC236}">
                      <a16:creationId xmlns:a16="http://schemas.microsoft.com/office/drawing/2014/main" id="{1013765C-9B87-F583-4A00-BCF385797A75}"/>
                    </a:ext>
                  </a:extLst>
                </p:cNvPr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>
                  <a:extLst>
                    <a:ext uri="{FF2B5EF4-FFF2-40B4-BE49-F238E27FC236}">
                      <a16:creationId xmlns:a16="http://schemas.microsoft.com/office/drawing/2014/main" id="{DB2923EF-834F-E108-E9C9-43881B5C2A47}"/>
                    </a:ext>
                  </a:extLst>
                </p:cNvPr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>
                <a:extLst>
                  <a:ext uri="{FF2B5EF4-FFF2-40B4-BE49-F238E27FC236}">
                    <a16:creationId xmlns:a16="http://schemas.microsoft.com/office/drawing/2014/main" id="{99387327-CC39-7200-34A3-C3E1F5B70694}"/>
                  </a:ext>
                </a:extLst>
              </p:cNvPr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>
                  <a:extLst>
                    <a:ext uri="{FF2B5EF4-FFF2-40B4-BE49-F238E27FC236}">
                      <a16:creationId xmlns:a16="http://schemas.microsoft.com/office/drawing/2014/main" id="{3B629BD7-D951-E00C-3E2E-EB26FD11069F}"/>
                    </a:ext>
                  </a:extLst>
                </p:cNvPr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>
                  <a:extLst>
                    <a:ext uri="{FF2B5EF4-FFF2-40B4-BE49-F238E27FC236}">
                      <a16:creationId xmlns:a16="http://schemas.microsoft.com/office/drawing/2014/main" id="{59E9AFF2-E139-5A14-AC70-E36B2F3CB18D}"/>
                    </a:ext>
                  </a:extLst>
                </p:cNvPr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>
                  <a:extLst>
                    <a:ext uri="{FF2B5EF4-FFF2-40B4-BE49-F238E27FC236}">
                      <a16:creationId xmlns:a16="http://schemas.microsoft.com/office/drawing/2014/main" id="{19FA6010-F26D-B72A-5121-4113219C4C5E}"/>
                    </a:ext>
                  </a:extLst>
                </p:cNvPr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>
                <a:extLst>
                  <a:ext uri="{FF2B5EF4-FFF2-40B4-BE49-F238E27FC236}">
                    <a16:creationId xmlns:a16="http://schemas.microsoft.com/office/drawing/2014/main" id="{DB15680D-FBF6-FC66-BB00-20643BE905A7}"/>
                  </a:ext>
                </a:extLst>
              </p:cNvPr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>
                  <a:extLst>
                    <a:ext uri="{FF2B5EF4-FFF2-40B4-BE49-F238E27FC236}">
                      <a16:creationId xmlns:a16="http://schemas.microsoft.com/office/drawing/2014/main" id="{2805B53E-6D4F-0C6E-545C-26A86FE35E87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>
                    <a:extLst>
                      <a:ext uri="{FF2B5EF4-FFF2-40B4-BE49-F238E27FC236}">
                        <a16:creationId xmlns:a16="http://schemas.microsoft.com/office/drawing/2014/main" id="{C7162303-27DB-7294-52CC-0058063ACA22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>
                    <a:extLst>
                      <a:ext uri="{FF2B5EF4-FFF2-40B4-BE49-F238E27FC236}">
                        <a16:creationId xmlns:a16="http://schemas.microsoft.com/office/drawing/2014/main" id="{AD690047-0A55-3AB7-5B61-FD38E5DB5E56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>
                      <a:extLst>
                        <a:ext uri="{FF2B5EF4-FFF2-40B4-BE49-F238E27FC236}">
                          <a16:creationId xmlns:a16="http://schemas.microsoft.com/office/drawing/2014/main" id="{80352CDD-518D-12F8-7090-B62000C9A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>
                      <a:extLst>
                        <a:ext uri="{FF2B5EF4-FFF2-40B4-BE49-F238E27FC236}">
                          <a16:creationId xmlns:a16="http://schemas.microsoft.com/office/drawing/2014/main" id="{14FC48FB-311B-5BE9-200F-341053573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>
                      <a:extLst>
                        <a:ext uri="{FF2B5EF4-FFF2-40B4-BE49-F238E27FC236}">
                          <a16:creationId xmlns:a16="http://schemas.microsoft.com/office/drawing/2014/main" id="{2754D575-420A-78EE-C9ED-2567A2047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>
                      <a:extLst>
                        <a:ext uri="{FF2B5EF4-FFF2-40B4-BE49-F238E27FC236}">
                          <a16:creationId xmlns:a16="http://schemas.microsoft.com/office/drawing/2014/main" id="{0ADF010A-4776-D035-C948-BB1BC958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>
                      <a:extLst>
                        <a:ext uri="{FF2B5EF4-FFF2-40B4-BE49-F238E27FC236}">
                          <a16:creationId xmlns:a16="http://schemas.microsoft.com/office/drawing/2014/main" id="{C3650328-87CA-9741-4806-A77C96626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>
                  <a:extLst>
                    <a:ext uri="{FF2B5EF4-FFF2-40B4-BE49-F238E27FC236}">
                      <a16:creationId xmlns:a16="http://schemas.microsoft.com/office/drawing/2014/main" id="{3A4B80DE-3035-74ED-E5F9-4C61A7B51F7A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>
                <a:extLst>
                  <a:ext uri="{FF2B5EF4-FFF2-40B4-BE49-F238E27FC236}">
                    <a16:creationId xmlns:a16="http://schemas.microsoft.com/office/drawing/2014/main" id="{59B7ACE2-6585-C684-F157-B78B1C10A1F2}"/>
                  </a:ext>
                </a:extLst>
              </p:cNvPr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>
                  <a:extLst>
                    <a:ext uri="{FF2B5EF4-FFF2-40B4-BE49-F238E27FC236}">
                      <a16:creationId xmlns:a16="http://schemas.microsoft.com/office/drawing/2014/main" id="{C1386734-3826-6DB0-B8C3-6B41F3D7D9A9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>
                    <a:extLst>
                      <a:ext uri="{FF2B5EF4-FFF2-40B4-BE49-F238E27FC236}">
                        <a16:creationId xmlns:a16="http://schemas.microsoft.com/office/drawing/2014/main" id="{EA4F0858-4572-3783-70D7-B2B3E0C10E98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>
                    <a:extLst>
                      <a:ext uri="{FF2B5EF4-FFF2-40B4-BE49-F238E27FC236}">
                        <a16:creationId xmlns:a16="http://schemas.microsoft.com/office/drawing/2014/main" id="{73EB3087-80C6-B1B3-3FB5-6BD326CFC679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>
                      <a:extLst>
                        <a:ext uri="{FF2B5EF4-FFF2-40B4-BE49-F238E27FC236}">
                          <a16:creationId xmlns:a16="http://schemas.microsoft.com/office/drawing/2014/main" id="{953520D0-987C-6AA8-9E4E-65B2647DC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>
                      <a:extLst>
                        <a:ext uri="{FF2B5EF4-FFF2-40B4-BE49-F238E27FC236}">
                          <a16:creationId xmlns:a16="http://schemas.microsoft.com/office/drawing/2014/main" id="{8FF1754D-3230-D86E-419C-D21463BAD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>
                      <a:extLst>
                        <a:ext uri="{FF2B5EF4-FFF2-40B4-BE49-F238E27FC236}">
                          <a16:creationId xmlns:a16="http://schemas.microsoft.com/office/drawing/2014/main" id="{FFEF5166-DDE4-8012-E4D7-0BC4B0716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>
                      <a:extLst>
                        <a:ext uri="{FF2B5EF4-FFF2-40B4-BE49-F238E27FC236}">
                          <a16:creationId xmlns:a16="http://schemas.microsoft.com/office/drawing/2014/main" id="{8E4EA196-AB89-1A21-D07D-FEA36A27F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>
                      <a:extLst>
                        <a:ext uri="{FF2B5EF4-FFF2-40B4-BE49-F238E27FC236}">
                          <a16:creationId xmlns:a16="http://schemas.microsoft.com/office/drawing/2014/main" id="{ED48A173-555F-BFCC-7765-8AC74836E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>
                  <a:extLst>
                    <a:ext uri="{FF2B5EF4-FFF2-40B4-BE49-F238E27FC236}">
                      <a16:creationId xmlns:a16="http://schemas.microsoft.com/office/drawing/2014/main" id="{74193D6D-A041-F1EC-A79B-2F5854C33DF2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>
                <a:extLst>
                  <a:ext uri="{FF2B5EF4-FFF2-40B4-BE49-F238E27FC236}">
                    <a16:creationId xmlns:a16="http://schemas.microsoft.com/office/drawing/2014/main" id="{7B1B0712-25D0-008A-044D-D08A1444F28B}"/>
                  </a:ext>
                </a:extLst>
              </p:cNvPr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>
                  <a:extLst>
                    <a:ext uri="{FF2B5EF4-FFF2-40B4-BE49-F238E27FC236}">
                      <a16:creationId xmlns:a16="http://schemas.microsoft.com/office/drawing/2014/main" id="{B49708F0-D986-35E0-4FCB-0AB908C88EF8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>
                    <a:extLst>
                      <a:ext uri="{FF2B5EF4-FFF2-40B4-BE49-F238E27FC236}">
                        <a16:creationId xmlns:a16="http://schemas.microsoft.com/office/drawing/2014/main" id="{D0849E53-24C2-ABD5-B9A3-7BD5AE2D73D4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>
                    <a:extLst>
                      <a:ext uri="{FF2B5EF4-FFF2-40B4-BE49-F238E27FC236}">
                        <a16:creationId xmlns:a16="http://schemas.microsoft.com/office/drawing/2014/main" id="{08EFF749-E0C0-27D4-9554-498C691618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>
                      <a:extLst>
                        <a:ext uri="{FF2B5EF4-FFF2-40B4-BE49-F238E27FC236}">
                          <a16:creationId xmlns:a16="http://schemas.microsoft.com/office/drawing/2014/main" id="{D29E5B01-4D25-B3F0-3AAE-60FC1D186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>
                      <a:extLst>
                        <a:ext uri="{FF2B5EF4-FFF2-40B4-BE49-F238E27FC236}">
                          <a16:creationId xmlns:a16="http://schemas.microsoft.com/office/drawing/2014/main" id="{5F1332C8-C1F5-4353-9449-F31FEA106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>
                      <a:extLst>
                        <a:ext uri="{FF2B5EF4-FFF2-40B4-BE49-F238E27FC236}">
                          <a16:creationId xmlns:a16="http://schemas.microsoft.com/office/drawing/2014/main" id="{50A8F57F-6691-3E02-72F6-89895B648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>
                      <a:extLst>
                        <a:ext uri="{FF2B5EF4-FFF2-40B4-BE49-F238E27FC236}">
                          <a16:creationId xmlns:a16="http://schemas.microsoft.com/office/drawing/2014/main" id="{C93F9CE5-EB3A-C988-BC34-C2D5D5590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>
                      <a:extLst>
                        <a:ext uri="{FF2B5EF4-FFF2-40B4-BE49-F238E27FC236}">
                          <a16:creationId xmlns:a16="http://schemas.microsoft.com/office/drawing/2014/main" id="{7F85CBBB-9077-7C66-7B0E-3995A0AE0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>
                  <a:extLst>
                    <a:ext uri="{FF2B5EF4-FFF2-40B4-BE49-F238E27FC236}">
                      <a16:creationId xmlns:a16="http://schemas.microsoft.com/office/drawing/2014/main" id="{EB7150F4-B9F6-7CFD-A5AB-99D1C21524CC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>
                <a:extLst>
                  <a:ext uri="{FF2B5EF4-FFF2-40B4-BE49-F238E27FC236}">
                    <a16:creationId xmlns:a16="http://schemas.microsoft.com/office/drawing/2014/main" id="{81343272-C421-26C1-22D6-635AA77B2B7D}"/>
                  </a:ext>
                </a:extLst>
              </p:cNvPr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>
                  <a:extLst>
                    <a:ext uri="{FF2B5EF4-FFF2-40B4-BE49-F238E27FC236}">
                      <a16:creationId xmlns:a16="http://schemas.microsoft.com/office/drawing/2014/main" id="{AC1154DB-9106-3F8D-998D-0FBBE2231699}"/>
                    </a:ext>
                  </a:extLst>
                </p:cNvPr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>
                  <a:extLst>
                    <a:ext uri="{FF2B5EF4-FFF2-40B4-BE49-F238E27FC236}">
                      <a16:creationId xmlns:a16="http://schemas.microsoft.com/office/drawing/2014/main" id="{2916277A-6388-2AB5-E58C-FD63B3661ECB}"/>
                    </a:ext>
                  </a:extLst>
                </p:cNvPr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>
              <a:extLst>
                <a:ext uri="{FF2B5EF4-FFF2-40B4-BE49-F238E27FC236}">
                  <a16:creationId xmlns:a16="http://schemas.microsoft.com/office/drawing/2014/main" id="{0F320475-DC7C-AAB9-08C1-887C9002327F}"/>
                </a:ext>
              </a:extLst>
            </p:cNvPr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>
                <a:extLst>
                  <a:ext uri="{FF2B5EF4-FFF2-40B4-BE49-F238E27FC236}">
                    <a16:creationId xmlns:a16="http://schemas.microsoft.com/office/drawing/2014/main" id="{1E382DB5-7C73-3795-0524-5B03CA48D3A1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>
                <a:extLst>
                  <a:ext uri="{FF2B5EF4-FFF2-40B4-BE49-F238E27FC236}">
                    <a16:creationId xmlns:a16="http://schemas.microsoft.com/office/drawing/2014/main" id="{6B1B574C-28B1-4789-1BCA-B4147614CD47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>
            <a:extLst>
              <a:ext uri="{FF2B5EF4-FFF2-40B4-BE49-F238E27FC236}">
                <a16:creationId xmlns:a16="http://schemas.microsoft.com/office/drawing/2014/main" id="{2AA1F8BF-7AEA-C518-9A62-2FEAA81BB7A2}"/>
              </a:ext>
            </a:extLst>
          </p:cNvPr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>
              <a:extLst>
                <a:ext uri="{FF2B5EF4-FFF2-40B4-BE49-F238E27FC236}">
                  <a16:creationId xmlns:a16="http://schemas.microsoft.com/office/drawing/2014/main" id="{E6823C64-05E4-219C-9DE2-08452A72069C}"/>
                </a:ext>
              </a:extLst>
            </p:cNvPr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>
              <a:extLst>
                <a:ext uri="{FF2B5EF4-FFF2-40B4-BE49-F238E27FC236}">
                  <a16:creationId xmlns:a16="http://schemas.microsoft.com/office/drawing/2014/main" id="{48AF42F3-C2BA-CF84-EC24-9E762A1460E8}"/>
                </a:ext>
              </a:extLst>
            </p:cNvPr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>
              <a:extLst>
                <a:ext uri="{FF2B5EF4-FFF2-40B4-BE49-F238E27FC236}">
                  <a16:creationId xmlns:a16="http://schemas.microsoft.com/office/drawing/2014/main" id="{31437871-A638-E4CD-46E4-10751331FB5F}"/>
                </a:ext>
              </a:extLst>
            </p:cNvPr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37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>
          <a:extLst>
            <a:ext uri="{FF2B5EF4-FFF2-40B4-BE49-F238E27FC236}">
              <a16:creationId xmlns:a16="http://schemas.microsoft.com/office/drawing/2014/main" id="{530D3E78-7970-068F-ED80-A23537AD9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>
            <a:extLst>
              <a:ext uri="{FF2B5EF4-FFF2-40B4-BE49-F238E27FC236}">
                <a16:creationId xmlns:a16="http://schemas.microsoft.com/office/drawing/2014/main" id="{2B1B2793-2568-3C04-852A-FC985FEC7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980" y="205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Question Answering</a:t>
            </a:r>
            <a:endParaRPr/>
          </a:p>
        </p:txBody>
      </p:sp>
      <p:sp>
        <p:nvSpPr>
          <p:cNvPr id="14" name="Google Shape;1842;p46">
            <a:extLst>
              <a:ext uri="{FF2B5EF4-FFF2-40B4-BE49-F238E27FC236}">
                <a16:creationId xmlns:a16="http://schemas.microsoft.com/office/drawing/2014/main" id="{C4E6C887-8459-7AC1-0887-A6B86FAA4A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4454" y="2061140"/>
            <a:ext cx="3951941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- Phần lớn các model được sử dụng là LLMs như: smaug-72B, aya-35B, llama3-8B, mixtral-8x7B,..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- Các mô hình thương mại cũng được sử dụng như GPT-4, Claude 3 Opus,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Roboto" panose="02000000000000000000" pitchFamily="2" charset="0"/>
                <a:ea typeface="Roboto" panose="02000000000000000000" pitchFamily="2" charset="0"/>
              </a:rPr>
              <a:t>Tuy vậy các hệ thống có kết quả xếp hạng cao trên bảng xếp hạng vẫn sử dụng các Open-source model</a:t>
            </a:r>
          </a:p>
        </p:txBody>
      </p:sp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3FC8ABA8-4388-4D4E-8BED-4C4C5CC31D66}"/>
              </a:ext>
            </a:extLst>
          </p:cNvPr>
          <p:cNvSpPr txBox="1">
            <a:spLocks/>
          </p:cNvSpPr>
          <p:nvPr/>
        </p:nvSpPr>
        <p:spPr>
          <a:xfrm>
            <a:off x="106313" y="1414984"/>
            <a:ext cx="5368854" cy="46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/>
              <a:t>Các mô hình ngôn ngữ lớn (LLMs)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70B0573-7F3A-8330-E6BE-0108353A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67" y="778528"/>
            <a:ext cx="3016853" cy="41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0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>
          <a:extLst>
            <a:ext uri="{FF2B5EF4-FFF2-40B4-BE49-F238E27FC236}">
              <a16:creationId xmlns:a16="http://schemas.microsoft.com/office/drawing/2014/main" id="{8808B3FC-484D-B4C1-10BB-A9A68FFE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>
            <a:extLst>
              <a:ext uri="{FF2B5EF4-FFF2-40B4-BE49-F238E27FC236}">
                <a16:creationId xmlns:a16="http://schemas.microsoft.com/office/drawing/2014/main" id="{6DE17049-46E2-E87A-D3F6-45A40F97D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980" y="205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Question Answering</a:t>
            </a:r>
            <a:endParaRPr/>
          </a:p>
        </p:txBody>
      </p:sp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65069981-0BB4-E396-8F65-903BCEC2A08B}"/>
              </a:ext>
            </a:extLst>
          </p:cNvPr>
          <p:cNvSpPr txBox="1">
            <a:spLocks/>
          </p:cNvSpPr>
          <p:nvPr/>
        </p:nvSpPr>
        <p:spPr>
          <a:xfrm>
            <a:off x="106313" y="1414984"/>
            <a:ext cx="5368854" cy="46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/>
              <a:t>Một số phương pháp được sử dụng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9D21E1C-1DEB-5F85-B6FE-2E9DA1A9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67" y="778528"/>
            <a:ext cx="3016853" cy="4100498"/>
          </a:xfrm>
          <a:prstGeom prst="rect">
            <a:avLst/>
          </a:prstGeom>
        </p:spPr>
      </p:pic>
      <p:sp>
        <p:nvSpPr>
          <p:cNvPr id="3" name="Google Shape;1842;p46">
            <a:extLst>
              <a:ext uri="{FF2B5EF4-FFF2-40B4-BE49-F238E27FC236}">
                <a16:creationId xmlns:a16="http://schemas.microsoft.com/office/drawing/2014/main" id="{A538CFEB-8281-2D00-DA51-28FE4B2063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4454" y="2061140"/>
            <a:ext cx="3951941" cy="2002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Sử dụng một “farm” gồm các mô hình LLM khác nhau sau đó sử dụng Majority Voting để đưa ra câu trả lời cuối cùng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Fine-tune sử dụng QLoRa để fine-tune các Open-source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5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>
            <a:spLocks noGrp="1"/>
          </p:cNvSpPr>
          <p:nvPr>
            <p:ph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857" name="Google Shape;1857;p47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906" b="935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026" name="Google Shape;2026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7" name="Google Shape;2027;p50"/>
            <p:cNvPicPr preferRelativeResize="0"/>
            <p:nvPr/>
          </p:nvPicPr>
          <p:blipFill rotWithShape="1">
            <a:blip r:embed="rId4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8" name="Google Shape;20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3" name="Google Shape;2043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5" name="Google Shape;2045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49" name="Google Shape;2049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- calculator</a:t>
            </a:r>
            <a:endParaRPr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participants to basic coding concepts by building a </a:t>
            </a:r>
            <a:r>
              <a:rPr lang="en" b="1"/>
              <a:t>simple calculator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Instructions: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Python development environment and write the following code: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# Simple Calculator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num1 = int(input("Enter the first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num2 = int(input("Enter the second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print("Sum:", num1 +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print("Difference:", num1 -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print("Product:", num1 *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print("Quotient:", num1 /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program and experiment with different numbers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Observe the output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and idea generation</a:t>
            </a:r>
            <a:endParaRPr/>
          </a:p>
        </p:txBody>
      </p:sp>
      <p:sp>
        <p:nvSpPr>
          <p:cNvPr id="2080" name="Google Shape;2080;p52"/>
          <p:cNvSpPr txBox="1"/>
          <p:nvPr/>
        </p:nvSpPr>
        <p:spPr>
          <a:xfrm>
            <a:off x="786313" y="26592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 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smallest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8" y="31063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8" y="38149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stCxn id="2080" idx="3"/>
            <a:endCxn id="2081" idx="1"/>
          </p:cNvCxnSpPr>
          <p:nvPr/>
        </p:nvCxnSpPr>
        <p:spPr>
          <a:xfrm rot="10800000" flipH="1">
            <a:off x="2063113" y="20004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stCxn id="2080" idx="3"/>
            <a:endCxn id="2086" idx="1"/>
          </p:cNvCxnSpPr>
          <p:nvPr/>
        </p:nvCxnSpPr>
        <p:spPr>
          <a:xfrm>
            <a:off x="2063113" y="28737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stCxn id="2081" idx="3"/>
            <a:endCxn id="2083" idx="1"/>
          </p:cNvCxnSpPr>
          <p:nvPr/>
        </p:nvCxnSpPr>
        <p:spPr>
          <a:xfrm rot="10800000" flipH="1">
            <a:off x="4151488" y="16462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stCxn id="2081" idx="3"/>
            <a:endCxn id="2085" idx="1"/>
          </p:cNvCxnSpPr>
          <p:nvPr/>
        </p:nvCxnSpPr>
        <p:spPr>
          <a:xfrm>
            <a:off x="4151488" y="20005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stCxn id="2086" idx="3"/>
            <a:endCxn id="2088" idx="1"/>
          </p:cNvCxnSpPr>
          <p:nvPr/>
        </p:nvCxnSpPr>
        <p:spPr>
          <a:xfrm rot="10800000" flipH="1">
            <a:off x="4151488" y="33927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stCxn id="2086" idx="3"/>
            <a:endCxn id="2090" idx="1"/>
          </p:cNvCxnSpPr>
          <p:nvPr/>
        </p:nvCxnSpPr>
        <p:spPr>
          <a:xfrm>
            <a:off x="4151488" y="37470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3534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tích bài toán</a:t>
            </a:r>
            <a:endParaRPr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7033761" y="-1253690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topic and details</a:t>
            </a:r>
            <a:endParaRPr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1262375" y="355158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7" y="35515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a gas giant and has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several rings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stCxn id="2103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programming languages</a:t>
            </a:r>
            <a:endParaRPr/>
          </a:p>
        </p:txBody>
      </p:sp>
      <p:sp>
        <p:nvSpPr>
          <p:cNvPr id="2123" name="Google Shape;2123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smallest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83175" y="1363563"/>
            <a:ext cx="1313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a beautiful name and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planet from the Sun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183175" y="226245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only one that harbors life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2183175" y="315150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rings. It’s composed mostly of hydrogen and helium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2183175" y="40422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stCxn id="2125" idx="3"/>
            <a:endCxn id="2124" idx="1"/>
          </p:cNvCxnSpPr>
          <p:nvPr/>
        </p:nvCxnSpPr>
        <p:spPr>
          <a:xfrm>
            <a:off x="1505375" y="1651563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stCxn id="2124" idx="3"/>
            <a:endCxn id="2123" idx="1"/>
          </p:cNvCxnSpPr>
          <p:nvPr/>
        </p:nvCxnSpPr>
        <p:spPr>
          <a:xfrm>
            <a:off x="3496575" y="1651563"/>
            <a:ext cx="5235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stCxn id="2127" idx="3"/>
            <a:endCxn id="2126" idx="1"/>
          </p:cNvCxnSpPr>
          <p:nvPr/>
        </p:nvCxnSpPr>
        <p:spPr>
          <a:xfrm>
            <a:off x="3190275" y="255045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stCxn id="2130" idx="3"/>
            <a:endCxn id="2129" idx="1"/>
          </p:cNvCxnSpPr>
          <p:nvPr/>
        </p:nvCxnSpPr>
        <p:spPr>
          <a:xfrm>
            <a:off x="3190275" y="343950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endCxn id="2132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stCxn id="2128" idx="3"/>
            <a:endCxn id="2127" idx="1"/>
          </p:cNvCxnSpPr>
          <p:nvPr/>
        </p:nvCxnSpPr>
        <p:spPr>
          <a:xfrm>
            <a:off x="1505375" y="255045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stCxn id="2131" idx="3"/>
            <a:endCxn id="2130" idx="1"/>
          </p:cNvCxnSpPr>
          <p:nvPr/>
        </p:nvCxnSpPr>
        <p:spPr>
          <a:xfrm>
            <a:off x="1505375" y="34395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stCxn id="2134" idx="3"/>
            <a:endCxn id="2133" idx="1"/>
          </p:cNvCxnSpPr>
          <p:nvPr/>
        </p:nvCxnSpPr>
        <p:spPr>
          <a:xfrm>
            <a:off x="1505375" y="43302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composed of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hydrogen and helium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closest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2151" name="Google Shape;2151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40737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1316100" y="3613850"/>
            <a:ext cx="999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62322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extremely high temperatures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stCxn id="2161" idx="4"/>
            <a:endCxn id="2155" idx="0"/>
          </p:cNvCxnSpPr>
          <p:nvPr/>
        </p:nvCxnSpPr>
        <p:spPr>
          <a:xfrm rot="-5400000" flipH="1">
            <a:off x="1625416" y="3422797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2" name="Google Shape;2162;p55"/>
          <p:cNvGrpSpPr/>
          <p:nvPr/>
        </p:nvGrpSpPr>
        <p:grpSpPr>
          <a:xfrm>
            <a:off x="7238266" y="3053222"/>
            <a:ext cx="179668" cy="179626"/>
            <a:chOff x="7238266" y="3053222"/>
            <a:chExt cx="179668" cy="179626"/>
          </a:xfrm>
        </p:grpSpPr>
        <p:sp>
          <p:nvSpPr>
            <p:cNvPr id="2163" name="Google Shape;2163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stCxn id="2152" idx="2"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stCxn id="2153" idx="2"/>
            <a:endCxn id="2172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stCxn id="2157" idx="0"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5" name="Google Shape;2175;p55"/>
          <p:cNvCxnSpPr>
            <a:stCxn id="2159" idx="0"/>
            <a:endCxn id="2163" idx="4"/>
          </p:cNvCxnSpPr>
          <p:nvPr/>
        </p:nvCxnSpPr>
        <p:spPr>
          <a:xfrm rot="-5400000">
            <a:off x="7137900" y="3423050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63" idx="2"/>
            <a:endCxn id="2174" idx="6"/>
          </p:cNvCxnSpPr>
          <p:nvPr/>
        </p:nvCxnSpPr>
        <p:spPr>
          <a:xfrm rot="10800000">
            <a:off x="4661866" y="3142435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2194" name="Google Shape;2194;p56"/>
          <p:cNvGraphicFramePr/>
          <p:nvPr/>
        </p:nvGraphicFramePr>
        <p:xfrm>
          <a:off x="720000" y="1421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{064B92CE-9059-45D4-AF1A-06D6055AE45F}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Mars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Mercury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Jupiter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Dry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Volcanic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Cratered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Gassy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Striped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Mars is full of iron oxide dust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Mercury is quite a small planet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Jupiter is a huge gas giant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and effect</a:t>
            </a:r>
            <a:endParaRPr/>
          </a:p>
        </p:txBody>
      </p:sp>
      <p:sp>
        <p:nvSpPr>
          <p:cNvPr id="2200" name="Google Shape;2200;p57"/>
          <p:cNvSpPr txBox="1"/>
          <p:nvPr/>
        </p:nvSpPr>
        <p:spPr>
          <a:xfrm>
            <a:off x="5830935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1" name="Google Shape;2201;p57"/>
          <p:cNvSpPr txBox="1"/>
          <p:nvPr/>
        </p:nvSpPr>
        <p:spPr>
          <a:xfrm>
            <a:off x="3081075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2" name="Google Shape;2202;p57"/>
          <p:cNvSpPr txBox="1"/>
          <p:nvPr/>
        </p:nvSpPr>
        <p:spPr>
          <a:xfrm>
            <a:off x="5830935" y="370902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3" name="Google Shape;2203;p57"/>
          <p:cNvSpPr txBox="1"/>
          <p:nvPr/>
        </p:nvSpPr>
        <p:spPr>
          <a:xfrm>
            <a:off x="3081075" y="3330613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4" name="Google Shape;2204;p57"/>
          <p:cNvSpPr txBox="1"/>
          <p:nvPr/>
        </p:nvSpPr>
        <p:spPr>
          <a:xfrm>
            <a:off x="1081300" y="160652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/>
          <p:cNvSpPr txBox="1"/>
          <p:nvPr/>
        </p:nvSpPr>
        <p:spPr>
          <a:xfrm>
            <a:off x="1081300" y="363117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Solution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/>
          <p:cNvCxnSpPr/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/>
          <p:cNvSpPr txBox="1"/>
          <p:nvPr/>
        </p:nvSpPr>
        <p:spPr>
          <a:xfrm>
            <a:off x="583093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/>
          <p:cNvSpPr txBox="1"/>
          <p:nvPr/>
        </p:nvSpPr>
        <p:spPr>
          <a:xfrm>
            <a:off x="3081075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very cold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9" name="Google Shape;2209;p57"/>
          <p:cNvSpPr txBox="1"/>
          <p:nvPr/>
        </p:nvSpPr>
        <p:spPr>
          <a:xfrm>
            <a:off x="5830935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0" name="Google Shape;2210;p57"/>
          <p:cNvSpPr txBox="1"/>
          <p:nvPr/>
        </p:nvSpPr>
        <p:spPr>
          <a:xfrm>
            <a:off x="3081075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/>
          <p:cNvCxnSpPr>
            <a:stCxn id="2210" idx="1"/>
            <a:endCxn id="2203" idx="1"/>
          </p:cNvCxnSpPr>
          <p:nvPr/>
        </p:nvCxnSpPr>
        <p:spPr>
          <a:xfrm>
            <a:off x="3081075" y="1533338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/>
          <p:cNvCxnSpPr>
            <a:stCxn id="2207" idx="1"/>
            <a:endCxn id="2200" idx="1"/>
          </p:cNvCxnSpPr>
          <p:nvPr/>
        </p:nvCxnSpPr>
        <p:spPr>
          <a:xfrm>
            <a:off x="5830935" y="1533324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Mercury the closest planet to the Sun and the smallest one in the Solar System? </a:t>
            </a:r>
            <a:r>
              <a:rPr lang="en" b="1"/>
              <a:t>Note that it’s a bit larger than the Moon</a:t>
            </a:r>
            <a:endParaRPr b="1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</a:t>
            </a:r>
            <a:r>
              <a:rPr lang="en" b="1"/>
              <a:t> the second planet from the Sun.</a:t>
            </a:r>
            <a:r>
              <a:rPr lang="en"/>
              <a:t> It’s hot and has a poisonous atmosphere</a:t>
            </a:r>
            <a:endParaRPr/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coding</a:t>
            </a:r>
            <a:endParaRPr/>
          </a:p>
        </p:txBody>
      </p:sp>
      <p:grpSp>
        <p:nvGrpSpPr>
          <p:cNvPr id="2229" name="Google Shape;2229;p59"/>
          <p:cNvGrpSpPr/>
          <p:nvPr/>
        </p:nvGrpSpPr>
        <p:grpSpPr>
          <a:xfrm>
            <a:off x="3423378" y="2320987"/>
            <a:ext cx="263073" cy="341227"/>
            <a:chOff x="2390298" y="2185817"/>
            <a:chExt cx="367522" cy="476707"/>
          </a:xfrm>
        </p:grpSpPr>
        <p:sp>
          <p:nvSpPr>
            <p:cNvPr id="2230" name="Google Shape;2230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4" name="Google Shape;2234;p59"/>
          <p:cNvSpPr/>
          <p:nvPr/>
        </p:nvSpPr>
        <p:spPr>
          <a:xfrm>
            <a:off x="5418484" y="2343233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6" name="Google Shape;2236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1" name="Google Shape;2241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0" name="Google Shape;2260;p59"/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only planet known to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harbor life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2" name="Google Shape;2262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biggest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3" name="Google Shape;2273;p59"/>
          <p:cNvCxnSpPr>
            <a:stCxn id="2263" idx="2"/>
            <a:endCxn id="2227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9"/>
          <p:cNvCxnSpPr>
            <a:stCxn id="2227" idx="2"/>
            <a:endCxn id="2259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5" name="Google Shape;2275;p59"/>
          <p:cNvCxnSpPr>
            <a:stCxn id="2226" idx="2"/>
            <a:endCxn id="2261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stCxn id="2271" idx="2"/>
            <a:endCxn id="2264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6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68" idx="2"/>
            <a:endCxn id="2226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9"/>
          <p:cNvCxnSpPr>
            <a:stCxn id="2269" idx="2"/>
            <a:endCxn id="2271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and whole</a:t>
            </a:r>
            <a:endParaRPr/>
          </a:p>
        </p:txBody>
      </p:sp>
      <p:sp>
        <p:nvSpPr>
          <p:cNvPr id="2286" name="Google Shape;2286;p60"/>
          <p:cNvSpPr txBox="1"/>
          <p:nvPr/>
        </p:nvSpPr>
        <p:spPr>
          <a:xfrm>
            <a:off x="720000" y="1982775"/>
            <a:ext cx="14631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smallest one in the entire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7" name="Google Shape;2287;p60"/>
          <p:cNvSpPr txBox="1"/>
          <p:nvPr/>
        </p:nvSpPr>
        <p:spPr>
          <a:xfrm>
            <a:off x="720000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whole objective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8" name="Google Shape;2288;p60"/>
          <p:cNvSpPr txBox="1"/>
          <p:nvPr/>
        </p:nvSpPr>
        <p:spPr>
          <a:xfrm>
            <a:off x="2959948" y="1982775"/>
            <a:ext cx="1459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60"/>
          <p:cNvSpPr txBox="1"/>
          <p:nvPr/>
        </p:nvSpPr>
        <p:spPr>
          <a:xfrm>
            <a:off x="2959951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Parts of the object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0" name="Google Shape;2290;p60"/>
          <p:cNvSpPr txBox="1"/>
          <p:nvPr/>
        </p:nvSpPr>
        <p:spPr>
          <a:xfrm>
            <a:off x="5097300" y="1982775"/>
            <a:ext cx="33267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only one that harbors life in the Solar System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60"/>
          <p:cNvSpPr txBox="1"/>
          <p:nvPr/>
        </p:nvSpPr>
        <p:spPr>
          <a:xfrm>
            <a:off x="5097300" y="12631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happens if the parts are missing?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/>
          <p:cNvSpPr txBox="1"/>
          <p:nvPr/>
        </p:nvSpPr>
        <p:spPr>
          <a:xfrm>
            <a:off x="5097300" y="4035875"/>
            <a:ext cx="33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60"/>
          <p:cNvSpPr txBox="1"/>
          <p:nvPr/>
        </p:nvSpPr>
        <p:spPr>
          <a:xfrm>
            <a:off x="5097300" y="33162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What’s the function of the parts?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94" name="Google Shape;2294;p60"/>
          <p:cNvCxnSpPr>
            <a:stCxn id="2287" idx="3"/>
            <a:endCxn id="2289" idx="1"/>
          </p:cNvCxnSpPr>
          <p:nvPr/>
        </p:nvCxnSpPr>
        <p:spPr>
          <a:xfrm>
            <a:off x="2183100" y="1661050"/>
            <a:ext cx="777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5" name="Google Shape;2295;p60"/>
          <p:cNvCxnSpPr>
            <a:stCxn id="2289" idx="3"/>
            <a:endCxn id="2291" idx="1"/>
          </p:cNvCxnSpPr>
          <p:nvPr/>
        </p:nvCxnSpPr>
        <p:spPr>
          <a:xfrm>
            <a:off x="4423051" y="1661050"/>
            <a:ext cx="6741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6" name="Google Shape;2296;p60"/>
          <p:cNvCxnSpPr>
            <a:stCxn id="2290" idx="2"/>
            <a:endCxn id="2293" idx="0"/>
          </p:cNvCxnSpPr>
          <p:nvPr/>
        </p:nvCxnSpPr>
        <p:spPr>
          <a:xfrm rot="-5400000" flipH="1">
            <a:off x="6516000" y="3071025"/>
            <a:ext cx="4899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this graph</a:t>
            </a:r>
            <a:endParaRPr/>
          </a:p>
        </p:txBody>
      </p:sp>
      <p:sp>
        <p:nvSpPr>
          <p:cNvPr id="2302" name="Google Shape;2302;p61"/>
          <p:cNvSpPr txBox="1"/>
          <p:nvPr/>
        </p:nvSpPr>
        <p:spPr>
          <a:xfrm>
            <a:off x="897263" y="4194475"/>
            <a:ext cx="402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61"/>
          <p:cNvSpPr txBox="1"/>
          <p:nvPr/>
        </p:nvSpPr>
        <p:spPr>
          <a:xfrm>
            <a:off x="5973520" y="1213988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4" name="Google Shape;2304;p61"/>
          <p:cNvSpPr txBox="1"/>
          <p:nvPr/>
        </p:nvSpPr>
        <p:spPr>
          <a:xfrm>
            <a:off x="5973513" y="1543438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05" name="Google Shape;2305;p61"/>
          <p:cNvGrpSpPr/>
          <p:nvPr/>
        </p:nvGrpSpPr>
        <p:grpSpPr>
          <a:xfrm>
            <a:off x="5568459" y="1213992"/>
            <a:ext cx="285579" cy="285597"/>
            <a:chOff x="5204821" y="1321454"/>
            <a:chExt cx="285579" cy="285597"/>
          </a:xfrm>
        </p:grpSpPr>
        <p:sp>
          <p:nvSpPr>
            <p:cNvPr id="2306" name="Google Shape;2306;p61"/>
            <p:cNvSpPr/>
            <p:nvPr/>
          </p:nvSpPr>
          <p:spPr>
            <a:xfrm>
              <a:off x="5204821" y="1321454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5261536" y="1378160"/>
              <a:ext cx="172110" cy="17212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61"/>
          <p:cNvSpPr txBox="1"/>
          <p:nvPr/>
        </p:nvSpPr>
        <p:spPr>
          <a:xfrm>
            <a:off x="5973520" y="244176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9" name="Google Shape;2309;p61"/>
          <p:cNvSpPr txBox="1"/>
          <p:nvPr/>
        </p:nvSpPr>
        <p:spPr>
          <a:xfrm>
            <a:off x="5973513" y="277121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0" name="Google Shape;2310;p61"/>
          <p:cNvGrpSpPr/>
          <p:nvPr/>
        </p:nvGrpSpPr>
        <p:grpSpPr>
          <a:xfrm>
            <a:off x="5568459" y="2441767"/>
            <a:ext cx="285579" cy="285597"/>
            <a:chOff x="5204821" y="2495492"/>
            <a:chExt cx="285579" cy="285597"/>
          </a:xfrm>
        </p:grpSpPr>
        <p:sp>
          <p:nvSpPr>
            <p:cNvPr id="2311" name="Google Shape;2311;p61"/>
            <p:cNvSpPr/>
            <p:nvPr/>
          </p:nvSpPr>
          <p:spPr>
            <a:xfrm>
              <a:off x="5204821" y="2495492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5261536" y="2552197"/>
              <a:ext cx="172110" cy="1721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1"/>
          <p:cNvSpPr txBox="1"/>
          <p:nvPr/>
        </p:nvSpPr>
        <p:spPr>
          <a:xfrm>
            <a:off x="5973520" y="366951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4" name="Google Shape;2314;p61"/>
          <p:cNvSpPr txBox="1"/>
          <p:nvPr/>
        </p:nvSpPr>
        <p:spPr>
          <a:xfrm>
            <a:off x="5973513" y="399896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5" name="Google Shape;2315;p61"/>
          <p:cNvGrpSpPr/>
          <p:nvPr/>
        </p:nvGrpSpPr>
        <p:grpSpPr>
          <a:xfrm>
            <a:off x="5568459" y="3669517"/>
            <a:ext cx="285579" cy="285597"/>
            <a:chOff x="5204821" y="3669529"/>
            <a:chExt cx="285579" cy="285597"/>
          </a:xfrm>
        </p:grpSpPr>
        <p:sp>
          <p:nvSpPr>
            <p:cNvPr id="2316" name="Google Shape;2316;p61"/>
            <p:cNvSpPr/>
            <p:nvPr/>
          </p:nvSpPr>
          <p:spPr>
            <a:xfrm>
              <a:off x="5204821" y="3669529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5261536" y="3726235"/>
              <a:ext cx="172110" cy="1721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8" name="Google Shape;2318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88" y="1214000"/>
            <a:ext cx="4234601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2324" name="Google Shape;2324;p62"/>
          <p:cNvGrpSpPr/>
          <p:nvPr/>
        </p:nvGrpSpPr>
        <p:grpSpPr>
          <a:xfrm>
            <a:off x="2499891" y="1758510"/>
            <a:ext cx="4143916" cy="2207615"/>
            <a:chOff x="233350" y="949250"/>
            <a:chExt cx="7137300" cy="3802300"/>
          </a:xfrm>
        </p:grpSpPr>
        <p:sp>
          <p:nvSpPr>
            <p:cNvPr id="2325" name="Google Shape;2325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62"/>
          <p:cNvSpPr txBox="1"/>
          <p:nvPr/>
        </p:nvSpPr>
        <p:spPr>
          <a:xfrm>
            <a:off x="6881275" y="1860476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Neptune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7" name="Google Shape;2377;p62"/>
          <p:cNvSpPr txBox="1"/>
          <p:nvPr/>
        </p:nvSpPr>
        <p:spPr>
          <a:xfrm>
            <a:off x="6881275" y="3058852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China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8" name="Google Shape;2378;p62"/>
          <p:cNvSpPr txBox="1"/>
          <p:nvPr/>
        </p:nvSpPr>
        <p:spPr>
          <a:xfrm>
            <a:off x="720000" y="1432700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9" name="Google Shape;2379;p62"/>
          <p:cNvSpPr txBox="1"/>
          <p:nvPr/>
        </p:nvSpPr>
        <p:spPr>
          <a:xfrm>
            <a:off x="6881275" y="1432675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Russia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0" name="Google Shape;2380;p62"/>
          <p:cNvSpPr txBox="1"/>
          <p:nvPr/>
        </p:nvSpPr>
        <p:spPr>
          <a:xfrm>
            <a:off x="720000" y="3486624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1" name="Google Shape;2381;p62"/>
          <p:cNvSpPr txBox="1"/>
          <p:nvPr/>
        </p:nvSpPr>
        <p:spPr>
          <a:xfrm>
            <a:off x="6881275" y="3486625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gas giant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2" name="Google Shape;2382;p62"/>
          <p:cNvSpPr txBox="1"/>
          <p:nvPr/>
        </p:nvSpPr>
        <p:spPr>
          <a:xfrm>
            <a:off x="720000" y="3058864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3" name="Google Shape;2383;p62"/>
          <p:cNvSpPr txBox="1"/>
          <p:nvPr/>
        </p:nvSpPr>
        <p:spPr>
          <a:xfrm>
            <a:off x="720000" y="1860472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84" name="Google Shape;2384;p62"/>
          <p:cNvCxnSpPr/>
          <p:nvPr/>
        </p:nvCxnSpPr>
        <p:spPr>
          <a:xfrm>
            <a:off x="2262300" y="1684700"/>
            <a:ext cx="852900" cy="5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5" name="Google Shape;2385;p62"/>
          <p:cNvCxnSpPr>
            <a:stCxn id="2382" idx="3"/>
          </p:cNvCxnSpPr>
          <p:nvPr/>
        </p:nvCxnSpPr>
        <p:spPr>
          <a:xfrm rot="10800000" flipH="1">
            <a:off x="2262300" y="2817064"/>
            <a:ext cx="3161700" cy="4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6" name="Google Shape;2386;p62"/>
          <p:cNvCxnSpPr>
            <a:stCxn id="2379" idx="1"/>
          </p:cNvCxnSpPr>
          <p:nvPr/>
        </p:nvCxnSpPr>
        <p:spPr>
          <a:xfrm flipH="1">
            <a:off x="5216875" y="1684675"/>
            <a:ext cx="1664400" cy="38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7" name="Google Shape;2387;p62"/>
          <p:cNvCxnSpPr>
            <a:stCxn id="2377" idx="1"/>
          </p:cNvCxnSpPr>
          <p:nvPr/>
        </p:nvCxnSpPr>
        <p:spPr>
          <a:xfrm rot="10800000">
            <a:off x="5890075" y="2568652"/>
            <a:ext cx="991200" cy="74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675396" y="2556569"/>
            <a:ext cx="3543000" cy="116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Cuộc thi tập trung phát triển hệ thống trí tuê nhân tạo nằm giúp các nhà nghiên cứu , chuyên gia y tết tiếp cận tri thức nhanh chóng và chính xác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675396" y="1230742"/>
            <a:ext cx="3543000" cy="116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</a:rPr>
              <a:t>Bài toán được tổ chức bởi BioASQ nhằm phát triển các ứng dụng của trí tuệ nhân tạo và xử lý ngôn ngữ tự nhiên trong lĩnh vực y sinh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BioASQ flyer 2015 by IIT | NCSR Demokritos - Issuu">
            <a:extLst>
              <a:ext uri="{FF2B5EF4-FFF2-40B4-BE49-F238E27FC236}">
                <a16:creationId xmlns:a16="http://schemas.microsoft.com/office/drawing/2014/main" id="{AFEFDC11-67ED-D96A-DB9A-59967796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54" y="753747"/>
            <a:ext cx="4620175" cy="33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right-click on them and select “Replace image”</a:t>
            </a:r>
            <a:endParaRPr/>
          </a:p>
        </p:txBody>
      </p:sp>
      <p:pic>
        <p:nvPicPr>
          <p:cNvPr id="2398" name="Google Shape;2398;p63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3983789" y="1246750"/>
            <a:ext cx="3660749" cy="2232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9" name="Google Shape;2399;p63"/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/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2" name="Google Shape;2402;p63"/>
          <p:cNvPicPr preferRelativeResize="0"/>
          <p:nvPr/>
        </p:nvPicPr>
        <p:blipFill rotWithShape="1">
          <a:blip r:embed="rId4">
            <a:alphaModFix/>
          </a:blip>
          <a:srcRect l="9415" r="9415"/>
          <a:stretch/>
        </p:blipFill>
        <p:spPr>
          <a:xfrm>
            <a:off x="7551901" y="1818834"/>
            <a:ext cx="1008298" cy="198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64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youremail@freepik.com</a:t>
            </a:r>
            <a:endParaRPr sz="1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+34 654 321 432</a:t>
            </a:r>
            <a:endParaRPr sz="1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yourwebsite.com</a:t>
            </a:r>
            <a:endParaRPr sz="1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3" name="Google Shape;2413;p64"/>
          <p:cNvSpPr txBox="1"/>
          <p:nvPr/>
        </p:nvSpPr>
        <p:spPr>
          <a:xfrm>
            <a:off x="1157300" y="43883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14" name="Google Shape;2414;p64"/>
          <p:cNvGrpSpPr/>
          <p:nvPr/>
        </p:nvGrpSpPr>
        <p:grpSpPr>
          <a:xfrm>
            <a:off x="2810628" y="2984587"/>
            <a:ext cx="597900" cy="385800"/>
            <a:chOff x="2289878" y="3082512"/>
            <a:chExt cx="597900" cy="385800"/>
          </a:xfrm>
        </p:grpSpPr>
        <p:sp>
          <p:nvSpPr>
            <p:cNvPr id="2415" name="Google Shape;2415;p64"/>
            <p:cNvSpPr/>
            <p:nvPr/>
          </p:nvSpPr>
          <p:spPr>
            <a:xfrm>
              <a:off x="2447030" y="3130409"/>
              <a:ext cx="282876" cy="28321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64"/>
          <p:cNvGrpSpPr/>
          <p:nvPr/>
        </p:nvGrpSpPr>
        <p:grpSpPr>
          <a:xfrm>
            <a:off x="2022327" y="2984587"/>
            <a:ext cx="597900" cy="385800"/>
            <a:chOff x="1501577" y="3082512"/>
            <a:chExt cx="597900" cy="385800"/>
          </a:xfrm>
        </p:grpSpPr>
        <p:grpSp>
          <p:nvGrpSpPr>
            <p:cNvPr id="2418" name="Google Shape;2418;p64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2419" name="Google Shape;2419;p64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6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3" name="Google Shape;2423;p64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64"/>
          <p:cNvGrpSpPr/>
          <p:nvPr/>
        </p:nvGrpSpPr>
        <p:grpSpPr>
          <a:xfrm>
            <a:off x="1234025" y="2984587"/>
            <a:ext cx="597900" cy="385800"/>
            <a:chOff x="713275" y="3082512"/>
            <a:chExt cx="597900" cy="385800"/>
          </a:xfrm>
        </p:grpSpPr>
        <p:grpSp>
          <p:nvGrpSpPr>
            <p:cNvPr id="2425" name="Google Shape;2425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6" name="Google Shape;2426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3" name="Google Shape;2453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4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2464" name="Google Shape;2464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5" name="Google Shape;2465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6" name="Google Shape;2466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Google Shape;2471;p65"/>
          <p:cNvGrpSpPr/>
          <p:nvPr/>
        </p:nvGrpSpPr>
        <p:grpSpPr>
          <a:xfrm>
            <a:off x="932842" y="1339588"/>
            <a:ext cx="449582" cy="398132"/>
            <a:chOff x="713167" y="740543"/>
            <a:chExt cx="476707" cy="422153"/>
          </a:xfrm>
        </p:grpSpPr>
        <p:sp>
          <p:nvSpPr>
            <p:cNvPr id="2472" name="Google Shape;2472;p65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6" name="Google Shape;2496;p65"/>
          <p:cNvGrpSpPr/>
          <p:nvPr/>
        </p:nvGrpSpPr>
        <p:grpSpPr>
          <a:xfrm>
            <a:off x="7067391" y="4158991"/>
            <a:ext cx="346539" cy="449439"/>
            <a:chOff x="7217832" y="3730048"/>
            <a:chExt cx="367447" cy="476555"/>
          </a:xfrm>
        </p:grpSpPr>
        <p:sp>
          <p:nvSpPr>
            <p:cNvPr id="2497" name="Google Shape;2497;p65"/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2" name="Google Shape;2502;p65"/>
          <p:cNvSpPr/>
          <p:nvPr/>
        </p:nvSpPr>
        <p:spPr>
          <a:xfrm>
            <a:off x="7760889" y="4158832"/>
            <a:ext cx="448452" cy="449595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3" name="Google Shape;2503;p65"/>
          <p:cNvGrpSpPr/>
          <p:nvPr/>
        </p:nvGrpSpPr>
        <p:grpSpPr>
          <a:xfrm>
            <a:off x="6263017" y="4168745"/>
            <a:ext cx="449475" cy="429645"/>
            <a:chOff x="6364927" y="3740390"/>
            <a:chExt cx="476593" cy="455567"/>
          </a:xfrm>
        </p:grpSpPr>
        <p:sp>
          <p:nvSpPr>
            <p:cNvPr id="2504" name="Google Shape;2504;p65"/>
            <p:cNvSpPr/>
            <p:nvPr/>
          </p:nvSpPr>
          <p:spPr>
            <a:xfrm>
              <a:off x="6465929" y="4095562"/>
              <a:ext cx="27201" cy="13676"/>
            </a:xfrm>
            <a:custGeom>
              <a:avLst/>
              <a:gdLst/>
              <a:ahLst/>
              <a:cxnLst/>
              <a:rect l="l" t="t" r="r" b="b"/>
              <a:pathLst>
                <a:path w="718" h="361" extrusionOk="0">
                  <a:moveTo>
                    <a:pt x="197" y="0"/>
                  </a:moveTo>
                  <a:cubicBezTo>
                    <a:pt x="102" y="0"/>
                    <a:pt x="17" y="70"/>
                    <a:pt x="8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19" y="361"/>
                  </a:lnTo>
                  <a:cubicBezTo>
                    <a:pt x="615" y="361"/>
                    <a:pt x="700" y="292"/>
                    <a:pt x="708" y="197"/>
                  </a:cubicBezTo>
                  <a:cubicBezTo>
                    <a:pt x="717" y="90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6713090" y="4148980"/>
              <a:ext cx="27239" cy="13676"/>
            </a:xfrm>
            <a:custGeom>
              <a:avLst/>
              <a:gdLst/>
              <a:ahLst/>
              <a:cxnLst/>
              <a:rect l="l" t="t" r="r" b="b"/>
              <a:pathLst>
                <a:path w="719" h="361" extrusionOk="0">
                  <a:moveTo>
                    <a:pt x="198" y="0"/>
                  </a:moveTo>
                  <a:cubicBezTo>
                    <a:pt x="103" y="0"/>
                    <a:pt x="18" y="70"/>
                    <a:pt x="9" y="165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20" y="361"/>
                  </a:lnTo>
                  <a:cubicBezTo>
                    <a:pt x="616" y="361"/>
                    <a:pt x="701" y="291"/>
                    <a:pt x="709" y="197"/>
                  </a:cubicBezTo>
                  <a:cubicBezTo>
                    <a:pt x="718" y="89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6364927" y="3740390"/>
              <a:ext cx="476593" cy="455567"/>
            </a:xfrm>
            <a:custGeom>
              <a:avLst/>
              <a:gdLst/>
              <a:ahLst/>
              <a:cxnLst/>
              <a:rect l="l" t="t" r="r" b="b"/>
              <a:pathLst>
                <a:path w="12580" h="12025" extrusionOk="0">
                  <a:moveTo>
                    <a:pt x="7995" y="2735"/>
                  </a:moveTo>
                  <a:cubicBezTo>
                    <a:pt x="8050" y="2735"/>
                    <a:pt x="8105" y="2753"/>
                    <a:pt x="8151" y="2791"/>
                  </a:cubicBezTo>
                  <a:lnTo>
                    <a:pt x="9383" y="3794"/>
                  </a:lnTo>
                  <a:cubicBezTo>
                    <a:pt x="9472" y="3867"/>
                    <a:pt x="9502" y="3995"/>
                    <a:pt x="9442" y="4108"/>
                  </a:cubicBezTo>
                  <a:cubicBezTo>
                    <a:pt x="9429" y="4132"/>
                    <a:pt x="9411" y="4153"/>
                    <a:pt x="9390" y="4170"/>
                  </a:cubicBezTo>
                  <a:lnTo>
                    <a:pt x="8149" y="5156"/>
                  </a:lnTo>
                  <a:cubicBezTo>
                    <a:pt x="8104" y="5191"/>
                    <a:pt x="8051" y="5209"/>
                    <a:pt x="7995" y="5209"/>
                  </a:cubicBezTo>
                  <a:cubicBezTo>
                    <a:pt x="7968" y="5209"/>
                    <a:pt x="7941" y="5205"/>
                    <a:pt x="7914" y="5197"/>
                  </a:cubicBezTo>
                  <a:cubicBezTo>
                    <a:pt x="7903" y="5192"/>
                    <a:pt x="7890" y="5187"/>
                    <a:pt x="7879" y="5181"/>
                  </a:cubicBezTo>
                  <a:cubicBezTo>
                    <a:pt x="7785" y="5127"/>
                    <a:pt x="7740" y="5033"/>
                    <a:pt x="7752" y="4936"/>
                  </a:cubicBezTo>
                  <a:cubicBezTo>
                    <a:pt x="7759" y="4871"/>
                    <a:pt x="7791" y="4812"/>
                    <a:pt x="7843" y="4771"/>
                  </a:cubicBezTo>
                  <a:lnTo>
                    <a:pt x="8110" y="4559"/>
                  </a:lnTo>
                  <a:cubicBezTo>
                    <a:pt x="8200" y="4486"/>
                    <a:pt x="8210" y="4342"/>
                    <a:pt x="8099" y="4259"/>
                  </a:cubicBezTo>
                  <a:cubicBezTo>
                    <a:pt x="8072" y="4239"/>
                    <a:pt x="8041" y="4230"/>
                    <a:pt x="8008" y="4230"/>
                  </a:cubicBezTo>
                  <a:lnTo>
                    <a:pt x="5386" y="4230"/>
                  </a:lnTo>
                  <a:cubicBezTo>
                    <a:pt x="5322" y="4230"/>
                    <a:pt x="5260" y="4202"/>
                    <a:pt x="5224" y="4148"/>
                  </a:cubicBezTo>
                  <a:cubicBezTo>
                    <a:pt x="5088" y="3950"/>
                    <a:pt x="5228" y="3740"/>
                    <a:pt x="5416" y="3740"/>
                  </a:cubicBezTo>
                  <a:lnTo>
                    <a:pt x="8034" y="3740"/>
                  </a:lnTo>
                  <a:cubicBezTo>
                    <a:pt x="8066" y="3740"/>
                    <a:pt x="8097" y="3730"/>
                    <a:pt x="8124" y="3710"/>
                  </a:cubicBezTo>
                  <a:cubicBezTo>
                    <a:pt x="8234" y="3629"/>
                    <a:pt x="8225" y="3484"/>
                    <a:pt x="8136" y="3412"/>
                  </a:cubicBezTo>
                  <a:lnTo>
                    <a:pt x="7841" y="3171"/>
                  </a:lnTo>
                  <a:cubicBezTo>
                    <a:pt x="7736" y="3086"/>
                    <a:pt x="7720" y="2930"/>
                    <a:pt x="7805" y="2825"/>
                  </a:cubicBezTo>
                  <a:cubicBezTo>
                    <a:pt x="7853" y="2766"/>
                    <a:pt x="7924" y="2735"/>
                    <a:pt x="7995" y="2735"/>
                  </a:cubicBezTo>
                  <a:close/>
                  <a:moveTo>
                    <a:pt x="6517" y="4592"/>
                  </a:moveTo>
                  <a:lnTo>
                    <a:pt x="6517" y="5739"/>
                  </a:lnTo>
                  <a:lnTo>
                    <a:pt x="6059" y="5739"/>
                  </a:lnTo>
                  <a:lnTo>
                    <a:pt x="6059" y="4592"/>
                  </a:lnTo>
                  <a:close/>
                  <a:moveTo>
                    <a:pt x="5224" y="366"/>
                  </a:moveTo>
                  <a:cubicBezTo>
                    <a:pt x="5465" y="366"/>
                    <a:pt x="5662" y="562"/>
                    <a:pt x="5662" y="804"/>
                  </a:cubicBezTo>
                  <a:lnTo>
                    <a:pt x="5662" y="3380"/>
                  </a:lnTo>
                  <a:lnTo>
                    <a:pt x="5413" y="3380"/>
                  </a:lnTo>
                  <a:cubicBezTo>
                    <a:pt x="5085" y="3380"/>
                    <a:pt x="4804" y="3636"/>
                    <a:pt x="4792" y="3965"/>
                  </a:cubicBezTo>
                  <a:cubicBezTo>
                    <a:pt x="4779" y="4309"/>
                    <a:pt x="5056" y="4593"/>
                    <a:pt x="5397" y="4593"/>
                  </a:cubicBezTo>
                  <a:lnTo>
                    <a:pt x="5662" y="4593"/>
                  </a:lnTo>
                  <a:lnTo>
                    <a:pt x="5662" y="5740"/>
                  </a:lnTo>
                  <a:lnTo>
                    <a:pt x="5044" y="5740"/>
                  </a:lnTo>
                  <a:cubicBezTo>
                    <a:pt x="5119" y="5650"/>
                    <a:pt x="5165" y="5538"/>
                    <a:pt x="5177" y="5420"/>
                  </a:cubicBezTo>
                  <a:cubicBezTo>
                    <a:pt x="5193" y="5259"/>
                    <a:pt x="5148" y="5103"/>
                    <a:pt x="5046" y="4980"/>
                  </a:cubicBezTo>
                  <a:cubicBezTo>
                    <a:pt x="4927" y="4834"/>
                    <a:pt x="4753" y="4758"/>
                    <a:pt x="4578" y="4758"/>
                  </a:cubicBezTo>
                  <a:cubicBezTo>
                    <a:pt x="4445" y="4758"/>
                    <a:pt x="4311" y="4802"/>
                    <a:pt x="4200" y="4893"/>
                  </a:cubicBezTo>
                  <a:lnTo>
                    <a:pt x="3892" y="5143"/>
                  </a:lnTo>
                  <a:cubicBezTo>
                    <a:pt x="3811" y="5210"/>
                    <a:pt x="3802" y="5332"/>
                    <a:pt x="3878" y="5409"/>
                  </a:cubicBezTo>
                  <a:cubicBezTo>
                    <a:pt x="3912" y="5444"/>
                    <a:pt x="3958" y="5461"/>
                    <a:pt x="4004" y="5461"/>
                  </a:cubicBezTo>
                  <a:cubicBezTo>
                    <a:pt x="4048" y="5461"/>
                    <a:pt x="4092" y="5446"/>
                    <a:pt x="4128" y="5417"/>
                  </a:cubicBezTo>
                  <a:lnTo>
                    <a:pt x="4428" y="5171"/>
                  </a:lnTo>
                  <a:cubicBezTo>
                    <a:pt x="4472" y="5135"/>
                    <a:pt x="4525" y="5118"/>
                    <a:pt x="4578" y="5118"/>
                  </a:cubicBezTo>
                  <a:cubicBezTo>
                    <a:pt x="4657" y="5118"/>
                    <a:pt x="4736" y="5157"/>
                    <a:pt x="4783" y="5231"/>
                  </a:cubicBezTo>
                  <a:cubicBezTo>
                    <a:pt x="4848" y="5336"/>
                    <a:pt x="4818" y="5473"/>
                    <a:pt x="4722" y="5552"/>
                  </a:cubicBezTo>
                  <a:lnTo>
                    <a:pt x="4442" y="5781"/>
                  </a:lnTo>
                  <a:cubicBezTo>
                    <a:pt x="4373" y="5836"/>
                    <a:pt x="4354" y="5936"/>
                    <a:pt x="4402" y="6017"/>
                  </a:cubicBezTo>
                  <a:cubicBezTo>
                    <a:pt x="4437" y="6071"/>
                    <a:pt x="4500" y="6101"/>
                    <a:pt x="4564" y="6101"/>
                  </a:cubicBezTo>
                  <a:lnTo>
                    <a:pt x="7156" y="6101"/>
                  </a:lnTo>
                  <a:cubicBezTo>
                    <a:pt x="7272" y="6101"/>
                    <a:pt x="7379" y="6179"/>
                    <a:pt x="7403" y="6292"/>
                  </a:cubicBezTo>
                  <a:cubicBezTo>
                    <a:pt x="7439" y="6452"/>
                    <a:pt x="7317" y="6594"/>
                    <a:pt x="7164" y="6594"/>
                  </a:cubicBezTo>
                  <a:lnTo>
                    <a:pt x="4579" y="6594"/>
                  </a:lnTo>
                  <a:lnTo>
                    <a:pt x="4579" y="6591"/>
                  </a:lnTo>
                  <a:cubicBezTo>
                    <a:pt x="4501" y="6606"/>
                    <a:pt x="4432" y="6657"/>
                    <a:pt x="4406" y="6731"/>
                  </a:cubicBezTo>
                  <a:cubicBezTo>
                    <a:pt x="4379" y="6805"/>
                    <a:pt x="4402" y="6887"/>
                    <a:pt x="4464" y="6936"/>
                  </a:cubicBezTo>
                  <a:lnTo>
                    <a:pt x="4731" y="7149"/>
                  </a:lnTo>
                  <a:cubicBezTo>
                    <a:pt x="4837" y="7233"/>
                    <a:pt x="4855" y="7389"/>
                    <a:pt x="4771" y="7494"/>
                  </a:cubicBezTo>
                  <a:cubicBezTo>
                    <a:pt x="4724" y="7553"/>
                    <a:pt x="4654" y="7588"/>
                    <a:pt x="4578" y="7588"/>
                  </a:cubicBezTo>
                  <a:cubicBezTo>
                    <a:pt x="4522" y="7588"/>
                    <a:pt x="4469" y="7569"/>
                    <a:pt x="4424" y="7533"/>
                  </a:cubicBezTo>
                  <a:lnTo>
                    <a:pt x="3193" y="6554"/>
                  </a:lnTo>
                  <a:cubicBezTo>
                    <a:pt x="3134" y="6509"/>
                    <a:pt x="3100" y="6438"/>
                    <a:pt x="3100" y="6363"/>
                  </a:cubicBezTo>
                  <a:cubicBezTo>
                    <a:pt x="3100" y="6289"/>
                    <a:pt x="3133" y="6219"/>
                    <a:pt x="3191" y="6171"/>
                  </a:cubicBezTo>
                  <a:lnTo>
                    <a:pt x="3447" y="5961"/>
                  </a:lnTo>
                  <a:cubicBezTo>
                    <a:pt x="3526" y="5897"/>
                    <a:pt x="3537" y="5781"/>
                    <a:pt x="3473" y="5702"/>
                  </a:cubicBezTo>
                  <a:cubicBezTo>
                    <a:pt x="3437" y="5658"/>
                    <a:pt x="3383" y="5635"/>
                    <a:pt x="3330" y="5635"/>
                  </a:cubicBezTo>
                  <a:cubicBezTo>
                    <a:pt x="3289" y="5635"/>
                    <a:pt x="3248" y="5648"/>
                    <a:pt x="3214" y="5676"/>
                  </a:cubicBezTo>
                  <a:lnTo>
                    <a:pt x="2956" y="5886"/>
                  </a:lnTo>
                  <a:cubicBezTo>
                    <a:pt x="2810" y="6003"/>
                    <a:pt x="2728" y="6179"/>
                    <a:pt x="2730" y="6365"/>
                  </a:cubicBezTo>
                  <a:cubicBezTo>
                    <a:pt x="2731" y="6553"/>
                    <a:pt x="2815" y="6726"/>
                    <a:pt x="2961" y="6842"/>
                  </a:cubicBezTo>
                  <a:lnTo>
                    <a:pt x="4193" y="7821"/>
                  </a:lnTo>
                  <a:cubicBezTo>
                    <a:pt x="4302" y="7908"/>
                    <a:pt x="4437" y="7955"/>
                    <a:pt x="4575" y="7955"/>
                  </a:cubicBezTo>
                  <a:cubicBezTo>
                    <a:pt x="4764" y="7955"/>
                    <a:pt x="4940" y="7870"/>
                    <a:pt x="5056" y="7724"/>
                  </a:cubicBezTo>
                  <a:cubicBezTo>
                    <a:pt x="5233" y="7502"/>
                    <a:pt x="5230" y="7195"/>
                    <a:pt x="5070" y="6985"/>
                  </a:cubicBezTo>
                  <a:lnTo>
                    <a:pt x="5661" y="6985"/>
                  </a:lnTo>
                  <a:lnTo>
                    <a:pt x="5661" y="8525"/>
                  </a:lnTo>
                  <a:lnTo>
                    <a:pt x="353" y="8525"/>
                  </a:lnTo>
                  <a:lnTo>
                    <a:pt x="353" y="804"/>
                  </a:lnTo>
                  <a:cubicBezTo>
                    <a:pt x="353" y="562"/>
                    <a:pt x="550" y="366"/>
                    <a:pt x="792" y="366"/>
                  </a:cubicBezTo>
                  <a:close/>
                  <a:moveTo>
                    <a:pt x="5663" y="8884"/>
                  </a:moveTo>
                  <a:lnTo>
                    <a:pt x="5663" y="9789"/>
                  </a:lnTo>
                  <a:cubicBezTo>
                    <a:pt x="5664" y="10031"/>
                    <a:pt x="5469" y="10228"/>
                    <a:pt x="5227" y="10228"/>
                  </a:cubicBezTo>
                  <a:lnTo>
                    <a:pt x="794" y="10228"/>
                  </a:lnTo>
                  <a:cubicBezTo>
                    <a:pt x="552" y="10228"/>
                    <a:pt x="357" y="10031"/>
                    <a:pt x="357" y="9789"/>
                  </a:cubicBezTo>
                  <a:lnTo>
                    <a:pt x="357" y="8884"/>
                  </a:lnTo>
                  <a:close/>
                  <a:moveTo>
                    <a:pt x="12218" y="10293"/>
                  </a:moveTo>
                  <a:lnTo>
                    <a:pt x="12218" y="11198"/>
                  </a:lnTo>
                  <a:cubicBezTo>
                    <a:pt x="12218" y="11440"/>
                    <a:pt x="12022" y="11637"/>
                    <a:pt x="11780" y="11637"/>
                  </a:cubicBezTo>
                  <a:lnTo>
                    <a:pt x="7349" y="11637"/>
                  </a:lnTo>
                  <a:cubicBezTo>
                    <a:pt x="7107" y="11637"/>
                    <a:pt x="6910" y="11440"/>
                    <a:pt x="6910" y="11198"/>
                  </a:cubicBezTo>
                  <a:lnTo>
                    <a:pt x="6910" y="10293"/>
                  </a:lnTo>
                  <a:close/>
                  <a:moveTo>
                    <a:pt x="807" y="1"/>
                  </a:moveTo>
                  <a:cubicBezTo>
                    <a:pt x="362" y="1"/>
                    <a:pt x="0" y="362"/>
                    <a:pt x="0" y="807"/>
                  </a:cubicBezTo>
                  <a:lnTo>
                    <a:pt x="0" y="9776"/>
                  </a:lnTo>
                  <a:cubicBezTo>
                    <a:pt x="0" y="10221"/>
                    <a:pt x="362" y="10582"/>
                    <a:pt x="807" y="10582"/>
                  </a:cubicBezTo>
                  <a:lnTo>
                    <a:pt x="5254" y="10582"/>
                  </a:lnTo>
                  <a:cubicBezTo>
                    <a:pt x="5699" y="10582"/>
                    <a:pt x="6060" y="10221"/>
                    <a:pt x="6060" y="9776"/>
                  </a:cubicBezTo>
                  <a:lnTo>
                    <a:pt x="6060" y="6978"/>
                  </a:lnTo>
                  <a:lnTo>
                    <a:pt x="6518" y="6978"/>
                  </a:lnTo>
                  <a:lnTo>
                    <a:pt x="6518" y="11218"/>
                  </a:lnTo>
                  <a:cubicBezTo>
                    <a:pt x="6518" y="11663"/>
                    <a:pt x="6879" y="12024"/>
                    <a:pt x="7325" y="12024"/>
                  </a:cubicBezTo>
                  <a:lnTo>
                    <a:pt x="11773" y="12024"/>
                  </a:lnTo>
                  <a:cubicBezTo>
                    <a:pt x="12218" y="12024"/>
                    <a:pt x="12579" y="11663"/>
                    <a:pt x="12579" y="11218"/>
                  </a:cubicBezTo>
                  <a:lnTo>
                    <a:pt x="12579" y="2248"/>
                  </a:lnTo>
                  <a:cubicBezTo>
                    <a:pt x="12579" y="1808"/>
                    <a:pt x="12216" y="1447"/>
                    <a:pt x="11771" y="1447"/>
                  </a:cubicBezTo>
                  <a:lnTo>
                    <a:pt x="11318" y="1447"/>
                  </a:lnTo>
                  <a:cubicBezTo>
                    <a:pt x="11223" y="1447"/>
                    <a:pt x="11137" y="1516"/>
                    <a:pt x="11130" y="1610"/>
                  </a:cubicBezTo>
                  <a:cubicBezTo>
                    <a:pt x="11120" y="1718"/>
                    <a:pt x="11204" y="1807"/>
                    <a:pt x="11309" y="1807"/>
                  </a:cubicBezTo>
                  <a:lnTo>
                    <a:pt x="11780" y="1807"/>
                  </a:lnTo>
                  <a:cubicBezTo>
                    <a:pt x="12022" y="1807"/>
                    <a:pt x="12219" y="2003"/>
                    <a:pt x="12219" y="2246"/>
                  </a:cubicBezTo>
                  <a:lnTo>
                    <a:pt x="12219" y="9966"/>
                  </a:lnTo>
                  <a:lnTo>
                    <a:pt x="6911" y="9966"/>
                  </a:lnTo>
                  <a:lnTo>
                    <a:pt x="6911" y="6952"/>
                  </a:lnTo>
                  <a:lnTo>
                    <a:pt x="7170" y="6952"/>
                  </a:lnTo>
                  <a:cubicBezTo>
                    <a:pt x="7497" y="6952"/>
                    <a:pt x="7779" y="6697"/>
                    <a:pt x="7791" y="6369"/>
                  </a:cubicBezTo>
                  <a:cubicBezTo>
                    <a:pt x="7803" y="6024"/>
                    <a:pt x="7527" y="5740"/>
                    <a:pt x="7185" y="5740"/>
                  </a:cubicBezTo>
                  <a:lnTo>
                    <a:pt x="6910" y="5740"/>
                  </a:lnTo>
                  <a:lnTo>
                    <a:pt x="6910" y="4593"/>
                  </a:lnTo>
                  <a:lnTo>
                    <a:pt x="7513" y="4593"/>
                  </a:lnTo>
                  <a:cubicBezTo>
                    <a:pt x="7428" y="4708"/>
                    <a:pt x="7385" y="4852"/>
                    <a:pt x="7397" y="5004"/>
                  </a:cubicBezTo>
                  <a:cubicBezTo>
                    <a:pt x="7402" y="5075"/>
                    <a:pt x="7421" y="5145"/>
                    <a:pt x="7452" y="5210"/>
                  </a:cubicBezTo>
                  <a:cubicBezTo>
                    <a:pt x="7557" y="5429"/>
                    <a:pt x="7770" y="5559"/>
                    <a:pt x="8002" y="5559"/>
                  </a:cubicBezTo>
                  <a:cubicBezTo>
                    <a:pt x="8138" y="5559"/>
                    <a:pt x="8271" y="5512"/>
                    <a:pt x="8379" y="5427"/>
                  </a:cubicBezTo>
                  <a:lnTo>
                    <a:pt x="9594" y="4461"/>
                  </a:lnTo>
                  <a:cubicBezTo>
                    <a:pt x="9738" y="4346"/>
                    <a:pt x="9821" y="4174"/>
                    <a:pt x="9822" y="3990"/>
                  </a:cubicBezTo>
                  <a:cubicBezTo>
                    <a:pt x="9825" y="3805"/>
                    <a:pt x="9743" y="3632"/>
                    <a:pt x="9600" y="3516"/>
                  </a:cubicBezTo>
                  <a:lnTo>
                    <a:pt x="8386" y="2525"/>
                  </a:lnTo>
                  <a:cubicBezTo>
                    <a:pt x="8273" y="2433"/>
                    <a:pt x="8137" y="2388"/>
                    <a:pt x="8002" y="2388"/>
                  </a:cubicBezTo>
                  <a:cubicBezTo>
                    <a:pt x="7826" y="2388"/>
                    <a:pt x="7652" y="2464"/>
                    <a:pt x="7533" y="2611"/>
                  </a:cubicBezTo>
                  <a:cubicBezTo>
                    <a:pt x="7431" y="2736"/>
                    <a:pt x="7384" y="2893"/>
                    <a:pt x="7400" y="3055"/>
                  </a:cubicBezTo>
                  <a:cubicBezTo>
                    <a:pt x="7411" y="3175"/>
                    <a:pt x="7459" y="3286"/>
                    <a:pt x="7534" y="3378"/>
                  </a:cubicBezTo>
                  <a:lnTo>
                    <a:pt x="6911" y="3378"/>
                  </a:lnTo>
                  <a:lnTo>
                    <a:pt x="6911" y="1996"/>
                  </a:lnTo>
                  <a:cubicBezTo>
                    <a:pt x="6911" y="1891"/>
                    <a:pt x="6997" y="1804"/>
                    <a:pt x="7103" y="1804"/>
                  </a:cubicBezTo>
                  <a:lnTo>
                    <a:pt x="10469" y="1804"/>
                  </a:lnTo>
                  <a:cubicBezTo>
                    <a:pt x="10492" y="1804"/>
                    <a:pt x="10514" y="1795"/>
                    <a:pt x="10529" y="1777"/>
                  </a:cubicBezTo>
                  <a:cubicBezTo>
                    <a:pt x="10670" y="1623"/>
                    <a:pt x="10564" y="1443"/>
                    <a:pt x="10414" y="1443"/>
                  </a:cubicBezTo>
                  <a:lnTo>
                    <a:pt x="7325" y="1443"/>
                  </a:lnTo>
                  <a:cubicBezTo>
                    <a:pt x="6879" y="1443"/>
                    <a:pt x="6518" y="1804"/>
                    <a:pt x="6518" y="2249"/>
                  </a:cubicBezTo>
                  <a:lnTo>
                    <a:pt x="6518" y="3375"/>
                  </a:lnTo>
                  <a:lnTo>
                    <a:pt x="6060" y="3375"/>
                  </a:lnTo>
                  <a:lnTo>
                    <a:pt x="6060" y="807"/>
                  </a:lnTo>
                  <a:cubicBezTo>
                    <a:pt x="6060" y="362"/>
                    <a:pt x="5699" y="1"/>
                    <a:pt x="5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6681646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6717334" y="3953456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6753059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2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5"/>
          <p:cNvGrpSpPr/>
          <p:nvPr/>
        </p:nvGrpSpPr>
        <p:grpSpPr>
          <a:xfrm>
            <a:off x="5498302" y="4197007"/>
            <a:ext cx="449547" cy="373372"/>
            <a:chOff x="5554075" y="3770358"/>
            <a:chExt cx="476669" cy="395898"/>
          </a:xfrm>
        </p:grpSpPr>
        <p:sp>
          <p:nvSpPr>
            <p:cNvPr id="2511" name="Google Shape;2511;p65"/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5"/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5"/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" name="Google Shape;2536;p65"/>
          <p:cNvGrpSpPr/>
          <p:nvPr/>
        </p:nvGrpSpPr>
        <p:grpSpPr>
          <a:xfrm>
            <a:off x="4739232" y="4189360"/>
            <a:ext cx="449547" cy="388878"/>
            <a:chOff x="4749208" y="3762250"/>
            <a:chExt cx="476669" cy="412340"/>
          </a:xfrm>
        </p:grpSpPr>
        <p:sp>
          <p:nvSpPr>
            <p:cNvPr id="2537" name="Google Shape;2537;p65"/>
            <p:cNvSpPr/>
            <p:nvPr/>
          </p:nvSpPr>
          <p:spPr>
            <a:xfrm>
              <a:off x="4796981" y="3845824"/>
              <a:ext cx="39476" cy="84067"/>
            </a:xfrm>
            <a:custGeom>
              <a:avLst/>
              <a:gdLst/>
              <a:ahLst/>
              <a:cxnLst/>
              <a:rect l="l" t="t" r="r" b="b"/>
              <a:pathLst>
                <a:path w="1042" h="2219" extrusionOk="0">
                  <a:moveTo>
                    <a:pt x="855" y="0"/>
                  </a:moveTo>
                  <a:cubicBezTo>
                    <a:pt x="520" y="0"/>
                    <a:pt x="248" y="244"/>
                    <a:pt x="248" y="543"/>
                  </a:cubicBezTo>
                  <a:lnTo>
                    <a:pt x="248" y="814"/>
                  </a:lnTo>
                  <a:cubicBezTo>
                    <a:pt x="230" y="890"/>
                    <a:pt x="197" y="919"/>
                    <a:pt x="146" y="937"/>
                  </a:cubicBezTo>
                  <a:cubicBezTo>
                    <a:pt x="86" y="959"/>
                    <a:pt x="36" y="1006"/>
                    <a:pt x="22" y="1068"/>
                  </a:cubicBezTo>
                  <a:cubicBezTo>
                    <a:pt x="0" y="1161"/>
                    <a:pt x="53" y="1251"/>
                    <a:pt x="140" y="1280"/>
                  </a:cubicBezTo>
                  <a:cubicBezTo>
                    <a:pt x="193" y="1298"/>
                    <a:pt x="230" y="1325"/>
                    <a:pt x="248" y="1406"/>
                  </a:cubicBezTo>
                  <a:lnTo>
                    <a:pt x="248" y="1676"/>
                  </a:lnTo>
                  <a:cubicBezTo>
                    <a:pt x="248" y="1973"/>
                    <a:pt x="515" y="2214"/>
                    <a:pt x="845" y="2219"/>
                  </a:cubicBezTo>
                  <a:cubicBezTo>
                    <a:pt x="845" y="2219"/>
                    <a:pt x="846" y="2219"/>
                    <a:pt x="847" y="2219"/>
                  </a:cubicBezTo>
                  <a:cubicBezTo>
                    <a:pt x="942" y="2219"/>
                    <a:pt x="1029" y="2146"/>
                    <a:pt x="1035" y="2050"/>
                  </a:cubicBezTo>
                  <a:cubicBezTo>
                    <a:pt x="1042" y="1945"/>
                    <a:pt x="960" y="1857"/>
                    <a:pt x="856" y="1857"/>
                  </a:cubicBezTo>
                  <a:cubicBezTo>
                    <a:pt x="722" y="1857"/>
                    <a:pt x="609" y="1774"/>
                    <a:pt x="609" y="1675"/>
                  </a:cubicBezTo>
                  <a:lnTo>
                    <a:pt x="609" y="1387"/>
                  </a:lnTo>
                  <a:cubicBezTo>
                    <a:pt x="609" y="1377"/>
                    <a:pt x="607" y="1366"/>
                    <a:pt x="606" y="1356"/>
                  </a:cubicBezTo>
                  <a:cubicBezTo>
                    <a:pt x="588" y="1251"/>
                    <a:pt x="549" y="1170"/>
                    <a:pt x="501" y="1109"/>
                  </a:cubicBezTo>
                  <a:cubicBezTo>
                    <a:pt x="548" y="1047"/>
                    <a:pt x="586" y="967"/>
                    <a:pt x="606" y="862"/>
                  </a:cubicBezTo>
                  <a:cubicBezTo>
                    <a:pt x="606" y="856"/>
                    <a:pt x="607" y="844"/>
                    <a:pt x="607" y="833"/>
                  </a:cubicBezTo>
                  <a:lnTo>
                    <a:pt x="607" y="544"/>
                  </a:lnTo>
                  <a:cubicBezTo>
                    <a:pt x="607" y="446"/>
                    <a:pt x="719" y="364"/>
                    <a:pt x="851" y="362"/>
                  </a:cubicBezTo>
                  <a:cubicBezTo>
                    <a:pt x="946" y="361"/>
                    <a:pt x="1029" y="287"/>
                    <a:pt x="1034" y="192"/>
                  </a:cubicBezTo>
                  <a:cubicBezTo>
                    <a:pt x="1040" y="87"/>
                    <a:pt x="957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5043082" y="3887422"/>
              <a:ext cx="39476" cy="84067"/>
            </a:xfrm>
            <a:custGeom>
              <a:avLst/>
              <a:gdLst/>
              <a:ahLst/>
              <a:cxnLst/>
              <a:rect l="l" t="t" r="r" b="b"/>
              <a:pathLst>
                <a:path w="1042" h="2219" extrusionOk="0">
                  <a:moveTo>
                    <a:pt x="193" y="0"/>
                  </a:moveTo>
                  <a:cubicBezTo>
                    <a:pt x="98" y="0"/>
                    <a:pt x="13" y="74"/>
                    <a:pt x="6" y="169"/>
                  </a:cubicBezTo>
                  <a:cubicBezTo>
                    <a:pt x="0" y="273"/>
                    <a:pt x="82" y="361"/>
                    <a:pt x="185" y="361"/>
                  </a:cubicBezTo>
                  <a:cubicBezTo>
                    <a:pt x="320" y="361"/>
                    <a:pt x="433" y="445"/>
                    <a:pt x="433" y="544"/>
                  </a:cubicBezTo>
                  <a:lnTo>
                    <a:pt x="433" y="832"/>
                  </a:lnTo>
                  <a:cubicBezTo>
                    <a:pt x="433" y="841"/>
                    <a:pt x="435" y="853"/>
                    <a:pt x="436" y="861"/>
                  </a:cubicBezTo>
                  <a:cubicBezTo>
                    <a:pt x="454" y="966"/>
                    <a:pt x="492" y="1047"/>
                    <a:pt x="541" y="1108"/>
                  </a:cubicBezTo>
                  <a:cubicBezTo>
                    <a:pt x="493" y="1170"/>
                    <a:pt x="454" y="1252"/>
                    <a:pt x="436" y="1356"/>
                  </a:cubicBezTo>
                  <a:cubicBezTo>
                    <a:pt x="435" y="1367"/>
                    <a:pt x="433" y="1377"/>
                    <a:pt x="433" y="1388"/>
                  </a:cubicBezTo>
                  <a:lnTo>
                    <a:pt x="433" y="1676"/>
                  </a:lnTo>
                  <a:cubicBezTo>
                    <a:pt x="433" y="1773"/>
                    <a:pt x="322" y="1856"/>
                    <a:pt x="190" y="1857"/>
                  </a:cubicBezTo>
                  <a:cubicBezTo>
                    <a:pt x="94" y="1859"/>
                    <a:pt x="12" y="1932"/>
                    <a:pt x="6" y="2028"/>
                  </a:cubicBezTo>
                  <a:cubicBezTo>
                    <a:pt x="0" y="2132"/>
                    <a:pt x="84" y="2218"/>
                    <a:pt x="185" y="2218"/>
                  </a:cubicBezTo>
                  <a:cubicBezTo>
                    <a:pt x="521" y="2218"/>
                    <a:pt x="793" y="1975"/>
                    <a:pt x="793" y="1677"/>
                  </a:cubicBezTo>
                  <a:lnTo>
                    <a:pt x="793" y="1406"/>
                  </a:lnTo>
                  <a:cubicBezTo>
                    <a:pt x="810" y="1330"/>
                    <a:pt x="843" y="1302"/>
                    <a:pt x="892" y="1284"/>
                  </a:cubicBezTo>
                  <a:cubicBezTo>
                    <a:pt x="953" y="1262"/>
                    <a:pt x="1002" y="1215"/>
                    <a:pt x="1017" y="1153"/>
                  </a:cubicBezTo>
                  <a:cubicBezTo>
                    <a:pt x="1041" y="1058"/>
                    <a:pt x="989" y="968"/>
                    <a:pt x="902" y="939"/>
                  </a:cubicBezTo>
                  <a:cubicBezTo>
                    <a:pt x="848" y="921"/>
                    <a:pt x="812" y="892"/>
                    <a:pt x="794" y="813"/>
                  </a:cubicBezTo>
                  <a:lnTo>
                    <a:pt x="794" y="542"/>
                  </a:lnTo>
                  <a:cubicBezTo>
                    <a:pt x="794" y="246"/>
                    <a:pt x="527" y="5"/>
                    <a:pt x="197" y="0"/>
                  </a:cubicBezTo>
                  <a:cubicBezTo>
                    <a:pt x="196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4853392" y="3860372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99" y="360"/>
                  </a:lnTo>
                  <a:cubicBezTo>
                    <a:pt x="795" y="360"/>
                    <a:pt x="881" y="291"/>
                    <a:pt x="888" y="197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4854377" y="3993159"/>
              <a:ext cx="121535" cy="13676"/>
            </a:xfrm>
            <a:custGeom>
              <a:avLst/>
              <a:gdLst/>
              <a:ahLst/>
              <a:cxnLst/>
              <a:rect l="l" t="t" r="r" b="b"/>
              <a:pathLst>
                <a:path w="3208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3011" y="361"/>
                  </a:lnTo>
                  <a:cubicBezTo>
                    <a:pt x="3106" y="361"/>
                    <a:pt x="3191" y="290"/>
                    <a:pt x="3200" y="196"/>
                  </a:cubicBezTo>
                  <a:cubicBezTo>
                    <a:pt x="3208" y="90"/>
                    <a:pt x="3124" y="0"/>
                    <a:pt x="3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4853392" y="3913752"/>
              <a:ext cx="34021" cy="13639"/>
            </a:xfrm>
            <a:custGeom>
              <a:avLst/>
              <a:gdLst/>
              <a:ahLst/>
              <a:cxnLst/>
              <a:rect l="l" t="t" r="r" b="b"/>
              <a:pathLst>
                <a:path w="898" h="360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99" y="360"/>
                  </a:lnTo>
                  <a:cubicBezTo>
                    <a:pt x="795" y="360"/>
                    <a:pt x="881" y="291"/>
                    <a:pt x="888" y="196"/>
                  </a:cubicBezTo>
                  <a:cubicBezTo>
                    <a:pt x="897" y="89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4853429" y="393981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2"/>
                    <a:pt x="889" y="198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4942876" y="3967132"/>
              <a:ext cx="34021" cy="13639"/>
            </a:xfrm>
            <a:custGeom>
              <a:avLst/>
              <a:gdLst/>
              <a:ahLst/>
              <a:cxnLst/>
              <a:rect l="l" t="t" r="r" b="b"/>
              <a:pathLst>
                <a:path w="898" h="360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699" y="359"/>
                  </a:lnTo>
                  <a:cubicBezTo>
                    <a:pt x="795" y="359"/>
                    <a:pt x="880" y="290"/>
                    <a:pt x="888" y="196"/>
                  </a:cubicBezTo>
                  <a:cubicBezTo>
                    <a:pt x="897" y="89"/>
                    <a:pt x="813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4853846" y="3967132"/>
              <a:ext cx="72853" cy="13639"/>
            </a:xfrm>
            <a:custGeom>
              <a:avLst/>
              <a:gdLst/>
              <a:ahLst/>
              <a:cxnLst/>
              <a:rect l="l" t="t" r="r" b="b"/>
              <a:pathLst>
                <a:path w="1923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724" y="359"/>
                  </a:lnTo>
                  <a:cubicBezTo>
                    <a:pt x="1820" y="359"/>
                    <a:pt x="1905" y="290"/>
                    <a:pt x="1913" y="196"/>
                  </a:cubicBezTo>
                  <a:cubicBezTo>
                    <a:pt x="1922" y="89"/>
                    <a:pt x="1838" y="0"/>
                    <a:pt x="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4903362" y="3913752"/>
              <a:ext cx="33983" cy="13639"/>
            </a:xfrm>
            <a:custGeom>
              <a:avLst/>
              <a:gdLst/>
              <a:ahLst/>
              <a:cxnLst/>
              <a:rect l="l" t="t" r="r" b="b"/>
              <a:pathLst>
                <a:path w="897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08" y="360"/>
                  </a:lnTo>
                  <a:cubicBezTo>
                    <a:pt x="813" y="360"/>
                    <a:pt x="897" y="271"/>
                    <a:pt x="888" y="164"/>
                  </a:cubicBezTo>
                  <a:cubicBezTo>
                    <a:pt x="880" y="70"/>
                    <a:pt x="793" y="1"/>
                    <a:pt x="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4948445" y="3913752"/>
              <a:ext cx="69746" cy="13639"/>
            </a:xfrm>
            <a:custGeom>
              <a:avLst/>
              <a:gdLst/>
              <a:ahLst/>
              <a:cxnLst/>
              <a:rect l="l" t="t" r="r" b="b"/>
              <a:pathLst>
                <a:path w="184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660" y="360"/>
                  </a:lnTo>
                  <a:cubicBezTo>
                    <a:pt x="1760" y="360"/>
                    <a:pt x="1840" y="279"/>
                    <a:pt x="1840" y="180"/>
                  </a:cubicBezTo>
                  <a:cubicBezTo>
                    <a:pt x="1839" y="80"/>
                    <a:pt x="1760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4853429" y="402418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1"/>
                    <a:pt x="889" y="197"/>
                  </a:cubicBezTo>
                  <a:cubicBezTo>
                    <a:pt x="897" y="91"/>
                    <a:pt x="814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4853429" y="4051502"/>
              <a:ext cx="34021" cy="13714"/>
            </a:xfrm>
            <a:custGeom>
              <a:avLst/>
              <a:gdLst/>
              <a:ahLst/>
              <a:cxnLst/>
              <a:rect l="l" t="t" r="r" b="b"/>
              <a:pathLst>
                <a:path w="898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2"/>
                    <a:pt x="889" y="198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4903324" y="402418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00" y="361"/>
                  </a:lnTo>
                  <a:cubicBezTo>
                    <a:pt x="795" y="361"/>
                    <a:pt x="881" y="291"/>
                    <a:pt x="889" y="197"/>
                  </a:cubicBezTo>
                  <a:cubicBezTo>
                    <a:pt x="898" y="91"/>
                    <a:pt x="814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4947990" y="4024187"/>
              <a:ext cx="28944" cy="13676"/>
            </a:xfrm>
            <a:custGeom>
              <a:avLst/>
              <a:gdLst/>
              <a:ahLst/>
              <a:cxnLst/>
              <a:rect l="l" t="t" r="r" b="b"/>
              <a:pathLst>
                <a:path w="764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566" y="361"/>
                  </a:lnTo>
                  <a:cubicBezTo>
                    <a:pt x="662" y="361"/>
                    <a:pt x="746" y="291"/>
                    <a:pt x="755" y="197"/>
                  </a:cubicBezTo>
                  <a:cubicBezTo>
                    <a:pt x="763" y="91"/>
                    <a:pt x="679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4904536" y="3860372"/>
              <a:ext cx="150517" cy="13676"/>
            </a:xfrm>
            <a:custGeom>
              <a:avLst/>
              <a:gdLst/>
              <a:ahLst/>
              <a:cxnLst/>
              <a:rect l="l" t="t" r="r" b="b"/>
              <a:pathLst>
                <a:path w="3973" h="361" extrusionOk="0">
                  <a:moveTo>
                    <a:pt x="199" y="1"/>
                  </a:moveTo>
                  <a:cubicBezTo>
                    <a:pt x="103" y="1"/>
                    <a:pt x="19" y="70"/>
                    <a:pt x="11" y="164"/>
                  </a:cubicBezTo>
                  <a:cubicBezTo>
                    <a:pt x="1" y="271"/>
                    <a:pt x="86" y="360"/>
                    <a:pt x="190" y="360"/>
                  </a:cubicBezTo>
                  <a:lnTo>
                    <a:pt x="3774" y="360"/>
                  </a:lnTo>
                  <a:cubicBezTo>
                    <a:pt x="3870" y="360"/>
                    <a:pt x="3956" y="291"/>
                    <a:pt x="3963" y="197"/>
                  </a:cubicBezTo>
                  <a:cubicBezTo>
                    <a:pt x="3972" y="90"/>
                    <a:pt x="3889" y="1"/>
                    <a:pt x="3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4854831" y="3886399"/>
              <a:ext cx="162640" cy="13714"/>
            </a:xfrm>
            <a:custGeom>
              <a:avLst/>
              <a:gdLst/>
              <a:ahLst/>
              <a:cxnLst/>
              <a:rect l="l" t="t" r="r" b="b"/>
              <a:pathLst>
                <a:path w="4293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095" y="361"/>
                  </a:lnTo>
                  <a:cubicBezTo>
                    <a:pt x="4190" y="361"/>
                    <a:pt x="4275" y="291"/>
                    <a:pt x="4283" y="197"/>
                  </a:cubicBezTo>
                  <a:cubicBezTo>
                    <a:pt x="4293" y="90"/>
                    <a:pt x="4208" y="1"/>
                    <a:pt x="4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4749208" y="3762250"/>
              <a:ext cx="476669" cy="412340"/>
            </a:xfrm>
            <a:custGeom>
              <a:avLst/>
              <a:gdLst/>
              <a:ahLst/>
              <a:cxnLst/>
              <a:rect l="l" t="t" r="r" b="b"/>
              <a:pathLst>
                <a:path w="12582" h="10884" extrusionOk="0">
                  <a:moveTo>
                    <a:pt x="10457" y="6457"/>
                  </a:moveTo>
                  <a:cubicBezTo>
                    <a:pt x="10523" y="6457"/>
                    <a:pt x="10582" y="6489"/>
                    <a:pt x="10618" y="6542"/>
                  </a:cubicBezTo>
                  <a:lnTo>
                    <a:pt x="10908" y="6980"/>
                  </a:lnTo>
                  <a:lnTo>
                    <a:pt x="9146" y="6980"/>
                  </a:lnTo>
                  <a:lnTo>
                    <a:pt x="8798" y="6457"/>
                  </a:lnTo>
                  <a:close/>
                  <a:moveTo>
                    <a:pt x="9699" y="1639"/>
                  </a:moveTo>
                  <a:lnTo>
                    <a:pt x="9699" y="6095"/>
                  </a:lnTo>
                  <a:lnTo>
                    <a:pt x="6988" y="6095"/>
                  </a:lnTo>
                  <a:cubicBezTo>
                    <a:pt x="6675" y="6095"/>
                    <a:pt x="6422" y="6349"/>
                    <a:pt x="6422" y="6662"/>
                  </a:cubicBezTo>
                  <a:lnTo>
                    <a:pt x="6422" y="8552"/>
                  </a:lnTo>
                  <a:lnTo>
                    <a:pt x="522" y="8552"/>
                  </a:lnTo>
                  <a:cubicBezTo>
                    <a:pt x="433" y="8552"/>
                    <a:pt x="360" y="8480"/>
                    <a:pt x="360" y="8390"/>
                  </a:cubicBezTo>
                  <a:lnTo>
                    <a:pt x="360" y="1639"/>
                  </a:lnTo>
                  <a:close/>
                  <a:moveTo>
                    <a:pt x="2737" y="1"/>
                  </a:moveTo>
                  <a:cubicBezTo>
                    <a:pt x="2717" y="1"/>
                    <a:pt x="2699" y="9"/>
                    <a:pt x="2686" y="23"/>
                  </a:cubicBezTo>
                  <a:cubicBezTo>
                    <a:pt x="2536" y="178"/>
                    <a:pt x="2644" y="362"/>
                    <a:pt x="2799" y="362"/>
                  </a:cubicBezTo>
                  <a:lnTo>
                    <a:pt x="9538" y="362"/>
                  </a:lnTo>
                  <a:cubicBezTo>
                    <a:pt x="9627" y="362"/>
                    <a:pt x="9700" y="435"/>
                    <a:pt x="9700" y="524"/>
                  </a:cubicBezTo>
                  <a:lnTo>
                    <a:pt x="9700" y="1247"/>
                  </a:lnTo>
                  <a:lnTo>
                    <a:pt x="362" y="1247"/>
                  </a:lnTo>
                  <a:lnTo>
                    <a:pt x="362" y="523"/>
                  </a:lnTo>
                  <a:cubicBezTo>
                    <a:pt x="362" y="434"/>
                    <a:pt x="433" y="363"/>
                    <a:pt x="521" y="363"/>
                  </a:cubicBezTo>
                  <a:lnTo>
                    <a:pt x="1887" y="363"/>
                  </a:lnTo>
                  <a:cubicBezTo>
                    <a:pt x="1982" y="363"/>
                    <a:pt x="2067" y="294"/>
                    <a:pt x="2075" y="200"/>
                  </a:cubicBezTo>
                  <a:cubicBezTo>
                    <a:pt x="2085" y="93"/>
                    <a:pt x="2000" y="4"/>
                    <a:pt x="1895" y="4"/>
                  </a:cubicBezTo>
                  <a:lnTo>
                    <a:pt x="530" y="4"/>
                  </a:lnTo>
                  <a:cubicBezTo>
                    <a:pt x="237" y="4"/>
                    <a:pt x="0" y="241"/>
                    <a:pt x="0" y="534"/>
                  </a:cubicBezTo>
                  <a:lnTo>
                    <a:pt x="0" y="8385"/>
                  </a:lnTo>
                  <a:cubicBezTo>
                    <a:pt x="0" y="8678"/>
                    <a:pt x="237" y="8915"/>
                    <a:pt x="530" y="8915"/>
                  </a:cubicBezTo>
                  <a:lnTo>
                    <a:pt x="6454" y="8915"/>
                  </a:lnTo>
                  <a:lnTo>
                    <a:pt x="6454" y="10690"/>
                  </a:lnTo>
                  <a:cubicBezTo>
                    <a:pt x="6454" y="10795"/>
                    <a:pt x="6539" y="10882"/>
                    <a:pt x="6646" y="10882"/>
                  </a:cubicBezTo>
                  <a:lnTo>
                    <a:pt x="9623" y="10882"/>
                  </a:lnTo>
                  <a:cubicBezTo>
                    <a:pt x="9637" y="10882"/>
                    <a:pt x="9650" y="10876"/>
                    <a:pt x="9659" y="10867"/>
                  </a:cubicBezTo>
                  <a:cubicBezTo>
                    <a:pt x="9817" y="10710"/>
                    <a:pt x="9710" y="10521"/>
                    <a:pt x="9557" y="10521"/>
                  </a:cubicBezTo>
                  <a:lnTo>
                    <a:pt x="6906" y="10521"/>
                  </a:lnTo>
                  <a:cubicBezTo>
                    <a:pt x="6856" y="10521"/>
                    <a:pt x="6814" y="10481"/>
                    <a:pt x="6814" y="10430"/>
                  </a:cubicBezTo>
                  <a:lnTo>
                    <a:pt x="6814" y="6657"/>
                  </a:lnTo>
                  <a:cubicBezTo>
                    <a:pt x="6814" y="6547"/>
                    <a:pt x="6904" y="6459"/>
                    <a:pt x="7012" y="6459"/>
                  </a:cubicBezTo>
                  <a:lnTo>
                    <a:pt x="8223" y="6459"/>
                  </a:lnTo>
                  <a:cubicBezTo>
                    <a:pt x="8290" y="6459"/>
                    <a:pt x="8351" y="6493"/>
                    <a:pt x="8388" y="6548"/>
                  </a:cubicBezTo>
                  <a:lnTo>
                    <a:pt x="8877" y="7293"/>
                  </a:lnTo>
                  <a:cubicBezTo>
                    <a:pt x="8910" y="7346"/>
                    <a:pt x="8968" y="7377"/>
                    <a:pt x="9030" y="7377"/>
                  </a:cubicBezTo>
                  <a:lnTo>
                    <a:pt x="11883" y="7377"/>
                  </a:lnTo>
                  <a:cubicBezTo>
                    <a:pt x="12068" y="7377"/>
                    <a:pt x="12220" y="7527"/>
                    <a:pt x="12220" y="7714"/>
                  </a:cubicBezTo>
                  <a:lnTo>
                    <a:pt x="12220" y="10431"/>
                  </a:lnTo>
                  <a:cubicBezTo>
                    <a:pt x="12220" y="10481"/>
                    <a:pt x="12179" y="10522"/>
                    <a:pt x="12129" y="10522"/>
                  </a:cubicBezTo>
                  <a:lnTo>
                    <a:pt x="10446" y="10522"/>
                  </a:lnTo>
                  <a:cubicBezTo>
                    <a:pt x="10433" y="10522"/>
                    <a:pt x="10419" y="10528"/>
                    <a:pt x="10411" y="10537"/>
                  </a:cubicBezTo>
                  <a:cubicBezTo>
                    <a:pt x="10251" y="10693"/>
                    <a:pt x="10360" y="10884"/>
                    <a:pt x="10513" y="10884"/>
                  </a:cubicBezTo>
                  <a:lnTo>
                    <a:pt x="12390" y="10884"/>
                  </a:lnTo>
                  <a:cubicBezTo>
                    <a:pt x="12494" y="10884"/>
                    <a:pt x="12581" y="10799"/>
                    <a:pt x="12581" y="10693"/>
                  </a:cubicBezTo>
                  <a:lnTo>
                    <a:pt x="12581" y="7730"/>
                  </a:lnTo>
                  <a:cubicBezTo>
                    <a:pt x="12581" y="7333"/>
                    <a:pt x="12265" y="7013"/>
                    <a:pt x="11875" y="7013"/>
                  </a:cubicBezTo>
                  <a:lnTo>
                    <a:pt x="11378" y="7013"/>
                  </a:lnTo>
                  <a:lnTo>
                    <a:pt x="10945" y="6352"/>
                  </a:lnTo>
                  <a:cubicBezTo>
                    <a:pt x="10840" y="6191"/>
                    <a:pt x="10661" y="6095"/>
                    <a:pt x="10472" y="6095"/>
                  </a:cubicBezTo>
                  <a:lnTo>
                    <a:pt x="10058" y="6095"/>
                  </a:lnTo>
                  <a:lnTo>
                    <a:pt x="10058" y="192"/>
                  </a:lnTo>
                  <a:cubicBezTo>
                    <a:pt x="10058" y="86"/>
                    <a:pt x="9973" y="1"/>
                    <a:pt x="9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65"/>
          <p:cNvGrpSpPr/>
          <p:nvPr/>
        </p:nvGrpSpPr>
        <p:grpSpPr>
          <a:xfrm>
            <a:off x="3941788" y="4158991"/>
            <a:ext cx="449547" cy="449547"/>
            <a:chOff x="3903652" y="3730048"/>
            <a:chExt cx="476669" cy="476669"/>
          </a:xfrm>
        </p:grpSpPr>
        <p:sp>
          <p:nvSpPr>
            <p:cNvPr id="2555" name="Google Shape;2555;p65"/>
            <p:cNvSpPr/>
            <p:nvPr/>
          </p:nvSpPr>
          <p:spPr>
            <a:xfrm>
              <a:off x="3971315" y="3980733"/>
              <a:ext cx="53039" cy="13676"/>
            </a:xfrm>
            <a:custGeom>
              <a:avLst/>
              <a:gdLst/>
              <a:ahLst/>
              <a:cxnLst/>
              <a:rect l="l" t="t" r="r" b="b"/>
              <a:pathLst>
                <a:path w="1400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02" y="361"/>
                  </a:lnTo>
                  <a:cubicBezTo>
                    <a:pt x="1297" y="361"/>
                    <a:pt x="1383" y="292"/>
                    <a:pt x="1390" y="197"/>
                  </a:cubicBezTo>
                  <a:cubicBezTo>
                    <a:pt x="1399" y="89"/>
                    <a:pt x="131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3972717" y="4010586"/>
              <a:ext cx="151426" cy="13639"/>
            </a:xfrm>
            <a:custGeom>
              <a:avLst/>
              <a:gdLst/>
              <a:ahLst/>
              <a:cxnLst/>
              <a:rect l="l" t="t" r="r" b="b"/>
              <a:pathLst>
                <a:path w="3997" h="360" extrusionOk="0">
                  <a:moveTo>
                    <a:pt x="181" y="0"/>
                  </a:moveTo>
                  <a:cubicBezTo>
                    <a:pt x="82" y="0"/>
                    <a:pt x="1" y="80"/>
                    <a:pt x="1" y="179"/>
                  </a:cubicBezTo>
                  <a:cubicBezTo>
                    <a:pt x="1" y="279"/>
                    <a:pt x="82" y="359"/>
                    <a:pt x="181" y="359"/>
                  </a:cubicBezTo>
                  <a:lnTo>
                    <a:pt x="3799" y="359"/>
                  </a:lnTo>
                  <a:cubicBezTo>
                    <a:pt x="3894" y="359"/>
                    <a:pt x="3980" y="290"/>
                    <a:pt x="3987" y="196"/>
                  </a:cubicBezTo>
                  <a:cubicBezTo>
                    <a:pt x="3997" y="89"/>
                    <a:pt x="3913" y="0"/>
                    <a:pt x="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4078037" y="4039076"/>
              <a:ext cx="47280" cy="13676"/>
            </a:xfrm>
            <a:custGeom>
              <a:avLst/>
              <a:gdLst/>
              <a:ahLst/>
              <a:cxnLst/>
              <a:rect l="l" t="t" r="r" b="b"/>
              <a:pathLst>
                <a:path w="1248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050" y="360"/>
                  </a:lnTo>
                  <a:cubicBezTo>
                    <a:pt x="1145" y="360"/>
                    <a:pt x="1231" y="291"/>
                    <a:pt x="1239" y="197"/>
                  </a:cubicBezTo>
                  <a:cubicBezTo>
                    <a:pt x="1248" y="91"/>
                    <a:pt x="1164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3971694" y="4039152"/>
              <a:ext cx="87173" cy="13639"/>
            </a:xfrm>
            <a:custGeom>
              <a:avLst/>
              <a:gdLst/>
              <a:ahLst/>
              <a:cxnLst/>
              <a:rect l="l" t="t" r="r" b="b"/>
              <a:pathLst>
                <a:path w="2301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69"/>
                    <a:pt x="84" y="359"/>
                    <a:pt x="189" y="359"/>
                  </a:cubicBezTo>
                  <a:lnTo>
                    <a:pt x="2103" y="359"/>
                  </a:lnTo>
                  <a:cubicBezTo>
                    <a:pt x="2198" y="359"/>
                    <a:pt x="2284" y="290"/>
                    <a:pt x="2291" y="196"/>
                  </a:cubicBezTo>
                  <a:cubicBezTo>
                    <a:pt x="2301" y="89"/>
                    <a:pt x="2217" y="0"/>
                    <a:pt x="2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3972414" y="4068891"/>
              <a:ext cx="151729" cy="13639"/>
            </a:xfrm>
            <a:custGeom>
              <a:avLst/>
              <a:gdLst/>
              <a:ahLst/>
              <a:cxnLst/>
              <a:rect l="l" t="t" r="r" b="b"/>
              <a:pathLst>
                <a:path w="4005" h="360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3807" y="360"/>
                  </a:lnTo>
                  <a:cubicBezTo>
                    <a:pt x="3902" y="360"/>
                    <a:pt x="3988" y="291"/>
                    <a:pt x="3995" y="197"/>
                  </a:cubicBezTo>
                  <a:cubicBezTo>
                    <a:pt x="4005" y="90"/>
                    <a:pt x="3921" y="1"/>
                    <a:pt x="3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3972414" y="4098707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4" y="361"/>
                    <a:pt x="189" y="361"/>
                  </a:cubicBezTo>
                  <a:lnTo>
                    <a:pt x="3807" y="361"/>
                  </a:lnTo>
                  <a:cubicBezTo>
                    <a:pt x="3902" y="361"/>
                    <a:pt x="3988" y="290"/>
                    <a:pt x="3995" y="196"/>
                  </a:cubicBezTo>
                  <a:cubicBezTo>
                    <a:pt x="4005" y="89"/>
                    <a:pt x="3921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4032727" y="4128447"/>
              <a:ext cx="92098" cy="13714"/>
            </a:xfrm>
            <a:custGeom>
              <a:avLst/>
              <a:gdLst/>
              <a:ahLst/>
              <a:cxnLst/>
              <a:rect l="l" t="t" r="r" b="b"/>
              <a:pathLst>
                <a:path w="2431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233" y="361"/>
                  </a:lnTo>
                  <a:cubicBezTo>
                    <a:pt x="2329" y="361"/>
                    <a:pt x="2414" y="291"/>
                    <a:pt x="2422" y="197"/>
                  </a:cubicBezTo>
                  <a:cubicBezTo>
                    <a:pt x="2430" y="91"/>
                    <a:pt x="2347" y="1"/>
                    <a:pt x="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3971201" y="4128484"/>
              <a:ext cx="41749" cy="13714"/>
            </a:xfrm>
            <a:custGeom>
              <a:avLst/>
              <a:gdLst/>
              <a:ahLst/>
              <a:cxnLst/>
              <a:rect l="l" t="t" r="r" b="b"/>
              <a:pathLst>
                <a:path w="1102" h="362" extrusionOk="0">
                  <a:moveTo>
                    <a:pt x="198" y="1"/>
                  </a:moveTo>
                  <a:cubicBezTo>
                    <a:pt x="103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905" y="361"/>
                  </a:lnTo>
                  <a:cubicBezTo>
                    <a:pt x="1000" y="361"/>
                    <a:pt x="1085" y="292"/>
                    <a:pt x="1093" y="198"/>
                  </a:cubicBezTo>
                  <a:cubicBezTo>
                    <a:pt x="1102" y="90"/>
                    <a:pt x="1019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3972414" y="4158262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3807" y="361"/>
                  </a:lnTo>
                  <a:cubicBezTo>
                    <a:pt x="3902" y="361"/>
                    <a:pt x="3988" y="291"/>
                    <a:pt x="3995" y="197"/>
                  </a:cubicBezTo>
                  <a:cubicBezTo>
                    <a:pt x="4005" y="89"/>
                    <a:pt x="3921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4159717" y="4128484"/>
              <a:ext cx="151729" cy="13714"/>
            </a:xfrm>
            <a:custGeom>
              <a:avLst/>
              <a:gdLst/>
              <a:ahLst/>
              <a:cxnLst/>
              <a:rect l="l" t="t" r="r" b="b"/>
              <a:pathLst>
                <a:path w="4005" h="362" extrusionOk="0">
                  <a:moveTo>
                    <a:pt x="198" y="1"/>
                  </a:moveTo>
                  <a:cubicBezTo>
                    <a:pt x="103" y="1"/>
                    <a:pt x="18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3806" y="361"/>
                  </a:lnTo>
                  <a:cubicBezTo>
                    <a:pt x="3901" y="361"/>
                    <a:pt x="3987" y="292"/>
                    <a:pt x="3995" y="198"/>
                  </a:cubicBezTo>
                  <a:cubicBezTo>
                    <a:pt x="4004" y="90"/>
                    <a:pt x="3920" y="1"/>
                    <a:pt x="3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4225940" y="4158262"/>
              <a:ext cx="86264" cy="13676"/>
            </a:xfrm>
            <a:custGeom>
              <a:avLst/>
              <a:gdLst/>
              <a:ahLst/>
              <a:cxnLst/>
              <a:rect l="l" t="t" r="r" b="b"/>
              <a:pathLst>
                <a:path w="2277" h="361" extrusionOk="0">
                  <a:moveTo>
                    <a:pt x="198" y="0"/>
                  </a:moveTo>
                  <a:cubicBezTo>
                    <a:pt x="103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078" y="361"/>
                  </a:lnTo>
                  <a:cubicBezTo>
                    <a:pt x="2173" y="361"/>
                    <a:pt x="2258" y="291"/>
                    <a:pt x="2266" y="197"/>
                  </a:cubicBezTo>
                  <a:cubicBezTo>
                    <a:pt x="2277" y="89"/>
                    <a:pt x="2193" y="0"/>
                    <a:pt x="2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4158505" y="4158262"/>
              <a:ext cx="47887" cy="13676"/>
            </a:xfrm>
            <a:custGeom>
              <a:avLst/>
              <a:gdLst/>
              <a:ahLst/>
              <a:cxnLst/>
              <a:rect l="l" t="t" r="r" b="b"/>
              <a:pathLst>
                <a:path w="1264" h="361" extrusionOk="0">
                  <a:moveTo>
                    <a:pt x="200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1" y="272"/>
                    <a:pt x="84" y="361"/>
                    <a:pt x="191" y="361"/>
                  </a:cubicBezTo>
                  <a:lnTo>
                    <a:pt x="1067" y="361"/>
                  </a:lnTo>
                  <a:cubicBezTo>
                    <a:pt x="1162" y="361"/>
                    <a:pt x="1247" y="291"/>
                    <a:pt x="1255" y="197"/>
                  </a:cubicBezTo>
                  <a:cubicBezTo>
                    <a:pt x="1264" y="89"/>
                    <a:pt x="1181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4158619" y="3980733"/>
              <a:ext cx="53039" cy="13676"/>
            </a:xfrm>
            <a:custGeom>
              <a:avLst/>
              <a:gdLst/>
              <a:ahLst/>
              <a:cxnLst/>
              <a:rect l="l" t="t" r="r" b="b"/>
              <a:pathLst>
                <a:path w="1400" h="361" extrusionOk="0">
                  <a:moveTo>
                    <a:pt x="199" y="0"/>
                  </a:moveTo>
                  <a:cubicBezTo>
                    <a:pt x="102" y="0"/>
                    <a:pt x="17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202" y="361"/>
                  </a:lnTo>
                  <a:cubicBezTo>
                    <a:pt x="1298" y="361"/>
                    <a:pt x="1383" y="292"/>
                    <a:pt x="1391" y="197"/>
                  </a:cubicBezTo>
                  <a:cubicBezTo>
                    <a:pt x="1400" y="89"/>
                    <a:pt x="131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4217795" y="4010586"/>
              <a:ext cx="94258" cy="13639"/>
            </a:xfrm>
            <a:custGeom>
              <a:avLst/>
              <a:gdLst/>
              <a:ahLst/>
              <a:cxnLst/>
              <a:rect l="l" t="t" r="r" b="b"/>
              <a:pathLst>
                <a:path w="2488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2290" y="359"/>
                  </a:lnTo>
                  <a:cubicBezTo>
                    <a:pt x="2386" y="359"/>
                    <a:pt x="2471" y="290"/>
                    <a:pt x="2478" y="196"/>
                  </a:cubicBezTo>
                  <a:cubicBezTo>
                    <a:pt x="2488" y="89"/>
                    <a:pt x="2404" y="0"/>
                    <a:pt x="2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4158467" y="4010586"/>
              <a:ext cx="40120" cy="13639"/>
            </a:xfrm>
            <a:custGeom>
              <a:avLst/>
              <a:gdLst/>
              <a:ahLst/>
              <a:cxnLst/>
              <a:rect l="l" t="t" r="r" b="b"/>
              <a:pathLst>
                <a:path w="1059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860" y="359"/>
                  </a:lnTo>
                  <a:cubicBezTo>
                    <a:pt x="957" y="359"/>
                    <a:pt x="1042" y="290"/>
                    <a:pt x="1049" y="196"/>
                  </a:cubicBezTo>
                  <a:cubicBezTo>
                    <a:pt x="1058" y="89"/>
                    <a:pt x="975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4159717" y="4039152"/>
              <a:ext cx="151729" cy="13639"/>
            </a:xfrm>
            <a:custGeom>
              <a:avLst/>
              <a:gdLst/>
              <a:ahLst/>
              <a:cxnLst/>
              <a:rect l="l" t="t" r="r" b="b"/>
              <a:pathLst>
                <a:path w="4005" h="360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0" y="269"/>
                    <a:pt x="84" y="359"/>
                    <a:pt x="189" y="359"/>
                  </a:cubicBezTo>
                  <a:lnTo>
                    <a:pt x="3806" y="359"/>
                  </a:lnTo>
                  <a:cubicBezTo>
                    <a:pt x="3901" y="359"/>
                    <a:pt x="3987" y="290"/>
                    <a:pt x="3995" y="196"/>
                  </a:cubicBezTo>
                  <a:cubicBezTo>
                    <a:pt x="4004" y="89"/>
                    <a:pt x="3920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4267765" y="4068891"/>
              <a:ext cx="44894" cy="13639"/>
            </a:xfrm>
            <a:custGeom>
              <a:avLst/>
              <a:gdLst/>
              <a:ahLst/>
              <a:cxnLst/>
              <a:rect l="l" t="t" r="r" b="b"/>
              <a:pathLst>
                <a:path w="1185" h="360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1"/>
                    <a:pt x="85" y="360"/>
                    <a:pt x="190" y="360"/>
                  </a:cubicBezTo>
                  <a:lnTo>
                    <a:pt x="987" y="360"/>
                  </a:lnTo>
                  <a:cubicBezTo>
                    <a:pt x="1083" y="360"/>
                    <a:pt x="1168" y="291"/>
                    <a:pt x="1175" y="197"/>
                  </a:cubicBezTo>
                  <a:cubicBezTo>
                    <a:pt x="1184" y="90"/>
                    <a:pt x="1101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4159035" y="4068891"/>
              <a:ext cx="89333" cy="13639"/>
            </a:xfrm>
            <a:custGeom>
              <a:avLst/>
              <a:gdLst/>
              <a:ahLst/>
              <a:cxnLst/>
              <a:rect l="l" t="t" r="r" b="b"/>
              <a:pathLst>
                <a:path w="2358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160" y="360"/>
                  </a:lnTo>
                  <a:cubicBezTo>
                    <a:pt x="2256" y="360"/>
                    <a:pt x="2341" y="291"/>
                    <a:pt x="2348" y="197"/>
                  </a:cubicBezTo>
                  <a:cubicBezTo>
                    <a:pt x="2358" y="90"/>
                    <a:pt x="2274" y="1"/>
                    <a:pt x="2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4159717" y="4098707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0" y="269"/>
                    <a:pt x="84" y="361"/>
                    <a:pt x="189" y="361"/>
                  </a:cubicBezTo>
                  <a:lnTo>
                    <a:pt x="3806" y="361"/>
                  </a:lnTo>
                  <a:cubicBezTo>
                    <a:pt x="3901" y="361"/>
                    <a:pt x="3987" y="290"/>
                    <a:pt x="3995" y="196"/>
                  </a:cubicBezTo>
                  <a:cubicBezTo>
                    <a:pt x="4004" y="89"/>
                    <a:pt x="3920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5"/>
            <p:cNvSpPr/>
            <p:nvPr/>
          </p:nvSpPr>
          <p:spPr>
            <a:xfrm>
              <a:off x="3971808" y="3820593"/>
              <a:ext cx="154003" cy="104335"/>
            </a:xfrm>
            <a:custGeom>
              <a:avLst/>
              <a:gdLst/>
              <a:ahLst/>
              <a:cxnLst/>
              <a:rect l="l" t="t" r="r" b="b"/>
              <a:pathLst>
                <a:path w="4065" h="2754" extrusionOk="0">
                  <a:moveTo>
                    <a:pt x="3242" y="394"/>
                  </a:moveTo>
                  <a:lnTo>
                    <a:pt x="2019" y="1178"/>
                  </a:lnTo>
                  <a:lnTo>
                    <a:pt x="795" y="394"/>
                  </a:lnTo>
                  <a:close/>
                  <a:moveTo>
                    <a:pt x="362" y="532"/>
                  </a:moveTo>
                  <a:lnTo>
                    <a:pt x="1690" y="1381"/>
                  </a:lnTo>
                  <a:lnTo>
                    <a:pt x="362" y="2229"/>
                  </a:lnTo>
                  <a:lnTo>
                    <a:pt x="362" y="532"/>
                  </a:lnTo>
                  <a:close/>
                  <a:moveTo>
                    <a:pt x="3705" y="533"/>
                  </a:moveTo>
                  <a:lnTo>
                    <a:pt x="3705" y="2230"/>
                  </a:lnTo>
                  <a:lnTo>
                    <a:pt x="2377" y="1382"/>
                  </a:lnTo>
                  <a:lnTo>
                    <a:pt x="3705" y="533"/>
                  </a:lnTo>
                  <a:close/>
                  <a:moveTo>
                    <a:pt x="2019" y="1611"/>
                  </a:moveTo>
                  <a:lnTo>
                    <a:pt x="3242" y="2394"/>
                  </a:lnTo>
                  <a:lnTo>
                    <a:pt x="795" y="2394"/>
                  </a:lnTo>
                  <a:lnTo>
                    <a:pt x="2019" y="1611"/>
                  </a:lnTo>
                  <a:close/>
                  <a:moveTo>
                    <a:pt x="186" y="0"/>
                  </a:moveTo>
                  <a:cubicBezTo>
                    <a:pt x="84" y="0"/>
                    <a:pt x="1" y="83"/>
                    <a:pt x="1" y="185"/>
                  </a:cubicBezTo>
                  <a:lnTo>
                    <a:pt x="1" y="2567"/>
                  </a:lnTo>
                  <a:cubicBezTo>
                    <a:pt x="3" y="2671"/>
                    <a:pt x="84" y="2754"/>
                    <a:pt x="186" y="2754"/>
                  </a:cubicBezTo>
                  <a:lnTo>
                    <a:pt x="3880" y="2754"/>
                  </a:lnTo>
                  <a:cubicBezTo>
                    <a:pt x="3983" y="2754"/>
                    <a:pt x="4065" y="2671"/>
                    <a:pt x="4065" y="2569"/>
                  </a:cubicBezTo>
                  <a:lnTo>
                    <a:pt x="4065" y="185"/>
                  </a:lnTo>
                  <a:cubicBezTo>
                    <a:pt x="4065" y="83"/>
                    <a:pt x="3983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5"/>
            <p:cNvSpPr/>
            <p:nvPr/>
          </p:nvSpPr>
          <p:spPr>
            <a:xfrm>
              <a:off x="4158050" y="3820593"/>
              <a:ext cx="153965" cy="104335"/>
            </a:xfrm>
            <a:custGeom>
              <a:avLst/>
              <a:gdLst/>
              <a:ahLst/>
              <a:cxnLst/>
              <a:rect l="l" t="t" r="r" b="b"/>
              <a:pathLst>
                <a:path w="4064" h="2754" extrusionOk="0">
                  <a:moveTo>
                    <a:pt x="3270" y="394"/>
                  </a:moveTo>
                  <a:lnTo>
                    <a:pt x="2047" y="1178"/>
                  </a:lnTo>
                  <a:lnTo>
                    <a:pt x="822" y="394"/>
                  </a:lnTo>
                  <a:close/>
                  <a:moveTo>
                    <a:pt x="361" y="532"/>
                  </a:moveTo>
                  <a:lnTo>
                    <a:pt x="1688" y="1381"/>
                  </a:lnTo>
                  <a:lnTo>
                    <a:pt x="361" y="2229"/>
                  </a:lnTo>
                  <a:lnTo>
                    <a:pt x="361" y="532"/>
                  </a:lnTo>
                  <a:close/>
                  <a:moveTo>
                    <a:pt x="3703" y="533"/>
                  </a:moveTo>
                  <a:lnTo>
                    <a:pt x="3703" y="2230"/>
                  </a:lnTo>
                  <a:lnTo>
                    <a:pt x="2376" y="1382"/>
                  </a:lnTo>
                  <a:lnTo>
                    <a:pt x="3703" y="533"/>
                  </a:lnTo>
                  <a:close/>
                  <a:moveTo>
                    <a:pt x="2048" y="1611"/>
                  </a:moveTo>
                  <a:lnTo>
                    <a:pt x="3272" y="2394"/>
                  </a:lnTo>
                  <a:lnTo>
                    <a:pt x="823" y="2394"/>
                  </a:lnTo>
                  <a:lnTo>
                    <a:pt x="2048" y="1611"/>
                  </a:lnTo>
                  <a:close/>
                  <a:moveTo>
                    <a:pt x="184" y="0"/>
                  </a:moveTo>
                  <a:cubicBezTo>
                    <a:pt x="83" y="0"/>
                    <a:pt x="0" y="83"/>
                    <a:pt x="0" y="185"/>
                  </a:cubicBezTo>
                  <a:lnTo>
                    <a:pt x="0" y="2567"/>
                  </a:lnTo>
                  <a:cubicBezTo>
                    <a:pt x="1" y="2671"/>
                    <a:pt x="83" y="2754"/>
                    <a:pt x="184" y="2754"/>
                  </a:cubicBezTo>
                  <a:lnTo>
                    <a:pt x="3879" y="2754"/>
                  </a:lnTo>
                  <a:cubicBezTo>
                    <a:pt x="3981" y="2754"/>
                    <a:pt x="4064" y="2671"/>
                    <a:pt x="4064" y="2569"/>
                  </a:cubicBezTo>
                  <a:lnTo>
                    <a:pt x="4064" y="185"/>
                  </a:lnTo>
                  <a:cubicBezTo>
                    <a:pt x="4064" y="83"/>
                    <a:pt x="3981" y="0"/>
                    <a:pt x="3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3903652" y="3730048"/>
              <a:ext cx="476669" cy="476669"/>
            </a:xfrm>
            <a:custGeom>
              <a:avLst/>
              <a:gdLst/>
              <a:ahLst/>
              <a:cxnLst/>
              <a:rect l="l" t="t" r="r" b="b"/>
              <a:pathLst>
                <a:path w="12582" h="12582" extrusionOk="0">
                  <a:moveTo>
                    <a:pt x="11967" y="360"/>
                  </a:moveTo>
                  <a:cubicBezTo>
                    <a:pt x="12106" y="360"/>
                    <a:pt x="12219" y="473"/>
                    <a:pt x="12219" y="611"/>
                  </a:cubicBezTo>
                  <a:lnTo>
                    <a:pt x="12219" y="1572"/>
                  </a:lnTo>
                  <a:lnTo>
                    <a:pt x="359" y="1572"/>
                  </a:lnTo>
                  <a:lnTo>
                    <a:pt x="359" y="611"/>
                  </a:lnTo>
                  <a:cubicBezTo>
                    <a:pt x="359" y="473"/>
                    <a:pt x="472" y="360"/>
                    <a:pt x="610" y="360"/>
                  </a:cubicBezTo>
                  <a:close/>
                  <a:moveTo>
                    <a:pt x="12220" y="1965"/>
                  </a:moveTo>
                  <a:lnTo>
                    <a:pt x="12220" y="5602"/>
                  </a:lnTo>
                  <a:lnTo>
                    <a:pt x="3523" y="5602"/>
                  </a:lnTo>
                  <a:cubicBezTo>
                    <a:pt x="3427" y="5602"/>
                    <a:pt x="3343" y="5671"/>
                    <a:pt x="3334" y="5766"/>
                  </a:cubicBezTo>
                  <a:cubicBezTo>
                    <a:pt x="3326" y="5873"/>
                    <a:pt x="3410" y="5962"/>
                    <a:pt x="3514" y="5962"/>
                  </a:cubicBezTo>
                  <a:lnTo>
                    <a:pt x="12220" y="5962"/>
                  </a:lnTo>
                  <a:lnTo>
                    <a:pt x="12220" y="11936"/>
                  </a:lnTo>
                  <a:cubicBezTo>
                    <a:pt x="12220" y="12074"/>
                    <a:pt x="12108" y="12187"/>
                    <a:pt x="11969" y="12187"/>
                  </a:cubicBezTo>
                  <a:lnTo>
                    <a:pt x="611" y="12187"/>
                  </a:lnTo>
                  <a:cubicBezTo>
                    <a:pt x="473" y="12187"/>
                    <a:pt x="360" y="12074"/>
                    <a:pt x="360" y="11936"/>
                  </a:cubicBezTo>
                  <a:lnTo>
                    <a:pt x="360" y="5962"/>
                  </a:lnTo>
                  <a:lnTo>
                    <a:pt x="2599" y="5962"/>
                  </a:lnTo>
                  <a:cubicBezTo>
                    <a:pt x="2694" y="5962"/>
                    <a:pt x="2779" y="5893"/>
                    <a:pt x="2787" y="5798"/>
                  </a:cubicBezTo>
                  <a:cubicBezTo>
                    <a:pt x="2797" y="5691"/>
                    <a:pt x="2713" y="5602"/>
                    <a:pt x="2608" y="5602"/>
                  </a:cubicBezTo>
                  <a:lnTo>
                    <a:pt x="359" y="5602"/>
                  </a:lnTo>
                  <a:lnTo>
                    <a:pt x="359" y="1965"/>
                  </a:ln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0"/>
                  </a:cubicBezTo>
                  <a:lnTo>
                    <a:pt x="0" y="11961"/>
                  </a:lnTo>
                  <a:cubicBezTo>
                    <a:pt x="0" y="12304"/>
                    <a:pt x="278" y="12581"/>
                    <a:pt x="621" y="12581"/>
                  </a:cubicBezTo>
                  <a:lnTo>
                    <a:pt x="11961" y="12581"/>
                  </a:lnTo>
                  <a:cubicBezTo>
                    <a:pt x="12304" y="12581"/>
                    <a:pt x="12581" y="12304"/>
                    <a:pt x="12581" y="11961"/>
                  </a:cubicBezTo>
                  <a:lnTo>
                    <a:pt x="12581" y="620"/>
                  </a:lnTo>
                  <a:cubicBezTo>
                    <a:pt x="12580" y="278"/>
                    <a:pt x="12303" y="0"/>
                    <a:pt x="11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3952069" y="3757590"/>
              <a:ext cx="20079" cy="18715"/>
            </a:xfrm>
            <a:custGeom>
              <a:avLst/>
              <a:gdLst/>
              <a:ahLst/>
              <a:cxnLst/>
              <a:rect l="l" t="t" r="r" b="b"/>
              <a:pathLst>
                <a:path w="530" h="494" extrusionOk="0">
                  <a:moveTo>
                    <a:pt x="264" y="0"/>
                  </a:moveTo>
                  <a:cubicBezTo>
                    <a:pt x="146" y="0"/>
                    <a:pt x="41" y="86"/>
                    <a:pt x="20" y="208"/>
                  </a:cubicBezTo>
                  <a:cubicBezTo>
                    <a:pt x="0" y="343"/>
                    <a:pt x="90" y="468"/>
                    <a:pt x="225" y="490"/>
                  </a:cubicBezTo>
                  <a:cubicBezTo>
                    <a:pt x="238" y="492"/>
                    <a:pt x="251" y="493"/>
                    <a:pt x="264" y="493"/>
                  </a:cubicBezTo>
                  <a:cubicBezTo>
                    <a:pt x="383" y="493"/>
                    <a:pt x="487" y="408"/>
                    <a:pt x="508" y="286"/>
                  </a:cubicBezTo>
                  <a:cubicBezTo>
                    <a:pt x="529" y="151"/>
                    <a:pt x="438" y="25"/>
                    <a:pt x="304" y="3"/>
                  </a:cubicBezTo>
                  <a:cubicBezTo>
                    <a:pt x="291" y="1"/>
                    <a:pt x="277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3988515" y="3757628"/>
              <a:ext cx="18753" cy="18639"/>
            </a:xfrm>
            <a:custGeom>
              <a:avLst/>
              <a:gdLst/>
              <a:ahLst/>
              <a:cxnLst/>
              <a:rect l="l" t="t" r="r" b="b"/>
              <a:pathLst>
                <a:path w="495" h="492" extrusionOk="0">
                  <a:moveTo>
                    <a:pt x="252" y="0"/>
                  </a:moveTo>
                  <a:cubicBezTo>
                    <a:pt x="250" y="0"/>
                    <a:pt x="249" y="0"/>
                    <a:pt x="248" y="0"/>
                  </a:cubicBezTo>
                  <a:cubicBezTo>
                    <a:pt x="111" y="0"/>
                    <a:pt x="1" y="110"/>
                    <a:pt x="1" y="246"/>
                  </a:cubicBezTo>
                  <a:cubicBezTo>
                    <a:pt x="1" y="382"/>
                    <a:pt x="112" y="491"/>
                    <a:pt x="248" y="491"/>
                  </a:cubicBezTo>
                  <a:cubicBezTo>
                    <a:pt x="384" y="491"/>
                    <a:pt x="494" y="382"/>
                    <a:pt x="494" y="246"/>
                  </a:cubicBezTo>
                  <a:cubicBezTo>
                    <a:pt x="494" y="111"/>
                    <a:pt x="384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4024240" y="3757628"/>
              <a:ext cx="18715" cy="18639"/>
            </a:xfrm>
            <a:custGeom>
              <a:avLst/>
              <a:gdLst/>
              <a:ahLst/>
              <a:cxnLst/>
              <a:rect l="l" t="t" r="r" b="b"/>
              <a:pathLst>
                <a:path w="494" h="492" extrusionOk="0">
                  <a:moveTo>
                    <a:pt x="251" y="0"/>
                  </a:moveTo>
                  <a:cubicBezTo>
                    <a:pt x="250" y="0"/>
                    <a:pt x="249" y="0"/>
                    <a:pt x="248" y="0"/>
                  </a:cubicBezTo>
                  <a:cubicBezTo>
                    <a:pt x="110" y="0"/>
                    <a:pt x="0" y="110"/>
                    <a:pt x="0" y="246"/>
                  </a:cubicBezTo>
                  <a:cubicBezTo>
                    <a:pt x="0" y="382"/>
                    <a:pt x="111" y="491"/>
                    <a:pt x="248" y="491"/>
                  </a:cubicBezTo>
                  <a:cubicBezTo>
                    <a:pt x="384" y="491"/>
                    <a:pt x="494" y="382"/>
                    <a:pt x="494" y="246"/>
                  </a:cubicBezTo>
                  <a:cubicBezTo>
                    <a:pt x="494" y="111"/>
                    <a:pt x="38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0" name="Google Shape;2580;p65"/>
          <p:cNvGrpSpPr/>
          <p:nvPr/>
        </p:nvGrpSpPr>
        <p:grpSpPr>
          <a:xfrm>
            <a:off x="2463058" y="4195220"/>
            <a:ext cx="449582" cy="377016"/>
            <a:chOff x="2335706" y="3768463"/>
            <a:chExt cx="476707" cy="399763"/>
          </a:xfrm>
        </p:grpSpPr>
        <p:sp>
          <p:nvSpPr>
            <p:cNvPr id="2581" name="Google Shape;2581;p65"/>
            <p:cNvSpPr/>
            <p:nvPr/>
          </p:nvSpPr>
          <p:spPr>
            <a:xfrm>
              <a:off x="2373629" y="3851697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79"/>
                    <a:pt x="81" y="361"/>
                    <a:pt x="181" y="361"/>
                  </a:cubicBezTo>
                  <a:lnTo>
                    <a:pt x="711" y="361"/>
                  </a:lnTo>
                  <a:cubicBezTo>
                    <a:pt x="807" y="361"/>
                    <a:pt x="892" y="291"/>
                    <a:pt x="899" y="196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2373288" y="3881436"/>
              <a:ext cx="34778" cy="13714"/>
            </a:xfrm>
            <a:custGeom>
              <a:avLst/>
              <a:gdLst/>
              <a:ahLst/>
              <a:cxnLst/>
              <a:rect l="l" t="t" r="r" b="b"/>
              <a:pathLst>
                <a:path w="918" h="362" extrusionOk="0">
                  <a:moveTo>
                    <a:pt x="199" y="1"/>
                  </a:moveTo>
                  <a:cubicBezTo>
                    <a:pt x="104" y="1"/>
                    <a:pt x="18" y="70"/>
                    <a:pt x="11" y="164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20" y="361"/>
                  </a:lnTo>
                  <a:cubicBezTo>
                    <a:pt x="816" y="361"/>
                    <a:pt x="901" y="291"/>
                    <a:pt x="908" y="197"/>
                  </a:cubicBezTo>
                  <a:cubicBezTo>
                    <a:pt x="918" y="90"/>
                    <a:pt x="834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2373629" y="3912502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2"/>
                    <a:pt x="1" y="181"/>
                  </a:cubicBezTo>
                  <a:cubicBezTo>
                    <a:pt x="1" y="280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2373326" y="3943568"/>
              <a:ext cx="34741" cy="13676"/>
            </a:xfrm>
            <a:custGeom>
              <a:avLst/>
              <a:gdLst/>
              <a:ahLst/>
              <a:cxnLst/>
              <a:rect l="l" t="t" r="r" b="b"/>
              <a:pathLst>
                <a:path w="917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69"/>
                    <a:pt x="84" y="360"/>
                    <a:pt x="189" y="360"/>
                  </a:cubicBezTo>
                  <a:lnTo>
                    <a:pt x="719" y="360"/>
                  </a:lnTo>
                  <a:cubicBezTo>
                    <a:pt x="815" y="360"/>
                    <a:pt x="900" y="290"/>
                    <a:pt x="907" y="196"/>
                  </a:cubicBezTo>
                  <a:cubicBezTo>
                    <a:pt x="917" y="89"/>
                    <a:pt x="833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2373629" y="3974558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2"/>
                    <a:pt x="1" y="181"/>
                  </a:cubicBezTo>
                  <a:cubicBezTo>
                    <a:pt x="1" y="281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2373288" y="4005623"/>
              <a:ext cx="34778" cy="13639"/>
            </a:xfrm>
            <a:custGeom>
              <a:avLst/>
              <a:gdLst/>
              <a:ahLst/>
              <a:cxnLst/>
              <a:rect l="l" t="t" r="r" b="b"/>
              <a:pathLst>
                <a:path w="918" h="360" extrusionOk="0">
                  <a:moveTo>
                    <a:pt x="199" y="0"/>
                  </a:moveTo>
                  <a:cubicBezTo>
                    <a:pt x="104" y="0"/>
                    <a:pt x="18" y="69"/>
                    <a:pt x="11" y="164"/>
                  </a:cubicBezTo>
                  <a:cubicBezTo>
                    <a:pt x="0" y="270"/>
                    <a:pt x="85" y="359"/>
                    <a:pt x="190" y="359"/>
                  </a:cubicBezTo>
                  <a:lnTo>
                    <a:pt x="720" y="359"/>
                  </a:lnTo>
                  <a:cubicBezTo>
                    <a:pt x="816" y="359"/>
                    <a:pt x="901" y="290"/>
                    <a:pt x="908" y="196"/>
                  </a:cubicBezTo>
                  <a:cubicBezTo>
                    <a:pt x="918" y="89"/>
                    <a:pt x="834" y="0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5"/>
            <p:cNvSpPr/>
            <p:nvPr/>
          </p:nvSpPr>
          <p:spPr>
            <a:xfrm>
              <a:off x="2373629" y="4035401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79"/>
                    <a:pt x="81" y="361"/>
                    <a:pt x="181" y="361"/>
                  </a:cubicBezTo>
                  <a:lnTo>
                    <a:pt x="711" y="361"/>
                  </a:lnTo>
                  <a:cubicBezTo>
                    <a:pt x="807" y="361"/>
                    <a:pt x="892" y="291"/>
                    <a:pt x="899" y="197"/>
                  </a:cubicBezTo>
                  <a:cubicBezTo>
                    <a:pt x="909" y="90"/>
                    <a:pt x="825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5"/>
            <p:cNvSpPr/>
            <p:nvPr/>
          </p:nvSpPr>
          <p:spPr>
            <a:xfrm>
              <a:off x="2373288" y="4066391"/>
              <a:ext cx="34778" cy="13676"/>
            </a:xfrm>
            <a:custGeom>
              <a:avLst/>
              <a:gdLst/>
              <a:ahLst/>
              <a:cxnLst/>
              <a:rect l="l" t="t" r="r" b="b"/>
              <a:pathLst>
                <a:path w="918" h="361" extrusionOk="0">
                  <a:moveTo>
                    <a:pt x="199" y="1"/>
                  </a:moveTo>
                  <a:cubicBezTo>
                    <a:pt x="104" y="1"/>
                    <a:pt x="18" y="70"/>
                    <a:pt x="11" y="164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20" y="361"/>
                  </a:lnTo>
                  <a:cubicBezTo>
                    <a:pt x="816" y="361"/>
                    <a:pt x="901" y="292"/>
                    <a:pt x="908" y="198"/>
                  </a:cubicBezTo>
                  <a:cubicBezTo>
                    <a:pt x="918" y="90"/>
                    <a:pt x="834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5"/>
            <p:cNvSpPr/>
            <p:nvPr/>
          </p:nvSpPr>
          <p:spPr>
            <a:xfrm>
              <a:off x="2373629" y="4097457"/>
              <a:ext cx="34437" cy="13639"/>
            </a:xfrm>
            <a:custGeom>
              <a:avLst/>
              <a:gdLst/>
              <a:ahLst/>
              <a:cxnLst/>
              <a:rect l="l" t="t" r="r" b="b"/>
              <a:pathLst>
                <a:path w="909" h="360" extrusionOk="0">
                  <a:moveTo>
                    <a:pt x="181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79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90"/>
                    <a:pt x="825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5"/>
            <p:cNvSpPr/>
            <p:nvPr/>
          </p:nvSpPr>
          <p:spPr>
            <a:xfrm>
              <a:off x="2488383" y="3943568"/>
              <a:ext cx="64367" cy="13676"/>
            </a:xfrm>
            <a:custGeom>
              <a:avLst/>
              <a:gdLst/>
              <a:ahLst/>
              <a:cxnLst/>
              <a:rect l="l" t="t" r="r" b="b"/>
              <a:pathLst>
                <a:path w="1699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69"/>
                    <a:pt x="84" y="360"/>
                    <a:pt x="189" y="360"/>
                  </a:cubicBezTo>
                  <a:lnTo>
                    <a:pt x="1502" y="360"/>
                  </a:lnTo>
                  <a:cubicBezTo>
                    <a:pt x="1597" y="360"/>
                    <a:pt x="1682" y="290"/>
                    <a:pt x="1690" y="196"/>
                  </a:cubicBezTo>
                  <a:cubicBezTo>
                    <a:pt x="1698" y="89"/>
                    <a:pt x="1615" y="0"/>
                    <a:pt x="1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5"/>
            <p:cNvSpPr/>
            <p:nvPr/>
          </p:nvSpPr>
          <p:spPr>
            <a:xfrm>
              <a:off x="2488155" y="3974558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882" y="360"/>
                  </a:lnTo>
                  <a:cubicBezTo>
                    <a:pt x="979" y="360"/>
                    <a:pt x="1063" y="291"/>
                    <a:pt x="1071" y="197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5"/>
            <p:cNvSpPr/>
            <p:nvPr/>
          </p:nvSpPr>
          <p:spPr>
            <a:xfrm>
              <a:off x="2488155" y="3912502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882" y="360"/>
                  </a:lnTo>
                  <a:cubicBezTo>
                    <a:pt x="979" y="360"/>
                    <a:pt x="1063" y="291"/>
                    <a:pt x="1071" y="197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5"/>
            <p:cNvSpPr/>
            <p:nvPr/>
          </p:nvSpPr>
          <p:spPr>
            <a:xfrm>
              <a:off x="2547938" y="3912426"/>
              <a:ext cx="92402" cy="13714"/>
            </a:xfrm>
            <a:custGeom>
              <a:avLst/>
              <a:gdLst/>
              <a:ahLst/>
              <a:cxnLst/>
              <a:rect l="l" t="t" r="r" b="b"/>
              <a:pathLst>
                <a:path w="2439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258" y="361"/>
                  </a:lnTo>
                  <a:cubicBezTo>
                    <a:pt x="2258" y="361"/>
                    <a:pt x="2259" y="361"/>
                    <a:pt x="2260" y="361"/>
                  </a:cubicBezTo>
                  <a:cubicBezTo>
                    <a:pt x="2358" y="361"/>
                    <a:pt x="2439" y="281"/>
                    <a:pt x="2439" y="182"/>
                  </a:cubicBezTo>
                  <a:cubicBezTo>
                    <a:pt x="2439" y="83"/>
                    <a:pt x="2357" y="1"/>
                    <a:pt x="2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5"/>
            <p:cNvSpPr/>
            <p:nvPr/>
          </p:nvSpPr>
          <p:spPr>
            <a:xfrm>
              <a:off x="2488761" y="3881436"/>
              <a:ext cx="99031" cy="13714"/>
            </a:xfrm>
            <a:custGeom>
              <a:avLst/>
              <a:gdLst/>
              <a:ahLst/>
              <a:cxnLst/>
              <a:rect l="l" t="t" r="r" b="b"/>
              <a:pathLst>
                <a:path w="261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415" y="361"/>
                  </a:lnTo>
                  <a:cubicBezTo>
                    <a:pt x="2511" y="361"/>
                    <a:pt x="2596" y="291"/>
                    <a:pt x="2604" y="197"/>
                  </a:cubicBezTo>
                  <a:cubicBezTo>
                    <a:pt x="2613" y="90"/>
                    <a:pt x="2529" y="1"/>
                    <a:pt x="2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2488155" y="3851697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882" y="361"/>
                  </a:lnTo>
                  <a:cubicBezTo>
                    <a:pt x="979" y="361"/>
                    <a:pt x="1063" y="291"/>
                    <a:pt x="1071" y="196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2548847" y="3851659"/>
              <a:ext cx="175521" cy="13639"/>
            </a:xfrm>
            <a:custGeom>
              <a:avLst/>
              <a:gdLst/>
              <a:ahLst/>
              <a:cxnLst/>
              <a:rect l="l" t="t" r="r" b="b"/>
              <a:pathLst>
                <a:path w="4633" h="360" extrusionOk="0">
                  <a:moveTo>
                    <a:pt x="198" y="0"/>
                  </a:moveTo>
                  <a:cubicBezTo>
                    <a:pt x="102" y="0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4453" y="360"/>
                  </a:lnTo>
                  <a:cubicBezTo>
                    <a:pt x="4454" y="360"/>
                    <a:pt x="4456" y="360"/>
                    <a:pt x="4457" y="360"/>
                  </a:cubicBezTo>
                  <a:cubicBezTo>
                    <a:pt x="4555" y="360"/>
                    <a:pt x="4632" y="279"/>
                    <a:pt x="4632" y="181"/>
                  </a:cubicBezTo>
                  <a:cubicBezTo>
                    <a:pt x="4632" y="81"/>
                    <a:pt x="4552" y="0"/>
                    <a:pt x="4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2488383" y="4097457"/>
              <a:ext cx="64367" cy="13639"/>
            </a:xfrm>
            <a:custGeom>
              <a:avLst/>
              <a:gdLst/>
              <a:ahLst/>
              <a:cxnLst/>
              <a:rect l="l" t="t" r="r" b="b"/>
              <a:pathLst>
                <a:path w="169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502" y="360"/>
                  </a:lnTo>
                  <a:cubicBezTo>
                    <a:pt x="1597" y="360"/>
                    <a:pt x="1682" y="291"/>
                    <a:pt x="1690" y="197"/>
                  </a:cubicBezTo>
                  <a:cubicBezTo>
                    <a:pt x="1698" y="90"/>
                    <a:pt x="1615" y="1"/>
                    <a:pt x="1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2488420" y="4005548"/>
              <a:ext cx="71641" cy="13676"/>
            </a:xfrm>
            <a:custGeom>
              <a:avLst/>
              <a:gdLst/>
              <a:ahLst/>
              <a:cxnLst/>
              <a:rect l="l" t="t" r="r" b="b"/>
              <a:pathLst>
                <a:path w="1891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709" y="360"/>
                  </a:lnTo>
                  <a:cubicBezTo>
                    <a:pt x="1710" y="360"/>
                    <a:pt x="1710" y="360"/>
                    <a:pt x="1711" y="360"/>
                  </a:cubicBezTo>
                  <a:cubicBezTo>
                    <a:pt x="1811" y="360"/>
                    <a:pt x="1890" y="280"/>
                    <a:pt x="1890" y="181"/>
                  </a:cubicBezTo>
                  <a:cubicBezTo>
                    <a:pt x="1890" y="82"/>
                    <a:pt x="1810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2488042" y="4035401"/>
              <a:ext cx="30384" cy="13676"/>
            </a:xfrm>
            <a:custGeom>
              <a:avLst/>
              <a:gdLst/>
              <a:ahLst/>
              <a:cxnLst/>
              <a:rect l="l" t="t" r="r" b="b"/>
              <a:pathLst>
                <a:path w="802" h="361" extrusionOk="0">
                  <a:moveTo>
                    <a:pt x="197" y="1"/>
                  </a:moveTo>
                  <a:cubicBezTo>
                    <a:pt x="102" y="1"/>
                    <a:pt x="16" y="70"/>
                    <a:pt x="9" y="164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605" y="361"/>
                  </a:lnTo>
                  <a:cubicBezTo>
                    <a:pt x="700" y="361"/>
                    <a:pt x="785" y="291"/>
                    <a:pt x="793" y="197"/>
                  </a:cubicBezTo>
                  <a:cubicBezTo>
                    <a:pt x="801" y="90"/>
                    <a:pt x="718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5"/>
            <p:cNvSpPr/>
            <p:nvPr/>
          </p:nvSpPr>
          <p:spPr>
            <a:xfrm>
              <a:off x="2488383" y="4066391"/>
              <a:ext cx="64367" cy="13676"/>
            </a:xfrm>
            <a:custGeom>
              <a:avLst/>
              <a:gdLst/>
              <a:ahLst/>
              <a:cxnLst/>
              <a:rect l="l" t="t" r="r" b="b"/>
              <a:pathLst>
                <a:path w="1699" h="361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502" y="361"/>
                  </a:lnTo>
                  <a:cubicBezTo>
                    <a:pt x="1597" y="361"/>
                    <a:pt x="1682" y="292"/>
                    <a:pt x="1690" y="198"/>
                  </a:cubicBezTo>
                  <a:cubicBezTo>
                    <a:pt x="1698" y="90"/>
                    <a:pt x="1615" y="1"/>
                    <a:pt x="1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5"/>
            <p:cNvSpPr/>
            <p:nvPr/>
          </p:nvSpPr>
          <p:spPr>
            <a:xfrm>
              <a:off x="2725050" y="3973952"/>
              <a:ext cx="56979" cy="56979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1" y="368"/>
                  </a:moveTo>
                  <a:cubicBezTo>
                    <a:pt x="964" y="368"/>
                    <a:pt x="1135" y="540"/>
                    <a:pt x="1135" y="752"/>
                  </a:cubicBezTo>
                  <a:cubicBezTo>
                    <a:pt x="1135" y="964"/>
                    <a:pt x="964" y="1136"/>
                    <a:pt x="751" y="1136"/>
                  </a:cubicBezTo>
                  <a:cubicBezTo>
                    <a:pt x="539" y="1136"/>
                    <a:pt x="368" y="964"/>
                    <a:pt x="368" y="752"/>
                  </a:cubicBezTo>
                  <a:cubicBezTo>
                    <a:pt x="368" y="540"/>
                    <a:pt x="539" y="368"/>
                    <a:pt x="751" y="368"/>
                  </a:cubicBezTo>
                  <a:close/>
                  <a:moveTo>
                    <a:pt x="751" y="0"/>
                  </a:moveTo>
                  <a:cubicBezTo>
                    <a:pt x="337" y="0"/>
                    <a:pt x="0" y="339"/>
                    <a:pt x="0" y="752"/>
                  </a:cubicBezTo>
                  <a:cubicBezTo>
                    <a:pt x="0" y="1166"/>
                    <a:pt x="337" y="1503"/>
                    <a:pt x="751" y="1503"/>
                  </a:cubicBezTo>
                  <a:cubicBezTo>
                    <a:pt x="1165" y="1503"/>
                    <a:pt x="1503" y="1166"/>
                    <a:pt x="1503" y="752"/>
                  </a:cubicBezTo>
                  <a:cubicBezTo>
                    <a:pt x="1503" y="339"/>
                    <a:pt x="1165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2335706" y="3768463"/>
              <a:ext cx="476707" cy="399763"/>
            </a:xfrm>
            <a:custGeom>
              <a:avLst/>
              <a:gdLst/>
              <a:ahLst/>
              <a:cxnLst/>
              <a:rect l="l" t="t" r="r" b="b"/>
              <a:pathLst>
                <a:path w="12583" h="10552" extrusionOk="0">
                  <a:moveTo>
                    <a:pt x="10548" y="361"/>
                  </a:moveTo>
                  <a:cubicBezTo>
                    <a:pt x="10657" y="361"/>
                    <a:pt x="10747" y="450"/>
                    <a:pt x="10747" y="560"/>
                  </a:cubicBezTo>
                  <a:lnTo>
                    <a:pt x="10747" y="1376"/>
                  </a:lnTo>
                  <a:lnTo>
                    <a:pt x="360" y="1376"/>
                  </a:lnTo>
                  <a:lnTo>
                    <a:pt x="360" y="560"/>
                  </a:lnTo>
                  <a:cubicBezTo>
                    <a:pt x="361" y="450"/>
                    <a:pt x="450" y="361"/>
                    <a:pt x="562" y="361"/>
                  </a:cubicBezTo>
                  <a:close/>
                  <a:moveTo>
                    <a:pt x="3210" y="1769"/>
                  </a:moveTo>
                  <a:lnTo>
                    <a:pt x="3210" y="9470"/>
                  </a:lnTo>
                  <a:lnTo>
                    <a:pt x="560" y="9470"/>
                  </a:lnTo>
                  <a:cubicBezTo>
                    <a:pt x="450" y="9470"/>
                    <a:pt x="360" y="9381"/>
                    <a:pt x="360" y="9269"/>
                  </a:cubicBezTo>
                  <a:lnTo>
                    <a:pt x="360" y="1769"/>
                  </a:lnTo>
                  <a:close/>
                  <a:moveTo>
                    <a:pt x="12079" y="4982"/>
                  </a:moveTo>
                  <a:cubicBezTo>
                    <a:pt x="12158" y="4982"/>
                    <a:pt x="12222" y="5047"/>
                    <a:pt x="12222" y="5126"/>
                  </a:cubicBezTo>
                  <a:lnTo>
                    <a:pt x="12222" y="8729"/>
                  </a:lnTo>
                  <a:lnTo>
                    <a:pt x="11000" y="7419"/>
                  </a:lnTo>
                  <a:cubicBezTo>
                    <a:pt x="10964" y="7380"/>
                    <a:pt x="10914" y="7360"/>
                    <a:pt x="10865" y="7360"/>
                  </a:cubicBezTo>
                  <a:cubicBezTo>
                    <a:pt x="10820" y="7360"/>
                    <a:pt x="10775" y="7376"/>
                    <a:pt x="10740" y="7409"/>
                  </a:cubicBezTo>
                  <a:lnTo>
                    <a:pt x="9308" y="8734"/>
                  </a:lnTo>
                  <a:lnTo>
                    <a:pt x="8082" y="7419"/>
                  </a:lnTo>
                  <a:cubicBezTo>
                    <a:pt x="8045" y="7380"/>
                    <a:pt x="7996" y="7360"/>
                    <a:pt x="7947" y="7360"/>
                  </a:cubicBezTo>
                  <a:cubicBezTo>
                    <a:pt x="7902" y="7360"/>
                    <a:pt x="7858" y="7376"/>
                    <a:pt x="7822" y="7409"/>
                  </a:cubicBezTo>
                  <a:lnTo>
                    <a:pt x="7423" y="7779"/>
                  </a:lnTo>
                  <a:cubicBezTo>
                    <a:pt x="7349" y="7848"/>
                    <a:pt x="7345" y="7964"/>
                    <a:pt x="7413" y="8039"/>
                  </a:cubicBezTo>
                  <a:cubicBezTo>
                    <a:pt x="7449" y="8078"/>
                    <a:pt x="7498" y="8098"/>
                    <a:pt x="7547" y="8098"/>
                  </a:cubicBezTo>
                  <a:cubicBezTo>
                    <a:pt x="7592" y="8098"/>
                    <a:pt x="7637" y="8081"/>
                    <a:pt x="7672" y="8049"/>
                  </a:cubicBezTo>
                  <a:lnTo>
                    <a:pt x="7937" y="7804"/>
                  </a:lnTo>
                  <a:lnTo>
                    <a:pt x="9776" y="9777"/>
                  </a:lnTo>
                  <a:cubicBezTo>
                    <a:pt x="9813" y="9817"/>
                    <a:pt x="9861" y="9837"/>
                    <a:pt x="9912" y="9837"/>
                  </a:cubicBezTo>
                  <a:cubicBezTo>
                    <a:pt x="10070" y="9837"/>
                    <a:pt x="10156" y="9644"/>
                    <a:pt x="10047" y="9527"/>
                  </a:cubicBezTo>
                  <a:lnTo>
                    <a:pt x="9560" y="9005"/>
                  </a:lnTo>
                  <a:lnTo>
                    <a:pt x="10855" y="7806"/>
                  </a:lnTo>
                  <a:lnTo>
                    <a:pt x="12222" y="9270"/>
                  </a:lnTo>
                  <a:lnTo>
                    <a:pt x="12222" y="10048"/>
                  </a:lnTo>
                  <a:cubicBezTo>
                    <a:pt x="12222" y="10128"/>
                    <a:pt x="12157" y="10192"/>
                    <a:pt x="12079" y="10192"/>
                  </a:cubicBezTo>
                  <a:lnTo>
                    <a:pt x="6732" y="10192"/>
                  </a:lnTo>
                  <a:cubicBezTo>
                    <a:pt x="6651" y="10192"/>
                    <a:pt x="6587" y="10127"/>
                    <a:pt x="6587" y="10048"/>
                  </a:cubicBezTo>
                  <a:lnTo>
                    <a:pt x="6587" y="9054"/>
                  </a:lnTo>
                  <a:lnTo>
                    <a:pt x="7038" y="8637"/>
                  </a:lnTo>
                  <a:cubicBezTo>
                    <a:pt x="7112" y="8567"/>
                    <a:pt x="7116" y="8451"/>
                    <a:pt x="7048" y="8377"/>
                  </a:cubicBezTo>
                  <a:cubicBezTo>
                    <a:pt x="7012" y="8337"/>
                    <a:pt x="6963" y="8318"/>
                    <a:pt x="6913" y="8318"/>
                  </a:cubicBezTo>
                  <a:cubicBezTo>
                    <a:pt x="6869" y="8318"/>
                    <a:pt x="6824" y="8334"/>
                    <a:pt x="6788" y="8366"/>
                  </a:cubicBezTo>
                  <a:lnTo>
                    <a:pt x="6587" y="8552"/>
                  </a:lnTo>
                  <a:lnTo>
                    <a:pt x="6587" y="5126"/>
                  </a:lnTo>
                  <a:cubicBezTo>
                    <a:pt x="6587" y="5046"/>
                    <a:pt x="6653" y="4982"/>
                    <a:pt x="6732" y="4982"/>
                  </a:cubicBezTo>
                  <a:close/>
                  <a:moveTo>
                    <a:pt x="569" y="0"/>
                  </a:moveTo>
                  <a:cubicBezTo>
                    <a:pt x="255" y="0"/>
                    <a:pt x="1" y="255"/>
                    <a:pt x="1" y="568"/>
                  </a:cubicBezTo>
                  <a:lnTo>
                    <a:pt x="1" y="9263"/>
                  </a:lnTo>
                  <a:cubicBezTo>
                    <a:pt x="1" y="9576"/>
                    <a:pt x="256" y="9830"/>
                    <a:pt x="569" y="9830"/>
                  </a:cubicBezTo>
                  <a:lnTo>
                    <a:pt x="6226" y="9830"/>
                  </a:lnTo>
                  <a:lnTo>
                    <a:pt x="6226" y="10039"/>
                  </a:lnTo>
                  <a:cubicBezTo>
                    <a:pt x="6226" y="10322"/>
                    <a:pt x="6455" y="10551"/>
                    <a:pt x="6738" y="10551"/>
                  </a:cubicBezTo>
                  <a:lnTo>
                    <a:pt x="12070" y="10551"/>
                  </a:lnTo>
                  <a:cubicBezTo>
                    <a:pt x="12353" y="10551"/>
                    <a:pt x="12582" y="10322"/>
                    <a:pt x="12582" y="10039"/>
                  </a:cubicBezTo>
                  <a:lnTo>
                    <a:pt x="12582" y="5131"/>
                  </a:lnTo>
                  <a:cubicBezTo>
                    <a:pt x="12582" y="4849"/>
                    <a:pt x="12353" y="4621"/>
                    <a:pt x="12071" y="4621"/>
                  </a:cubicBezTo>
                  <a:lnTo>
                    <a:pt x="11108" y="4621"/>
                  </a:lnTo>
                  <a:lnTo>
                    <a:pt x="11108" y="3451"/>
                  </a:lnTo>
                  <a:cubicBezTo>
                    <a:pt x="11108" y="3356"/>
                    <a:pt x="11038" y="3271"/>
                    <a:pt x="10944" y="3262"/>
                  </a:cubicBezTo>
                  <a:cubicBezTo>
                    <a:pt x="10939" y="3261"/>
                    <a:pt x="10934" y="3261"/>
                    <a:pt x="10928" y="3261"/>
                  </a:cubicBezTo>
                  <a:cubicBezTo>
                    <a:pt x="10829" y="3261"/>
                    <a:pt x="10748" y="3343"/>
                    <a:pt x="10748" y="3445"/>
                  </a:cubicBezTo>
                  <a:lnTo>
                    <a:pt x="10748" y="4619"/>
                  </a:lnTo>
                  <a:lnTo>
                    <a:pt x="6738" y="4619"/>
                  </a:lnTo>
                  <a:cubicBezTo>
                    <a:pt x="6455" y="4619"/>
                    <a:pt x="6226" y="4848"/>
                    <a:pt x="6226" y="5131"/>
                  </a:cubicBezTo>
                  <a:lnTo>
                    <a:pt x="6226" y="9468"/>
                  </a:lnTo>
                  <a:lnTo>
                    <a:pt x="3605" y="9468"/>
                  </a:lnTo>
                  <a:lnTo>
                    <a:pt x="3605" y="1769"/>
                  </a:lnTo>
                  <a:lnTo>
                    <a:pt x="10748" y="1769"/>
                  </a:lnTo>
                  <a:lnTo>
                    <a:pt x="10748" y="2619"/>
                  </a:lnTo>
                  <a:cubicBezTo>
                    <a:pt x="10748" y="2706"/>
                    <a:pt x="10806" y="2788"/>
                    <a:pt x="10892" y="2805"/>
                  </a:cubicBezTo>
                  <a:cubicBezTo>
                    <a:pt x="10904" y="2807"/>
                    <a:pt x="10916" y="2809"/>
                    <a:pt x="10928" y="2809"/>
                  </a:cubicBezTo>
                  <a:cubicBezTo>
                    <a:pt x="11028" y="2809"/>
                    <a:pt x="11109" y="2726"/>
                    <a:pt x="11109" y="2623"/>
                  </a:cubicBezTo>
                  <a:lnTo>
                    <a:pt x="11109" y="565"/>
                  </a:lnTo>
                  <a:cubicBezTo>
                    <a:pt x="11109" y="254"/>
                    <a:pt x="10855" y="0"/>
                    <a:pt x="10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65"/>
          <p:cNvGrpSpPr/>
          <p:nvPr/>
        </p:nvGrpSpPr>
        <p:grpSpPr>
          <a:xfrm>
            <a:off x="3238564" y="4223268"/>
            <a:ext cx="450904" cy="320850"/>
            <a:chOff x="3158000" y="3798203"/>
            <a:chExt cx="478109" cy="340207"/>
          </a:xfrm>
        </p:grpSpPr>
        <p:sp>
          <p:nvSpPr>
            <p:cNvPr id="2604" name="Google Shape;2604;p65"/>
            <p:cNvSpPr/>
            <p:nvPr/>
          </p:nvSpPr>
          <p:spPr>
            <a:xfrm>
              <a:off x="3212100" y="3830557"/>
              <a:ext cx="368697" cy="229697"/>
            </a:xfrm>
            <a:custGeom>
              <a:avLst/>
              <a:gdLst/>
              <a:ahLst/>
              <a:cxnLst/>
              <a:rect l="l" t="t" r="r" b="b"/>
              <a:pathLst>
                <a:path w="9732" h="6063" extrusionOk="0">
                  <a:moveTo>
                    <a:pt x="483" y="0"/>
                  </a:moveTo>
                  <a:cubicBezTo>
                    <a:pt x="216" y="0"/>
                    <a:pt x="0" y="217"/>
                    <a:pt x="0" y="484"/>
                  </a:cubicBezTo>
                  <a:lnTo>
                    <a:pt x="0" y="5871"/>
                  </a:lnTo>
                  <a:cubicBezTo>
                    <a:pt x="0" y="5977"/>
                    <a:pt x="85" y="6062"/>
                    <a:pt x="191" y="6062"/>
                  </a:cubicBezTo>
                  <a:lnTo>
                    <a:pt x="7041" y="6062"/>
                  </a:lnTo>
                  <a:cubicBezTo>
                    <a:pt x="7061" y="6062"/>
                    <a:pt x="7082" y="6053"/>
                    <a:pt x="7097" y="6038"/>
                  </a:cubicBezTo>
                  <a:cubicBezTo>
                    <a:pt x="7245" y="5884"/>
                    <a:pt x="7137" y="5702"/>
                    <a:pt x="6983" y="5702"/>
                  </a:cubicBezTo>
                  <a:lnTo>
                    <a:pt x="508" y="5702"/>
                  </a:lnTo>
                  <a:cubicBezTo>
                    <a:pt x="445" y="5702"/>
                    <a:pt x="394" y="5651"/>
                    <a:pt x="394" y="5587"/>
                  </a:cubicBezTo>
                  <a:lnTo>
                    <a:pt x="394" y="508"/>
                  </a:lnTo>
                  <a:cubicBezTo>
                    <a:pt x="394" y="445"/>
                    <a:pt x="445" y="393"/>
                    <a:pt x="509" y="393"/>
                  </a:cubicBezTo>
                  <a:lnTo>
                    <a:pt x="9290" y="393"/>
                  </a:lnTo>
                  <a:cubicBezTo>
                    <a:pt x="9353" y="393"/>
                    <a:pt x="9404" y="444"/>
                    <a:pt x="9404" y="508"/>
                  </a:cubicBezTo>
                  <a:lnTo>
                    <a:pt x="9404" y="5588"/>
                  </a:lnTo>
                  <a:cubicBezTo>
                    <a:pt x="9404" y="5651"/>
                    <a:pt x="9353" y="5702"/>
                    <a:pt x="9290" y="5702"/>
                  </a:cubicBezTo>
                  <a:lnTo>
                    <a:pt x="7908" y="5702"/>
                  </a:lnTo>
                  <a:cubicBezTo>
                    <a:pt x="7812" y="5702"/>
                    <a:pt x="7727" y="5771"/>
                    <a:pt x="7719" y="5865"/>
                  </a:cubicBezTo>
                  <a:cubicBezTo>
                    <a:pt x="7710" y="5972"/>
                    <a:pt x="7794" y="6062"/>
                    <a:pt x="7898" y="6062"/>
                  </a:cubicBezTo>
                  <a:lnTo>
                    <a:pt x="9248" y="6062"/>
                  </a:lnTo>
                  <a:cubicBezTo>
                    <a:pt x="9515" y="6062"/>
                    <a:pt x="9731" y="5847"/>
                    <a:pt x="9731" y="5579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3158000" y="3798203"/>
              <a:ext cx="478109" cy="340207"/>
            </a:xfrm>
            <a:custGeom>
              <a:avLst/>
              <a:gdLst/>
              <a:ahLst/>
              <a:cxnLst/>
              <a:rect l="l" t="t" r="r" b="b"/>
              <a:pathLst>
                <a:path w="12620" h="8980" extrusionOk="0">
                  <a:moveTo>
                    <a:pt x="7424" y="7801"/>
                  </a:moveTo>
                  <a:lnTo>
                    <a:pt x="7424" y="7848"/>
                  </a:lnTo>
                  <a:cubicBezTo>
                    <a:pt x="7424" y="7949"/>
                    <a:pt x="7343" y="8031"/>
                    <a:pt x="7242" y="8031"/>
                  </a:cubicBezTo>
                  <a:lnTo>
                    <a:pt x="5378" y="8031"/>
                  </a:lnTo>
                  <a:cubicBezTo>
                    <a:pt x="5277" y="8031"/>
                    <a:pt x="5196" y="7949"/>
                    <a:pt x="5196" y="7848"/>
                  </a:cubicBezTo>
                  <a:lnTo>
                    <a:pt x="5196" y="7801"/>
                  </a:lnTo>
                  <a:close/>
                  <a:moveTo>
                    <a:pt x="12076" y="7800"/>
                  </a:moveTo>
                  <a:cubicBezTo>
                    <a:pt x="12142" y="7800"/>
                    <a:pt x="12195" y="7854"/>
                    <a:pt x="12195" y="7919"/>
                  </a:cubicBezTo>
                  <a:cubicBezTo>
                    <a:pt x="12197" y="8305"/>
                    <a:pt x="11883" y="8619"/>
                    <a:pt x="11497" y="8619"/>
                  </a:cubicBezTo>
                  <a:lnTo>
                    <a:pt x="1132" y="8619"/>
                  </a:lnTo>
                  <a:cubicBezTo>
                    <a:pt x="746" y="8619"/>
                    <a:pt x="432" y="8305"/>
                    <a:pt x="432" y="7919"/>
                  </a:cubicBezTo>
                  <a:cubicBezTo>
                    <a:pt x="432" y="7854"/>
                    <a:pt x="486" y="7800"/>
                    <a:pt x="551" y="7800"/>
                  </a:cubicBezTo>
                  <a:lnTo>
                    <a:pt x="4833" y="7800"/>
                  </a:lnTo>
                  <a:lnTo>
                    <a:pt x="4833" y="7839"/>
                  </a:lnTo>
                  <a:cubicBezTo>
                    <a:pt x="4833" y="8143"/>
                    <a:pt x="5079" y="8389"/>
                    <a:pt x="5383" y="8389"/>
                  </a:cubicBezTo>
                  <a:lnTo>
                    <a:pt x="7232" y="8389"/>
                  </a:lnTo>
                  <a:cubicBezTo>
                    <a:pt x="7535" y="8389"/>
                    <a:pt x="7781" y="8143"/>
                    <a:pt x="7781" y="7839"/>
                  </a:cubicBezTo>
                  <a:lnTo>
                    <a:pt x="7781" y="7800"/>
                  </a:lnTo>
                  <a:close/>
                  <a:moveTo>
                    <a:pt x="833" y="1"/>
                  </a:moveTo>
                  <a:cubicBezTo>
                    <a:pt x="729" y="1"/>
                    <a:pt x="643" y="85"/>
                    <a:pt x="643" y="192"/>
                  </a:cubicBezTo>
                  <a:lnTo>
                    <a:pt x="643" y="6933"/>
                  </a:lnTo>
                  <a:cubicBezTo>
                    <a:pt x="643" y="7108"/>
                    <a:pt x="696" y="7270"/>
                    <a:pt x="788" y="7405"/>
                  </a:cubicBezTo>
                  <a:lnTo>
                    <a:pt x="493" y="7405"/>
                  </a:lnTo>
                  <a:cubicBezTo>
                    <a:pt x="223" y="7405"/>
                    <a:pt x="1" y="7626"/>
                    <a:pt x="1" y="7898"/>
                  </a:cubicBezTo>
                  <a:cubicBezTo>
                    <a:pt x="1" y="8494"/>
                    <a:pt x="486" y="8980"/>
                    <a:pt x="1081" y="8980"/>
                  </a:cubicBezTo>
                  <a:lnTo>
                    <a:pt x="11537" y="8980"/>
                  </a:lnTo>
                  <a:cubicBezTo>
                    <a:pt x="12133" y="8980"/>
                    <a:pt x="12619" y="8495"/>
                    <a:pt x="12619" y="7898"/>
                  </a:cubicBezTo>
                  <a:cubicBezTo>
                    <a:pt x="12619" y="7629"/>
                    <a:pt x="12398" y="7408"/>
                    <a:pt x="12127" y="7408"/>
                  </a:cubicBezTo>
                  <a:lnTo>
                    <a:pt x="11833" y="7408"/>
                  </a:lnTo>
                  <a:cubicBezTo>
                    <a:pt x="11924" y="7272"/>
                    <a:pt x="11977" y="7110"/>
                    <a:pt x="11977" y="6934"/>
                  </a:cubicBezTo>
                  <a:lnTo>
                    <a:pt x="11977" y="193"/>
                  </a:lnTo>
                  <a:cubicBezTo>
                    <a:pt x="11977" y="88"/>
                    <a:pt x="11892" y="3"/>
                    <a:pt x="11787" y="3"/>
                  </a:cubicBezTo>
                  <a:lnTo>
                    <a:pt x="3808" y="3"/>
                  </a:lnTo>
                  <a:cubicBezTo>
                    <a:pt x="3797" y="3"/>
                    <a:pt x="3786" y="6"/>
                    <a:pt x="3779" y="14"/>
                  </a:cubicBezTo>
                  <a:cubicBezTo>
                    <a:pt x="3612" y="171"/>
                    <a:pt x="3723" y="362"/>
                    <a:pt x="3880" y="362"/>
                  </a:cubicBezTo>
                  <a:lnTo>
                    <a:pt x="11116" y="362"/>
                  </a:lnTo>
                  <a:cubicBezTo>
                    <a:pt x="11375" y="362"/>
                    <a:pt x="11584" y="571"/>
                    <a:pt x="11584" y="831"/>
                  </a:cubicBezTo>
                  <a:lnTo>
                    <a:pt x="11584" y="6937"/>
                  </a:lnTo>
                  <a:cubicBezTo>
                    <a:pt x="11584" y="7196"/>
                    <a:pt x="11375" y="7405"/>
                    <a:pt x="11116" y="7405"/>
                  </a:cubicBezTo>
                  <a:lnTo>
                    <a:pt x="1471" y="7405"/>
                  </a:lnTo>
                  <a:cubicBezTo>
                    <a:pt x="1213" y="7405"/>
                    <a:pt x="1003" y="7196"/>
                    <a:pt x="1003" y="6937"/>
                  </a:cubicBezTo>
                  <a:lnTo>
                    <a:pt x="1003" y="468"/>
                  </a:lnTo>
                  <a:cubicBezTo>
                    <a:pt x="1003" y="409"/>
                    <a:pt x="1051" y="361"/>
                    <a:pt x="1110" y="361"/>
                  </a:cubicBezTo>
                  <a:lnTo>
                    <a:pt x="3041" y="361"/>
                  </a:lnTo>
                  <a:cubicBezTo>
                    <a:pt x="3053" y="361"/>
                    <a:pt x="3063" y="357"/>
                    <a:pt x="3072" y="349"/>
                  </a:cubicBezTo>
                  <a:cubicBezTo>
                    <a:pt x="3234" y="192"/>
                    <a:pt x="3125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3249265" y="3898788"/>
              <a:ext cx="294253" cy="94447"/>
            </a:xfrm>
            <a:custGeom>
              <a:avLst/>
              <a:gdLst/>
              <a:ahLst/>
              <a:cxnLst/>
              <a:rect l="l" t="t" r="r" b="b"/>
              <a:pathLst>
                <a:path w="7767" h="2493" extrusionOk="0">
                  <a:moveTo>
                    <a:pt x="5114" y="362"/>
                  </a:moveTo>
                  <a:lnTo>
                    <a:pt x="5114" y="2099"/>
                  </a:lnTo>
                  <a:lnTo>
                    <a:pt x="395" y="2099"/>
                  </a:lnTo>
                  <a:lnTo>
                    <a:pt x="395" y="362"/>
                  </a:lnTo>
                  <a:close/>
                  <a:moveTo>
                    <a:pt x="7407" y="362"/>
                  </a:moveTo>
                  <a:lnTo>
                    <a:pt x="7407" y="2099"/>
                  </a:lnTo>
                  <a:lnTo>
                    <a:pt x="5473" y="2099"/>
                  </a:lnTo>
                  <a:lnTo>
                    <a:pt x="5473" y="362"/>
                  </a:lnTo>
                  <a:close/>
                  <a:moveTo>
                    <a:pt x="186" y="1"/>
                  </a:moveTo>
                  <a:cubicBezTo>
                    <a:pt x="83" y="1"/>
                    <a:pt x="1" y="83"/>
                    <a:pt x="1" y="186"/>
                  </a:cubicBezTo>
                  <a:lnTo>
                    <a:pt x="1" y="2308"/>
                  </a:lnTo>
                  <a:cubicBezTo>
                    <a:pt x="1" y="2410"/>
                    <a:pt x="83" y="2492"/>
                    <a:pt x="186" y="2492"/>
                  </a:cubicBezTo>
                  <a:lnTo>
                    <a:pt x="7582" y="2492"/>
                  </a:lnTo>
                  <a:cubicBezTo>
                    <a:pt x="7685" y="2491"/>
                    <a:pt x="7767" y="2409"/>
                    <a:pt x="7767" y="2307"/>
                  </a:cubicBezTo>
                  <a:lnTo>
                    <a:pt x="7767" y="186"/>
                  </a:lnTo>
                  <a:cubicBezTo>
                    <a:pt x="7767" y="83"/>
                    <a:pt x="7685" y="1"/>
                    <a:pt x="7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3276618" y="3926406"/>
              <a:ext cx="13714" cy="38984"/>
            </a:xfrm>
            <a:custGeom>
              <a:avLst/>
              <a:gdLst/>
              <a:ahLst/>
              <a:cxnLst/>
              <a:rect l="l" t="t" r="r" b="b"/>
              <a:pathLst>
                <a:path w="362" h="1029" extrusionOk="0">
                  <a:moveTo>
                    <a:pt x="182" y="1"/>
                  </a:moveTo>
                  <a:cubicBezTo>
                    <a:pt x="81" y="1"/>
                    <a:pt x="1" y="81"/>
                    <a:pt x="1" y="181"/>
                  </a:cubicBezTo>
                  <a:lnTo>
                    <a:pt x="1" y="847"/>
                  </a:lnTo>
                  <a:cubicBezTo>
                    <a:pt x="0" y="947"/>
                    <a:pt x="82" y="1028"/>
                    <a:pt x="181" y="1028"/>
                  </a:cubicBezTo>
                  <a:cubicBezTo>
                    <a:pt x="281" y="1028"/>
                    <a:pt x="362" y="946"/>
                    <a:pt x="362" y="847"/>
                  </a:cubicBezTo>
                  <a:lnTo>
                    <a:pt x="362" y="190"/>
                  </a:lnTo>
                  <a:cubicBezTo>
                    <a:pt x="362" y="94"/>
                    <a:pt x="292" y="9"/>
                    <a:pt x="198" y="2"/>
                  </a:cubicBez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3468164" y="3921405"/>
              <a:ext cx="51221" cy="49061"/>
            </a:xfrm>
            <a:custGeom>
              <a:avLst/>
              <a:gdLst/>
              <a:ahLst/>
              <a:cxnLst/>
              <a:rect l="l" t="t" r="r" b="b"/>
              <a:pathLst>
                <a:path w="1352" h="1295" extrusionOk="0">
                  <a:moveTo>
                    <a:pt x="545" y="369"/>
                  </a:moveTo>
                  <a:cubicBezTo>
                    <a:pt x="642" y="369"/>
                    <a:pt x="720" y="448"/>
                    <a:pt x="720" y="544"/>
                  </a:cubicBezTo>
                  <a:cubicBezTo>
                    <a:pt x="720" y="636"/>
                    <a:pt x="641" y="720"/>
                    <a:pt x="545" y="720"/>
                  </a:cubicBezTo>
                  <a:cubicBezTo>
                    <a:pt x="448" y="720"/>
                    <a:pt x="370" y="642"/>
                    <a:pt x="370" y="544"/>
                  </a:cubicBezTo>
                  <a:cubicBezTo>
                    <a:pt x="370" y="448"/>
                    <a:pt x="448" y="369"/>
                    <a:pt x="545" y="369"/>
                  </a:cubicBezTo>
                  <a:close/>
                  <a:moveTo>
                    <a:pt x="543" y="1"/>
                  </a:moveTo>
                  <a:cubicBezTo>
                    <a:pt x="244" y="1"/>
                    <a:pt x="1" y="245"/>
                    <a:pt x="1" y="544"/>
                  </a:cubicBezTo>
                  <a:cubicBezTo>
                    <a:pt x="2" y="843"/>
                    <a:pt x="245" y="1088"/>
                    <a:pt x="545" y="1088"/>
                  </a:cubicBezTo>
                  <a:cubicBezTo>
                    <a:pt x="634" y="1088"/>
                    <a:pt x="716" y="1067"/>
                    <a:pt x="792" y="1029"/>
                  </a:cubicBezTo>
                  <a:lnTo>
                    <a:pt x="1022" y="1245"/>
                  </a:lnTo>
                  <a:cubicBezTo>
                    <a:pt x="1057" y="1277"/>
                    <a:pt x="1103" y="1294"/>
                    <a:pt x="1148" y="1294"/>
                  </a:cubicBezTo>
                  <a:cubicBezTo>
                    <a:pt x="1197" y="1294"/>
                    <a:pt x="1245" y="1274"/>
                    <a:pt x="1282" y="1235"/>
                  </a:cubicBezTo>
                  <a:cubicBezTo>
                    <a:pt x="1352" y="1161"/>
                    <a:pt x="1348" y="1044"/>
                    <a:pt x="1273" y="975"/>
                  </a:cubicBezTo>
                  <a:lnTo>
                    <a:pt x="1043" y="760"/>
                  </a:lnTo>
                  <a:cubicBezTo>
                    <a:pt x="1071" y="694"/>
                    <a:pt x="1087" y="622"/>
                    <a:pt x="1087" y="544"/>
                  </a:cubicBezTo>
                  <a:cubicBezTo>
                    <a:pt x="1087" y="245"/>
                    <a:pt x="844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5"/>
          <p:cNvGrpSpPr/>
          <p:nvPr/>
        </p:nvGrpSpPr>
        <p:grpSpPr>
          <a:xfrm>
            <a:off x="1746220" y="4159026"/>
            <a:ext cx="416783" cy="449547"/>
            <a:chOff x="1575695" y="3730086"/>
            <a:chExt cx="441929" cy="476669"/>
          </a:xfrm>
        </p:grpSpPr>
        <p:sp>
          <p:nvSpPr>
            <p:cNvPr id="2610" name="Google Shape;2610;p65"/>
            <p:cNvSpPr/>
            <p:nvPr/>
          </p:nvSpPr>
          <p:spPr>
            <a:xfrm>
              <a:off x="1692987" y="4155800"/>
              <a:ext cx="29247" cy="13639"/>
            </a:xfrm>
            <a:custGeom>
              <a:avLst/>
              <a:gdLst/>
              <a:ahLst/>
              <a:cxnLst/>
              <a:rect l="l" t="t" r="r" b="b"/>
              <a:pathLst>
                <a:path w="772" h="360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573" y="360"/>
                  </a:lnTo>
                  <a:cubicBezTo>
                    <a:pt x="670" y="360"/>
                    <a:pt x="755" y="290"/>
                    <a:pt x="762" y="196"/>
                  </a:cubicBezTo>
                  <a:cubicBezTo>
                    <a:pt x="771" y="88"/>
                    <a:pt x="688" y="0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1575695" y="3730086"/>
              <a:ext cx="441929" cy="476669"/>
            </a:xfrm>
            <a:custGeom>
              <a:avLst/>
              <a:gdLst/>
              <a:ahLst/>
              <a:cxnLst/>
              <a:rect l="l" t="t" r="r" b="b"/>
              <a:pathLst>
                <a:path w="11665" h="12582" extrusionOk="0">
                  <a:moveTo>
                    <a:pt x="7469" y="1896"/>
                  </a:moveTo>
                  <a:lnTo>
                    <a:pt x="7469" y="2839"/>
                  </a:lnTo>
                  <a:cubicBezTo>
                    <a:pt x="7469" y="2925"/>
                    <a:pt x="7530" y="2999"/>
                    <a:pt x="7614" y="3019"/>
                  </a:cubicBezTo>
                  <a:cubicBezTo>
                    <a:pt x="7991" y="3103"/>
                    <a:pt x="8347" y="3251"/>
                    <a:pt x="8674" y="3458"/>
                  </a:cubicBezTo>
                  <a:cubicBezTo>
                    <a:pt x="8704" y="3477"/>
                    <a:pt x="8739" y="3486"/>
                    <a:pt x="8773" y="3486"/>
                  </a:cubicBezTo>
                  <a:cubicBezTo>
                    <a:pt x="8821" y="3486"/>
                    <a:pt x="8868" y="3468"/>
                    <a:pt x="8904" y="3433"/>
                  </a:cubicBezTo>
                  <a:lnTo>
                    <a:pt x="9587" y="2752"/>
                  </a:lnTo>
                  <a:lnTo>
                    <a:pt x="10424" y="3586"/>
                  </a:lnTo>
                  <a:lnTo>
                    <a:pt x="9740" y="4267"/>
                  </a:lnTo>
                  <a:cubicBezTo>
                    <a:pt x="9679" y="4328"/>
                    <a:pt x="9669" y="4424"/>
                    <a:pt x="9716" y="4498"/>
                  </a:cubicBezTo>
                  <a:cubicBezTo>
                    <a:pt x="9922" y="4823"/>
                    <a:pt x="10070" y="5179"/>
                    <a:pt x="10156" y="5553"/>
                  </a:cubicBezTo>
                  <a:cubicBezTo>
                    <a:pt x="10175" y="5639"/>
                    <a:pt x="10250" y="5698"/>
                    <a:pt x="10336" y="5698"/>
                  </a:cubicBezTo>
                  <a:lnTo>
                    <a:pt x="11303" y="5698"/>
                  </a:lnTo>
                  <a:lnTo>
                    <a:pt x="11303" y="6878"/>
                  </a:lnTo>
                  <a:lnTo>
                    <a:pt x="10336" y="6878"/>
                  </a:lnTo>
                  <a:cubicBezTo>
                    <a:pt x="10250" y="6878"/>
                    <a:pt x="10173" y="6939"/>
                    <a:pt x="10156" y="7023"/>
                  </a:cubicBezTo>
                  <a:cubicBezTo>
                    <a:pt x="10072" y="7399"/>
                    <a:pt x="9924" y="7755"/>
                    <a:pt x="9716" y="8080"/>
                  </a:cubicBezTo>
                  <a:cubicBezTo>
                    <a:pt x="9669" y="8153"/>
                    <a:pt x="9680" y="8248"/>
                    <a:pt x="9741" y="8310"/>
                  </a:cubicBezTo>
                  <a:lnTo>
                    <a:pt x="10424" y="8991"/>
                  </a:lnTo>
                  <a:lnTo>
                    <a:pt x="9587" y="9824"/>
                  </a:lnTo>
                  <a:lnTo>
                    <a:pt x="8904" y="9144"/>
                  </a:lnTo>
                  <a:cubicBezTo>
                    <a:pt x="8868" y="9108"/>
                    <a:pt x="8821" y="9089"/>
                    <a:pt x="8773" y="9089"/>
                  </a:cubicBezTo>
                  <a:cubicBezTo>
                    <a:pt x="8739" y="9089"/>
                    <a:pt x="8704" y="9099"/>
                    <a:pt x="8674" y="9119"/>
                  </a:cubicBezTo>
                  <a:cubicBezTo>
                    <a:pt x="8346" y="9326"/>
                    <a:pt x="7990" y="9473"/>
                    <a:pt x="7615" y="9556"/>
                  </a:cubicBezTo>
                  <a:cubicBezTo>
                    <a:pt x="7529" y="9574"/>
                    <a:pt x="7469" y="9649"/>
                    <a:pt x="7469" y="9737"/>
                  </a:cubicBezTo>
                  <a:lnTo>
                    <a:pt x="7469" y="10679"/>
                  </a:lnTo>
                  <a:lnTo>
                    <a:pt x="6978" y="10679"/>
                  </a:lnTo>
                  <a:lnTo>
                    <a:pt x="6978" y="8575"/>
                  </a:lnTo>
                  <a:cubicBezTo>
                    <a:pt x="7482" y="8556"/>
                    <a:pt x="7967" y="8364"/>
                    <a:pt x="8351" y="8034"/>
                  </a:cubicBezTo>
                  <a:cubicBezTo>
                    <a:pt x="8428" y="7968"/>
                    <a:pt x="8438" y="7851"/>
                    <a:pt x="8372" y="7774"/>
                  </a:cubicBezTo>
                  <a:cubicBezTo>
                    <a:pt x="8337" y="7731"/>
                    <a:pt x="8285" y="7709"/>
                    <a:pt x="8234" y="7709"/>
                  </a:cubicBezTo>
                  <a:cubicBezTo>
                    <a:pt x="8193" y="7709"/>
                    <a:pt x="8151" y="7723"/>
                    <a:pt x="8118" y="7753"/>
                  </a:cubicBezTo>
                  <a:cubicBezTo>
                    <a:pt x="7798" y="8028"/>
                    <a:pt x="7396" y="8187"/>
                    <a:pt x="6978" y="8207"/>
                  </a:cubicBezTo>
                  <a:lnTo>
                    <a:pt x="6978" y="4370"/>
                  </a:lnTo>
                  <a:cubicBezTo>
                    <a:pt x="7983" y="4417"/>
                    <a:pt x="8788" y="5259"/>
                    <a:pt x="8788" y="6289"/>
                  </a:cubicBezTo>
                  <a:cubicBezTo>
                    <a:pt x="8788" y="6593"/>
                    <a:pt x="8720" y="6886"/>
                    <a:pt x="8584" y="7155"/>
                  </a:cubicBezTo>
                  <a:cubicBezTo>
                    <a:pt x="8538" y="7245"/>
                    <a:pt x="8574" y="7357"/>
                    <a:pt x="8663" y="7402"/>
                  </a:cubicBezTo>
                  <a:cubicBezTo>
                    <a:pt x="8690" y="7416"/>
                    <a:pt x="8718" y="7422"/>
                    <a:pt x="8746" y="7422"/>
                  </a:cubicBezTo>
                  <a:cubicBezTo>
                    <a:pt x="8812" y="7422"/>
                    <a:pt x="8875" y="7385"/>
                    <a:pt x="8906" y="7321"/>
                  </a:cubicBezTo>
                  <a:cubicBezTo>
                    <a:pt x="9067" y="6999"/>
                    <a:pt x="9150" y="6651"/>
                    <a:pt x="9150" y="6287"/>
                  </a:cubicBezTo>
                  <a:cubicBezTo>
                    <a:pt x="9150" y="5055"/>
                    <a:pt x="8184" y="4047"/>
                    <a:pt x="6978" y="4000"/>
                  </a:cubicBezTo>
                  <a:lnTo>
                    <a:pt x="6978" y="1896"/>
                  </a:lnTo>
                  <a:close/>
                  <a:moveTo>
                    <a:pt x="6583" y="10614"/>
                  </a:moveTo>
                  <a:lnTo>
                    <a:pt x="6583" y="11682"/>
                  </a:lnTo>
                  <a:cubicBezTo>
                    <a:pt x="6584" y="11979"/>
                    <a:pt x="6343" y="12220"/>
                    <a:pt x="6046" y="12220"/>
                  </a:cubicBezTo>
                  <a:lnTo>
                    <a:pt x="896" y="12220"/>
                  </a:lnTo>
                  <a:cubicBezTo>
                    <a:pt x="599" y="12220"/>
                    <a:pt x="358" y="11979"/>
                    <a:pt x="358" y="11682"/>
                  </a:cubicBezTo>
                  <a:lnTo>
                    <a:pt x="358" y="10614"/>
                  </a:lnTo>
                  <a:close/>
                  <a:moveTo>
                    <a:pt x="191" y="0"/>
                  </a:moveTo>
                  <a:cubicBezTo>
                    <a:pt x="85" y="0"/>
                    <a:pt x="1" y="85"/>
                    <a:pt x="1" y="191"/>
                  </a:cubicBezTo>
                  <a:lnTo>
                    <a:pt x="1" y="2189"/>
                  </a:lnTo>
                  <a:cubicBezTo>
                    <a:pt x="1" y="2200"/>
                    <a:pt x="4" y="2210"/>
                    <a:pt x="11" y="2217"/>
                  </a:cubicBezTo>
                  <a:cubicBezTo>
                    <a:pt x="66" y="2276"/>
                    <a:pt x="126" y="2300"/>
                    <a:pt x="180" y="2300"/>
                  </a:cubicBezTo>
                  <a:cubicBezTo>
                    <a:pt x="280" y="2300"/>
                    <a:pt x="360" y="2218"/>
                    <a:pt x="360" y="2116"/>
                  </a:cubicBezTo>
                  <a:lnTo>
                    <a:pt x="360" y="898"/>
                  </a:lnTo>
                  <a:cubicBezTo>
                    <a:pt x="360" y="602"/>
                    <a:pt x="601" y="361"/>
                    <a:pt x="898" y="361"/>
                  </a:cubicBezTo>
                  <a:lnTo>
                    <a:pt x="6049" y="361"/>
                  </a:lnTo>
                  <a:cubicBezTo>
                    <a:pt x="6345" y="361"/>
                    <a:pt x="6586" y="602"/>
                    <a:pt x="6586" y="898"/>
                  </a:cubicBezTo>
                  <a:lnTo>
                    <a:pt x="6586" y="10222"/>
                  </a:lnTo>
                  <a:lnTo>
                    <a:pt x="362" y="10222"/>
                  </a:lnTo>
                  <a:lnTo>
                    <a:pt x="362" y="2916"/>
                  </a:lnTo>
                  <a:cubicBezTo>
                    <a:pt x="362" y="2828"/>
                    <a:pt x="303" y="2746"/>
                    <a:pt x="217" y="2730"/>
                  </a:cubicBezTo>
                  <a:cubicBezTo>
                    <a:pt x="205" y="2727"/>
                    <a:pt x="193" y="2726"/>
                    <a:pt x="181" y="2726"/>
                  </a:cubicBezTo>
                  <a:cubicBezTo>
                    <a:pt x="82" y="2726"/>
                    <a:pt x="1" y="2809"/>
                    <a:pt x="1" y="2912"/>
                  </a:cubicBezTo>
                  <a:lnTo>
                    <a:pt x="1" y="11682"/>
                  </a:lnTo>
                  <a:cubicBezTo>
                    <a:pt x="1" y="12180"/>
                    <a:pt x="404" y="12581"/>
                    <a:pt x="899" y="12581"/>
                  </a:cubicBezTo>
                  <a:lnTo>
                    <a:pt x="6072" y="12581"/>
                  </a:lnTo>
                  <a:cubicBezTo>
                    <a:pt x="6572" y="12581"/>
                    <a:pt x="6978" y="12176"/>
                    <a:pt x="6978" y="11675"/>
                  </a:cubicBezTo>
                  <a:lnTo>
                    <a:pt x="6978" y="11042"/>
                  </a:lnTo>
                  <a:lnTo>
                    <a:pt x="7477" y="11042"/>
                  </a:lnTo>
                  <a:cubicBezTo>
                    <a:pt x="7671" y="11042"/>
                    <a:pt x="7831" y="10883"/>
                    <a:pt x="7831" y="10689"/>
                  </a:cubicBezTo>
                  <a:lnTo>
                    <a:pt x="7831" y="9850"/>
                  </a:lnTo>
                  <a:cubicBezTo>
                    <a:pt x="8148" y="9766"/>
                    <a:pt x="8452" y="9641"/>
                    <a:pt x="8737" y="9479"/>
                  </a:cubicBezTo>
                  <a:lnTo>
                    <a:pt x="9328" y="10062"/>
                  </a:lnTo>
                  <a:cubicBezTo>
                    <a:pt x="9397" y="10130"/>
                    <a:pt x="9488" y="10164"/>
                    <a:pt x="9579" y="10164"/>
                  </a:cubicBezTo>
                  <a:cubicBezTo>
                    <a:pt x="9669" y="10164"/>
                    <a:pt x="9760" y="10130"/>
                    <a:pt x="9829" y="10062"/>
                  </a:cubicBezTo>
                  <a:lnTo>
                    <a:pt x="10683" y="9221"/>
                  </a:lnTo>
                  <a:cubicBezTo>
                    <a:pt x="10734" y="9170"/>
                    <a:pt x="10774" y="9107"/>
                    <a:pt x="10786" y="9036"/>
                  </a:cubicBezTo>
                  <a:cubicBezTo>
                    <a:pt x="10808" y="8917"/>
                    <a:pt x="10772" y="8800"/>
                    <a:pt x="10688" y="8720"/>
                  </a:cubicBezTo>
                  <a:lnTo>
                    <a:pt x="10098" y="8137"/>
                  </a:lnTo>
                  <a:cubicBezTo>
                    <a:pt x="10263" y="7855"/>
                    <a:pt x="10388" y="7557"/>
                    <a:pt x="10473" y="7243"/>
                  </a:cubicBezTo>
                  <a:lnTo>
                    <a:pt x="11311" y="7243"/>
                  </a:lnTo>
                  <a:cubicBezTo>
                    <a:pt x="11507" y="7243"/>
                    <a:pt x="11665" y="7085"/>
                    <a:pt x="11665" y="6889"/>
                  </a:cubicBezTo>
                  <a:lnTo>
                    <a:pt x="11665" y="5694"/>
                  </a:lnTo>
                  <a:cubicBezTo>
                    <a:pt x="11663" y="5496"/>
                    <a:pt x="11504" y="5339"/>
                    <a:pt x="11308" y="5339"/>
                  </a:cubicBezTo>
                  <a:lnTo>
                    <a:pt x="10471" y="5339"/>
                  </a:lnTo>
                  <a:cubicBezTo>
                    <a:pt x="10387" y="5027"/>
                    <a:pt x="10260" y="4726"/>
                    <a:pt x="10095" y="4445"/>
                  </a:cubicBezTo>
                  <a:lnTo>
                    <a:pt x="10686" y="3862"/>
                  </a:lnTo>
                  <a:cubicBezTo>
                    <a:pt x="10769" y="3780"/>
                    <a:pt x="10806" y="3663"/>
                    <a:pt x="10784" y="3546"/>
                  </a:cubicBezTo>
                  <a:cubicBezTo>
                    <a:pt x="10770" y="3474"/>
                    <a:pt x="10732" y="3411"/>
                    <a:pt x="10680" y="3361"/>
                  </a:cubicBezTo>
                  <a:lnTo>
                    <a:pt x="9827" y="2519"/>
                  </a:lnTo>
                  <a:cubicBezTo>
                    <a:pt x="9758" y="2451"/>
                    <a:pt x="9667" y="2417"/>
                    <a:pt x="9576" y="2417"/>
                  </a:cubicBezTo>
                  <a:cubicBezTo>
                    <a:pt x="9486" y="2417"/>
                    <a:pt x="9395" y="2451"/>
                    <a:pt x="9325" y="2519"/>
                  </a:cubicBezTo>
                  <a:lnTo>
                    <a:pt x="8733" y="3103"/>
                  </a:lnTo>
                  <a:cubicBezTo>
                    <a:pt x="8450" y="2939"/>
                    <a:pt x="8146" y="2817"/>
                    <a:pt x="7827" y="2733"/>
                  </a:cubicBezTo>
                  <a:lnTo>
                    <a:pt x="7827" y="1839"/>
                  </a:lnTo>
                  <a:cubicBezTo>
                    <a:pt x="7827" y="1673"/>
                    <a:pt x="7693" y="1540"/>
                    <a:pt x="7528" y="1540"/>
                  </a:cubicBezTo>
                  <a:lnTo>
                    <a:pt x="6978" y="1540"/>
                  </a:lnTo>
                  <a:lnTo>
                    <a:pt x="6978" y="770"/>
                  </a:lnTo>
                  <a:cubicBezTo>
                    <a:pt x="6978" y="345"/>
                    <a:pt x="6633" y="0"/>
                    <a:pt x="6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1605397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2" y="0"/>
                    <a:pt x="2" y="110"/>
                    <a:pt x="2" y="245"/>
                  </a:cubicBezTo>
                  <a:lnTo>
                    <a:pt x="2" y="1362"/>
                  </a:lnTo>
                  <a:cubicBezTo>
                    <a:pt x="0" y="1496"/>
                    <a:pt x="110" y="1606"/>
                    <a:pt x="245" y="1606"/>
                  </a:cubicBezTo>
                  <a:lnTo>
                    <a:pt x="1362" y="1606"/>
                  </a:lnTo>
                  <a:cubicBezTo>
                    <a:pt x="1497" y="1606"/>
                    <a:pt x="1607" y="1496"/>
                    <a:pt x="1607" y="1361"/>
                  </a:cubicBezTo>
                  <a:lnTo>
                    <a:pt x="1607" y="245"/>
                  </a:lnTo>
                  <a:cubicBezTo>
                    <a:pt x="1607" y="111"/>
                    <a:pt x="1497" y="0"/>
                    <a:pt x="1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1677378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2"/>
                  </a:lnTo>
                  <a:cubicBezTo>
                    <a:pt x="1" y="1496"/>
                    <a:pt x="111" y="1606"/>
                    <a:pt x="245" y="1606"/>
                  </a:cubicBezTo>
                  <a:lnTo>
                    <a:pt x="1361" y="1606"/>
                  </a:lnTo>
                  <a:cubicBezTo>
                    <a:pt x="1497" y="1606"/>
                    <a:pt x="1607" y="1496"/>
                    <a:pt x="1607" y="1361"/>
                  </a:cubicBezTo>
                  <a:lnTo>
                    <a:pt x="1607" y="245"/>
                  </a:lnTo>
                  <a:cubicBezTo>
                    <a:pt x="1607" y="111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1749398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2"/>
                  </a:lnTo>
                  <a:cubicBezTo>
                    <a:pt x="1" y="1496"/>
                    <a:pt x="110" y="1606"/>
                    <a:pt x="245" y="1606"/>
                  </a:cubicBezTo>
                  <a:lnTo>
                    <a:pt x="1361" y="1606"/>
                  </a:lnTo>
                  <a:cubicBezTo>
                    <a:pt x="1497" y="1606"/>
                    <a:pt x="1606" y="1496"/>
                    <a:pt x="1606" y="1361"/>
                  </a:cubicBezTo>
                  <a:lnTo>
                    <a:pt x="1606" y="245"/>
                  </a:lnTo>
                  <a:cubicBezTo>
                    <a:pt x="1606" y="111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1605397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2" y="110"/>
                    <a:pt x="2" y="245"/>
                  </a:cubicBezTo>
                  <a:lnTo>
                    <a:pt x="2" y="1360"/>
                  </a:lnTo>
                  <a:cubicBezTo>
                    <a:pt x="0" y="1495"/>
                    <a:pt x="110" y="1605"/>
                    <a:pt x="246" y="1605"/>
                  </a:cubicBezTo>
                  <a:lnTo>
                    <a:pt x="1362" y="1605"/>
                  </a:lnTo>
                  <a:cubicBezTo>
                    <a:pt x="1497" y="1605"/>
                    <a:pt x="1607" y="1495"/>
                    <a:pt x="1607" y="1360"/>
                  </a:cubicBezTo>
                  <a:lnTo>
                    <a:pt x="1607" y="245"/>
                  </a:lnTo>
                  <a:cubicBezTo>
                    <a:pt x="1607" y="110"/>
                    <a:pt x="1497" y="0"/>
                    <a:pt x="1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1677378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0"/>
                  </a:lnTo>
                  <a:cubicBezTo>
                    <a:pt x="1" y="1495"/>
                    <a:pt x="111" y="1605"/>
                    <a:pt x="246" y="1605"/>
                  </a:cubicBezTo>
                  <a:lnTo>
                    <a:pt x="1361" y="1605"/>
                  </a:lnTo>
                  <a:cubicBezTo>
                    <a:pt x="1497" y="1605"/>
                    <a:pt x="1607" y="1495"/>
                    <a:pt x="1607" y="1360"/>
                  </a:cubicBezTo>
                  <a:lnTo>
                    <a:pt x="1607" y="245"/>
                  </a:lnTo>
                  <a:cubicBezTo>
                    <a:pt x="1607" y="110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1749398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0"/>
                  </a:lnTo>
                  <a:cubicBezTo>
                    <a:pt x="1" y="1495"/>
                    <a:pt x="110" y="1605"/>
                    <a:pt x="246" y="1605"/>
                  </a:cubicBezTo>
                  <a:lnTo>
                    <a:pt x="1361" y="1605"/>
                  </a:lnTo>
                  <a:cubicBezTo>
                    <a:pt x="1497" y="1605"/>
                    <a:pt x="1606" y="1495"/>
                    <a:pt x="1606" y="1360"/>
                  </a:cubicBezTo>
                  <a:lnTo>
                    <a:pt x="1606" y="245"/>
                  </a:lnTo>
                  <a:cubicBezTo>
                    <a:pt x="1606" y="110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2618;p65"/>
          <p:cNvGrpSpPr/>
          <p:nvPr/>
        </p:nvGrpSpPr>
        <p:grpSpPr>
          <a:xfrm>
            <a:off x="957656" y="4158919"/>
            <a:ext cx="399954" cy="449582"/>
            <a:chOff x="738702" y="3729972"/>
            <a:chExt cx="424085" cy="476707"/>
          </a:xfrm>
        </p:grpSpPr>
        <p:sp>
          <p:nvSpPr>
            <p:cNvPr id="2619" name="Google Shape;2619;p65"/>
            <p:cNvSpPr/>
            <p:nvPr/>
          </p:nvSpPr>
          <p:spPr>
            <a:xfrm>
              <a:off x="780072" y="3759825"/>
              <a:ext cx="342405" cy="74482"/>
            </a:xfrm>
            <a:custGeom>
              <a:avLst/>
              <a:gdLst/>
              <a:ahLst/>
              <a:cxnLst/>
              <a:rect l="l" t="t" r="r" b="b"/>
              <a:pathLst>
                <a:path w="9038" h="1966" extrusionOk="0">
                  <a:moveTo>
                    <a:pt x="8067" y="359"/>
                  </a:moveTo>
                  <a:cubicBezTo>
                    <a:pt x="8362" y="359"/>
                    <a:pt x="8627" y="562"/>
                    <a:pt x="8686" y="853"/>
                  </a:cubicBezTo>
                  <a:cubicBezTo>
                    <a:pt x="8765" y="1252"/>
                    <a:pt x="8462" y="1604"/>
                    <a:pt x="8075" y="1604"/>
                  </a:cubicBezTo>
                  <a:lnTo>
                    <a:pt x="964" y="1604"/>
                  </a:lnTo>
                  <a:cubicBezTo>
                    <a:pt x="963" y="1604"/>
                    <a:pt x="962" y="1604"/>
                    <a:pt x="962" y="1604"/>
                  </a:cubicBezTo>
                  <a:cubicBezTo>
                    <a:pt x="620" y="1604"/>
                    <a:pt x="341" y="1325"/>
                    <a:pt x="341" y="982"/>
                  </a:cubicBezTo>
                  <a:cubicBezTo>
                    <a:pt x="341" y="640"/>
                    <a:pt x="620" y="359"/>
                    <a:pt x="964" y="359"/>
                  </a:cubicBezTo>
                  <a:close/>
                  <a:moveTo>
                    <a:pt x="1021" y="1"/>
                  </a:moveTo>
                  <a:cubicBezTo>
                    <a:pt x="486" y="1"/>
                    <a:pt x="32" y="420"/>
                    <a:pt x="16" y="955"/>
                  </a:cubicBezTo>
                  <a:cubicBezTo>
                    <a:pt x="0" y="1510"/>
                    <a:pt x="446" y="1966"/>
                    <a:pt x="999" y="1966"/>
                  </a:cubicBezTo>
                  <a:lnTo>
                    <a:pt x="8041" y="1966"/>
                  </a:lnTo>
                  <a:cubicBezTo>
                    <a:pt x="8592" y="1966"/>
                    <a:pt x="9038" y="1510"/>
                    <a:pt x="9023" y="955"/>
                  </a:cubicBezTo>
                  <a:cubicBezTo>
                    <a:pt x="9007" y="420"/>
                    <a:pt x="8555" y="1"/>
                    <a:pt x="8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5"/>
            <p:cNvSpPr/>
            <p:nvPr/>
          </p:nvSpPr>
          <p:spPr>
            <a:xfrm>
              <a:off x="818677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0" y="467"/>
                    <a:pt x="81" y="549"/>
                    <a:pt x="180" y="549"/>
                  </a:cubicBezTo>
                  <a:cubicBezTo>
                    <a:pt x="280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2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849705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3" y="0"/>
                  </a:moveTo>
                  <a:cubicBezTo>
                    <a:pt x="82" y="0"/>
                    <a:pt x="2" y="81"/>
                    <a:pt x="2" y="181"/>
                  </a:cubicBezTo>
                  <a:lnTo>
                    <a:pt x="2" y="367"/>
                  </a:lnTo>
                  <a:cubicBezTo>
                    <a:pt x="0" y="467"/>
                    <a:pt x="82" y="549"/>
                    <a:pt x="181" y="549"/>
                  </a:cubicBezTo>
                  <a:cubicBezTo>
                    <a:pt x="281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8" y="1"/>
                  </a:cubicBezTo>
                  <a:cubicBezTo>
                    <a:pt x="193" y="1"/>
                    <a:pt x="188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879520" y="3786686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2" y="0"/>
                  </a:moveTo>
                  <a:cubicBezTo>
                    <a:pt x="81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1" y="467"/>
                    <a:pt x="80" y="549"/>
                    <a:pt x="180" y="549"/>
                  </a:cubicBezTo>
                  <a:cubicBezTo>
                    <a:pt x="279" y="549"/>
                    <a:pt x="360" y="467"/>
                    <a:pt x="360" y="367"/>
                  </a:cubicBezTo>
                  <a:lnTo>
                    <a:pt x="360" y="189"/>
                  </a:lnTo>
                  <a:cubicBezTo>
                    <a:pt x="360" y="94"/>
                    <a:pt x="291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738702" y="3729972"/>
              <a:ext cx="424085" cy="476707"/>
            </a:xfrm>
            <a:custGeom>
              <a:avLst/>
              <a:gdLst/>
              <a:ahLst/>
              <a:cxnLst/>
              <a:rect l="l" t="t" r="r" b="b"/>
              <a:pathLst>
                <a:path w="11194" h="12583" extrusionOk="0">
                  <a:moveTo>
                    <a:pt x="9314" y="362"/>
                  </a:moveTo>
                  <a:cubicBezTo>
                    <a:pt x="9971" y="362"/>
                    <a:pt x="10612" y="888"/>
                    <a:pt x="10717" y="1535"/>
                  </a:cubicBezTo>
                  <a:cubicBezTo>
                    <a:pt x="10862" y="2416"/>
                    <a:pt x="10182" y="3181"/>
                    <a:pt x="9329" y="3181"/>
                  </a:cubicBezTo>
                  <a:lnTo>
                    <a:pt x="1897" y="3181"/>
                  </a:lnTo>
                  <a:cubicBezTo>
                    <a:pt x="1118" y="3179"/>
                    <a:pt x="488" y="2548"/>
                    <a:pt x="488" y="1770"/>
                  </a:cubicBezTo>
                  <a:cubicBezTo>
                    <a:pt x="488" y="994"/>
                    <a:pt x="1120" y="362"/>
                    <a:pt x="1897" y="362"/>
                  </a:cubicBezTo>
                  <a:close/>
                  <a:moveTo>
                    <a:pt x="9314" y="3539"/>
                  </a:moveTo>
                  <a:cubicBezTo>
                    <a:pt x="9971" y="3539"/>
                    <a:pt x="10612" y="4066"/>
                    <a:pt x="10717" y="4712"/>
                  </a:cubicBezTo>
                  <a:cubicBezTo>
                    <a:pt x="10862" y="5593"/>
                    <a:pt x="10182" y="6358"/>
                    <a:pt x="9327" y="6358"/>
                  </a:cubicBezTo>
                  <a:lnTo>
                    <a:pt x="1911" y="6358"/>
                  </a:lnTo>
                  <a:cubicBezTo>
                    <a:pt x="1255" y="6358"/>
                    <a:pt x="614" y="5832"/>
                    <a:pt x="508" y="5185"/>
                  </a:cubicBezTo>
                  <a:cubicBezTo>
                    <a:pt x="363" y="4304"/>
                    <a:pt x="1043" y="3539"/>
                    <a:pt x="1897" y="3539"/>
                  </a:cubicBezTo>
                  <a:close/>
                  <a:moveTo>
                    <a:pt x="9327" y="6717"/>
                  </a:moveTo>
                  <a:cubicBezTo>
                    <a:pt x="10105" y="6718"/>
                    <a:pt x="10737" y="7351"/>
                    <a:pt x="10737" y="8127"/>
                  </a:cubicBezTo>
                  <a:cubicBezTo>
                    <a:pt x="10737" y="8903"/>
                    <a:pt x="10105" y="9535"/>
                    <a:pt x="9329" y="9535"/>
                  </a:cubicBezTo>
                  <a:lnTo>
                    <a:pt x="1909" y="9535"/>
                  </a:lnTo>
                  <a:cubicBezTo>
                    <a:pt x="1253" y="9535"/>
                    <a:pt x="613" y="9010"/>
                    <a:pt x="506" y="8362"/>
                  </a:cubicBezTo>
                  <a:cubicBezTo>
                    <a:pt x="362" y="7481"/>
                    <a:pt x="1042" y="6717"/>
                    <a:pt x="1896" y="6717"/>
                  </a:cubicBezTo>
                  <a:close/>
                  <a:moveTo>
                    <a:pt x="1943" y="0"/>
                  </a:moveTo>
                  <a:cubicBezTo>
                    <a:pt x="824" y="0"/>
                    <a:pt x="1" y="911"/>
                    <a:pt x="160" y="2018"/>
                  </a:cubicBezTo>
                  <a:cubicBezTo>
                    <a:pt x="244" y="2602"/>
                    <a:pt x="616" y="3095"/>
                    <a:pt x="1126" y="3350"/>
                  </a:cubicBezTo>
                  <a:cubicBezTo>
                    <a:pt x="542" y="3639"/>
                    <a:pt x="142" y="4240"/>
                    <a:pt x="142" y="4932"/>
                  </a:cubicBezTo>
                  <a:cubicBezTo>
                    <a:pt x="142" y="5624"/>
                    <a:pt x="542" y="6226"/>
                    <a:pt x="1126" y="6515"/>
                  </a:cubicBezTo>
                  <a:cubicBezTo>
                    <a:pt x="615" y="6769"/>
                    <a:pt x="244" y="7261"/>
                    <a:pt x="160" y="7847"/>
                  </a:cubicBezTo>
                  <a:cubicBezTo>
                    <a:pt x="2" y="8954"/>
                    <a:pt x="824" y="9864"/>
                    <a:pt x="1943" y="9864"/>
                  </a:cubicBezTo>
                  <a:lnTo>
                    <a:pt x="5421" y="9864"/>
                  </a:lnTo>
                  <a:lnTo>
                    <a:pt x="5421" y="10487"/>
                  </a:lnTo>
                  <a:lnTo>
                    <a:pt x="5276" y="10487"/>
                  </a:lnTo>
                  <a:cubicBezTo>
                    <a:pt x="5175" y="10487"/>
                    <a:pt x="5092" y="10570"/>
                    <a:pt x="5092" y="10671"/>
                  </a:cubicBezTo>
                  <a:lnTo>
                    <a:pt x="5092" y="11567"/>
                  </a:lnTo>
                  <a:lnTo>
                    <a:pt x="4195" y="11567"/>
                  </a:lnTo>
                  <a:cubicBezTo>
                    <a:pt x="4093" y="11567"/>
                    <a:pt x="4012" y="11650"/>
                    <a:pt x="4012" y="11750"/>
                  </a:cubicBezTo>
                  <a:lnTo>
                    <a:pt x="4012" y="11861"/>
                  </a:lnTo>
                  <a:lnTo>
                    <a:pt x="1501" y="11861"/>
                  </a:lnTo>
                  <a:cubicBezTo>
                    <a:pt x="1405" y="11861"/>
                    <a:pt x="1321" y="11932"/>
                    <a:pt x="1312" y="12026"/>
                  </a:cubicBezTo>
                  <a:cubicBezTo>
                    <a:pt x="1304" y="12133"/>
                    <a:pt x="1388" y="12222"/>
                    <a:pt x="1492" y="12222"/>
                  </a:cubicBezTo>
                  <a:lnTo>
                    <a:pt x="4012" y="12222"/>
                  </a:lnTo>
                  <a:lnTo>
                    <a:pt x="4012" y="12399"/>
                  </a:lnTo>
                  <a:cubicBezTo>
                    <a:pt x="4012" y="12500"/>
                    <a:pt x="4095" y="12582"/>
                    <a:pt x="4195" y="12582"/>
                  </a:cubicBezTo>
                  <a:lnTo>
                    <a:pt x="4789" y="12582"/>
                  </a:lnTo>
                  <a:cubicBezTo>
                    <a:pt x="4870" y="12582"/>
                    <a:pt x="4944" y="12535"/>
                    <a:pt x="4969" y="12458"/>
                  </a:cubicBezTo>
                  <a:cubicBezTo>
                    <a:pt x="5011" y="12335"/>
                    <a:pt x="4910" y="12222"/>
                    <a:pt x="4782" y="12222"/>
                  </a:cubicBezTo>
                  <a:lnTo>
                    <a:pt x="4405" y="12222"/>
                  </a:lnTo>
                  <a:lnTo>
                    <a:pt x="4405" y="11927"/>
                  </a:lnTo>
                  <a:lnTo>
                    <a:pt x="5301" y="11927"/>
                  </a:lnTo>
                  <a:cubicBezTo>
                    <a:pt x="5404" y="11927"/>
                    <a:pt x="5485" y="11845"/>
                    <a:pt x="5485" y="11744"/>
                  </a:cubicBezTo>
                  <a:lnTo>
                    <a:pt x="5485" y="10848"/>
                  </a:lnTo>
                  <a:lnTo>
                    <a:pt x="5747" y="10848"/>
                  </a:lnTo>
                  <a:lnTo>
                    <a:pt x="5747" y="11744"/>
                  </a:lnTo>
                  <a:cubicBezTo>
                    <a:pt x="5747" y="11846"/>
                    <a:pt x="5829" y="11927"/>
                    <a:pt x="5930" y="11927"/>
                  </a:cubicBezTo>
                  <a:lnTo>
                    <a:pt x="6826" y="11927"/>
                  </a:lnTo>
                  <a:lnTo>
                    <a:pt x="6826" y="12222"/>
                  </a:lnTo>
                  <a:lnTo>
                    <a:pt x="5648" y="12222"/>
                  </a:lnTo>
                  <a:cubicBezTo>
                    <a:pt x="5553" y="12222"/>
                    <a:pt x="5468" y="12291"/>
                    <a:pt x="5460" y="12385"/>
                  </a:cubicBezTo>
                  <a:cubicBezTo>
                    <a:pt x="5451" y="12493"/>
                    <a:pt x="5535" y="12582"/>
                    <a:pt x="5640" y="12582"/>
                  </a:cubicBezTo>
                  <a:lnTo>
                    <a:pt x="7004" y="12582"/>
                  </a:lnTo>
                  <a:cubicBezTo>
                    <a:pt x="7106" y="12582"/>
                    <a:pt x="7187" y="12500"/>
                    <a:pt x="7187" y="12400"/>
                  </a:cubicBezTo>
                  <a:lnTo>
                    <a:pt x="7187" y="12222"/>
                  </a:lnTo>
                  <a:lnTo>
                    <a:pt x="9698" y="12222"/>
                  </a:lnTo>
                  <a:cubicBezTo>
                    <a:pt x="9794" y="12222"/>
                    <a:pt x="9878" y="12153"/>
                    <a:pt x="9887" y="12058"/>
                  </a:cubicBezTo>
                  <a:cubicBezTo>
                    <a:pt x="9895" y="11950"/>
                    <a:pt x="9811" y="11861"/>
                    <a:pt x="9707" y="11861"/>
                  </a:cubicBezTo>
                  <a:lnTo>
                    <a:pt x="7190" y="11861"/>
                  </a:lnTo>
                  <a:lnTo>
                    <a:pt x="7190" y="11750"/>
                  </a:lnTo>
                  <a:cubicBezTo>
                    <a:pt x="7190" y="11649"/>
                    <a:pt x="7107" y="11567"/>
                    <a:pt x="7007" y="11567"/>
                  </a:cubicBezTo>
                  <a:lnTo>
                    <a:pt x="6109" y="11567"/>
                  </a:lnTo>
                  <a:lnTo>
                    <a:pt x="6109" y="10671"/>
                  </a:lnTo>
                  <a:cubicBezTo>
                    <a:pt x="6109" y="10568"/>
                    <a:pt x="6027" y="10487"/>
                    <a:pt x="5925" y="10487"/>
                  </a:cubicBezTo>
                  <a:lnTo>
                    <a:pt x="5781" y="10487"/>
                  </a:lnTo>
                  <a:lnTo>
                    <a:pt x="5781" y="9864"/>
                  </a:lnTo>
                  <a:lnTo>
                    <a:pt x="9253" y="9864"/>
                  </a:lnTo>
                  <a:cubicBezTo>
                    <a:pt x="10371" y="9864"/>
                    <a:pt x="11194" y="8953"/>
                    <a:pt x="11035" y="7847"/>
                  </a:cubicBezTo>
                  <a:cubicBezTo>
                    <a:pt x="10951" y="7263"/>
                    <a:pt x="10579" y="6769"/>
                    <a:pt x="10069" y="6515"/>
                  </a:cubicBezTo>
                  <a:cubicBezTo>
                    <a:pt x="10652" y="6226"/>
                    <a:pt x="11052" y="5624"/>
                    <a:pt x="11052" y="4932"/>
                  </a:cubicBezTo>
                  <a:cubicBezTo>
                    <a:pt x="11052" y="4240"/>
                    <a:pt x="10652" y="3639"/>
                    <a:pt x="10070" y="3350"/>
                  </a:cubicBezTo>
                  <a:cubicBezTo>
                    <a:pt x="10580" y="3095"/>
                    <a:pt x="10951" y="2603"/>
                    <a:pt x="11035" y="2018"/>
                  </a:cubicBezTo>
                  <a:cubicBezTo>
                    <a:pt x="11193" y="910"/>
                    <a:pt x="10371" y="0"/>
                    <a:pt x="9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779580" y="3880224"/>
              <a:ext cx="343465" cy="74520"/>
            </a:xfrm>
            <a:custGeom>
              <a:avLst/>
              <a:gdLst/>
              <a:ahLst/>
              <a:cxnLst/>
              <a:rect l="l" t="t" r="r" b="b"/>
              <a:pathLst>
                <a:path w="9066" h="1967" extrusionOk="0">
                  <a:moveTo>
                    <a:pt x="999" y="1"/>
                  </a:moveTo>
                  <a:cubicBezTo>
                    <a:pt x="448" y="1"/>
                    <a:pt x="1" y="457"/>
                    <a:pt x="16" y="1012"/>
                  </a:cubicBezTo>
                  <a:cubicBezTo>
                    <a:pt x="32" y="1547"/>
                    <a:pt x="485" y="1966"/>
                    <a:pt x="1022" y="1966"/>
                  </a:cubicBezTo>
                  <a:lnTo>
                    <a:pt x="8045" y="1966"/>
                  </a:lnTo>
                  <a:cubicBezTo>
                    <a:pt x="8580" y="1966"/>
                    <a:pt x="9035" y="1547"/>
                    <a:pt x="9051" y="1012"/>
                  </a:cubicBezTo>
                  <a:cubicBezTo>
                    <a:pt x="9065" y="457"/>
                    <a:pt x="8619" y="1"/>
                    <a:pt x="8067" y="1"/>
                  </a:cubicBezTo>
                  <a:lnTo>
                    <a:pt x="6772" y="1"/>
                  </a:lnTo>
                  <a:cubicBezTo>
                    <a:pt x="6676" y="1"/>
                    <a:pt x="6591" y="70"/>
                    <a:pt x="6583" y="164"/>
                  </a:cubicBezTo>
                  <a:cubicBezTo>
                    <a:pt x="6574" y="271"/>
                    <a:pt x="6658" y="360"/>
                    <a:pt x="6762" y="360"/>
                  </a:cubicBezTo>
                  <a:lnTo>
                    <a:pt x="8080" y="360"/>
                  </a:lnTo>
                  <a:cubicBezTo>
                    <a:pt x="8375" y="360"/>
                    <a:pt x="8640" y="564"/>
                    <a:pt x="8699" y="854"/>
                  </a:cubicBezTo>
                  <a:cubicBezTo>
                    <a:pt x="8778" y="1253"/>
                    <a:pt x="8475" y="1605"/>
                    <a:pt x="8088" y="1605"/>
                  </a:cubicBezTo>
                  <a:lnTo>
                    <a:pt x="986" y="1605"/>
                  </a:lnTo>
                  <a:cubicBezTo>
                    <a:pt x="691" y="1605"/>
                    <a:pt x="426" y="1402"/>
                    <a:pt x="367" y="1112"/>
                  </a:cubicBezTo>
                  <a:cubicBezTo>
                    <a:pt x="287" y="713"/>
                    <a:pt x="591" y="360"/>
                    <a:pt x="977" y="360"/>
                  </a:cubicBezTo>
                  <a:lnTo>
                    <a:pt x="5908" y="360"/>
                  </a:lnTo>
                  <a:cubicBezTo>
                    <a:pt x="6003" y="360"/>
                    <a:pt x="6088" y="291"/>
                    <a:pt x="6096" y="196"/>
                  </a:cubicBezTo>
                  <a:cubicBezTo>
                    <a:pt x="6106" y="90"/>
                    <a:pt x="6022" y="1"/>
                    <a:pt x="5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818677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0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0" y="9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849705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1" y="1"/>
                  </a:moveTo>
                  <a:cubicBezTo>
                    <a:pt x="82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1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1" y="9"/>
                    <a:pt x="197" y="1"/>
                  </a:cubicBezTo>
                  <a:cubicBezTo>
                    <a:pt x="192" y="1"/>
                    <a:pt x="186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879520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1" y="81"/>
                    <a:pt x="1" y="180"/>
                  </a:cubicBezTo>
                  <a:lnTo>
                    <a:pt x="1" y="358"/>
                  </a:lnTo>
                  <a:cubicBezTo>
                    <a:pt x="1" y="454"/>
                    <a:pt x="70" y="539"/>
                    <a:pt x="164" y="547"/>
                  </a:cubicBezTo>
                  <a:cubicBezTo>
                    <a:pt x="170" y="547"/>
                    <a:pt x="175" y="548"/>
                    <a:pt x="181" y="548"/>
                  </a:cubicBezTo>
                  <a:cubicBezTo>
                    <a:pt x="280" y="548"/>
                    <a:pt x="360" y="467"/>
                    <a:pt x="360" y="368"/>
                  </a:cubicBezTo>
                  <a:lnTo>
                    <a:pt x="360" y="190"/>
                  </a:lnTo>
                  <a:cubicBezTo>
                    <a:pt x="360" y="93"/>
                    <a:pt x="291" y="9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780072" y="4000660"/>
              <a:ext cx="342443" cy="74482"/>
            </a:xfrm>
            <a:custGeom>
              <a:avLst/>
              <a:gdLst/>
              <a:ahLst/>
              <a:cxnLst/>
              <a:rect l="l" t="t" r="r" b="b"/>
              <a:pathLst>
                <a:path w="9039" h="1966" extrusionOk="0">
                  <a:moveTo>
                    <a:pt x="8075" y="359"/>
                  </a:moveTo>
                  <a:cubicBezTo>
                    <a:pt x="8419" y="359"/>
                    <a:pt x="8698" y="639"/>
                    <a:pt x="8698" y="982"/>
                  </a:cubicBezTo>
                  <a:cubicBezTo>
                    <a:pt x="8698" y="1325"/>
                    <a:pt x="8420" y="1605"/>
                    <a:pt x="8075" y="1605"/>
                  </a:cubicBezTo>
                  <a:lnTo>
                    <a:pt x="973" y="1605"/>
                  </a:lnTo>
                  <a:cubicBezTo>
                    <a:pt x="678" y="1605"/>
                    <a:pt x="413" y="1401"/>
                    <a:pt x="354" y="1111"/>
                  </a:cubicBezTo>
                  <a:cubicBezTo>
                    <a:pt x="274" y="712"/>
                    <a:pt x="578" y="359"/>
                    <a:pt x="964" y="359"/>
                  </a:cubicBezTo>
                  <a:close/>
                  <a:moveTo>
                    <a:pt x="999" y="0"/>
                  </a:moveTo>
                  <a:cubicBezTo>
                    <a:pt x="448" y="0"/>
                    <a:pt x="0" y="457"/>
                    <a:pt x="16" y="1011"/>
                  </a:cubicBezTo>
                  <a:cubicBezTo>
                    <a:pt x="32" y="1546"/>
                    <a:pt x="485" y="1965"/>
                    <a:pt x="1021" y="1965"/>
                  </a:cubicBezTo>
                  <a:lnTo>
                    <a:pt x="8018" y="1965"/>
                  </a:lnTo>
                  <a:cubicBezTo>
                    <a:pt x="8554" y="1965"/>
                    <a:pt x="9007" y="1546"/>
                    <a:pt x="9023" y="1011"/>
                  </a:cubicBezTo>
                  <a:cubicBezTo>
                    <a:pt x="9039" y="456"/>
                    <a:pt x="8593" y="0"/>
                    <a:pt x="8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818677" y="4026915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0" y="1"/>
                  </a:moveTo>
                  <a:cubicBezTo>
                    <a:pt x="81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69" y="540"/>
                    <a:pt x="164" y="548"/>
                  </a:cubicBezTo>
                  <a:cubicBezTo>
                    <a:pt x="169" y="549"/>
                    <a:pt x="174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849705" y="4026915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1" y="1"/>
                  </a:moveTo>
                  <a:cubicBezTo>
                    <a:pt x="82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70" y="540"/>
                    <a:pt x="165" y="548"/>
                  </a:cubicBezTo>
                  <a:cubicBezTo>
                    <a:pt x="170" y="549"/>
                    <a:pt x="175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1" y="82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879444" y="4026915"/>
              <a:ext cx="13752" cy="20799"/>
            </a:xfrm>
            <a:custGeom>
              <a:avLst/>
              <a:gdLst/>
              <a:ahLst/>
              <a:cxnLst/>
              <a:rect l="l" t="t" r="r" b="b"/>
              <a:pathLst>
                <a:path w="363" h="549" extrusionOk="0">
                  <a:moveTo>
                    <a:pt x="182" y="1"/>
                  </a:moveTo>
                  <a:cubicBezTo>
                    <a:pt x="82" y="1"/>
                    <a:pt x="1" y="82"/>
                    <a:pt x="1" y="182"/>
                  </a:cubicBezTo>
                  <a:lnTo>
                    <a:pt x="1" y="360"/>
                  </a:lnTo>
                  <a:cubicBezTo>
                    <a:pt x="1" y="455"/>
                    <a:pt x="71" y="540"/>
                    <a:pt x="165" y="548"/>
                  </a:cubicBezTo>
                  <a:cubicBezTo>
                    <a:pt x="170" y="549"/>
                    <a:pt x="175" y="549"/>
                    <a:pt x="180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65"/>
          <p:cNvGrpSpPr/>
          <p:nvPr/>
        </p:nvGrpSpPr>
        <p:grpSpPr>
          <a:xfrm>
            <a:off x="7759076" y="3435900"/>
            <a:ext cx="452298" cy="429824"/>
            <a:chOff x="7951248" y="2963331"/>
            <a:chExt cx="479586" cy="455757"/>
          </a:xfrm>
        </p:grpSpPr>
        <p:sp>
          <p:nvSpPr>
            <p:cNvPr id="2633" name="Google Shape;2633;p65"/>
            <p:cNvSpPr/>
            <p:nvPr/>
          </p:nvSpPr>
          <p:spPr>
            <a:xfrm>
              <a:off x="7951248" y="2963331"/>
              <a:ext cx="479586" cy="455757"/>
            </a:xfrm>
            <a:custGeom>
              <a:avLst/>
              <a:gdLst/>
              <a:ahLst/>
              <a:cxnLst/>
              <a:rect l="l" t="t" r="r" b="b"/>
              <a:pathLst>
                <a:path w="12659" h="12030" extrusionOk="0">
                  <a:moveTo>
                    <a:pt x="651" y="388"/>
                  </a:moveTo>
                  <a:cubicBezTo>
                    <a:pt x="774" y="388"/>
                    <a:pt x="877" y="488"/>
                    <a:pt x="877" y="614"/>
                  </a:cubicBezTo>
                  <a:cubicBezTo>
                    <a:pt x="877" y="739"/>
                    <a:pt x="775" y="840"/>
                    <a:pt x="651" y="840"/>
                  </a:cubicBezTo>
                  <a:cubicBezTo>
                    <a:pt x="526" y="839"/>
                    <a:pt x="423" y="739"/>
                    <a:pt x="423" y="614"/>
                  </a:cubicBezTo>
                  <a:cubicBezTo>
                    <a:pt x="423" y="490"/>
                    <a:pt x="525" y="388"/>
                    <a:pt x="651" y="388"/>
                  </a:cubicBezTo>
                  <a:close/>
                  <a:moveTo>
                    <a:pt x="6217" y="388"/>
                  </a:moveTo>
                  <a:cubicBezTo>
                    <a:pt x="6341" y="388"/>
                    <a:pt x="6444" y="488"/>
                    <a:pt x="6444" y="614"/>
                  </a:cubicBezTo>
                  <a:cubicBezTo>
                    <a:pt x="6444" y="739"/>
                    <a:pt x="6343" y="840"/>
                    <a:pt x="6217" y="840"/>
                  </a:cubicBezTo>
                  <a:cubicBezTo>
                    <a:pt x="6093" y="840"/>
                    <a:pt x="5990" y="740"/>
                    <a:pt x="5990" y="614"/>
                  </a:cubicBezTo>
                  <a:cubicBezTo>
                    <a:pt x="5992" y="488"/>
                    <a:pt x="6093" y="388"/>
                    <a:pt x="6217" y="388"/>
                  </a:cubicBezTo>
                  <a:close/>
                  <a:moveTo>
                    <a:pt x="12043" y="388"/>
                  </a:moveTo>
                  <a:cubicBezTo>
                    <a:pt x="12167" y="388"/>
                    <a:pt x="12269" y="488"/>
                    <a:pt x="12269" y="614"/>
                  </a:cubicBezTo>
                  <a:cubicBezTo>
                    <a:pt x="12269" y="739"/>
                    <a:pt x="12168" y="840"/>
                    <a:pt x="12043" y="840"/>
                  </a:cubicBezTo>
                  <a:cubicBezTo>
                    <a:pt x="11918" y="840"/>
                    <a:pt x="11817" y="740"/>
                    <a:pt x="11817" y="614"/>
                  </a:cubicBezTo>
                  <a:cubicBezTo>
                    <a:pt x="11817" y="488"/>
                    <a:pt x="11918" y="388"/>
                    <a:pt x="12043" y="388"/>
                  </a:cubicBezTo>
                  <a:close/>
                  <a:moveTo>
                    <a:pt x="12043" y="5798"/>
                  </a:moveTo>
                  <a:cubicBezTo>
                    <a:pt x="12167" y="5798"/>
                    <a:pt x="12269" y="5900"/>
                    <a:pt x="12269" y="6026"/>
                  </a:cubicBezTo>
                  <a:cubicBezTo>
                    <a:pt x="12269" y="6151"/>
                    <a:pt x="12167" y="6252"/>
                    <a:pt x="12043" y="6252"/>
                  </a:cubicBezTo>
                  <a:cubicBezTo>
                    <a:pt x="11918" y="6252"/>
                    <a:pt x="11817" y="6151"/>
                    <a:pt x="11817" y="6026"/>
                  </a:cubicBezTo>
                  <a:cubicBezTo>
                    <a:pt x="11817" y="5900"/>
                    <a:pt x="11917" y="5798"/>
                    <a:pt x="12043" y="5798"/>
                  </a:cubicBezTo>
                  <a:close/>
                  <a:moveTo>
                    <a:pt x="651" y="5801"/>
                  </a:moveTo>
                  <a:cubicBezTo>
                    <a:pt x="774" y="5801"/>
                    <a:pt x="877" y="5901"/>
                    <a:pt x="877" y="6027"/>
                  </a:cubicBezTo>
                  <a:cubicBezTo>
                    <a:pt x="877" y="6152"/>
                    <a:pt x="775" y="6253"/>
                    <a:pt x="651" y="6253"/>
                  </a:cubicBezTo>
                  <a:cubicBezTo>
                    <a:pt x="526" y="6252"/>
                    <a:pt x="423" y="6151"/>
                    <a:pt x="423" y="6027"/>
                  </a:cubicBezTo>
                  <a:cubicBezTo>
                    <a:pt x="423" y="5902"/>
                    <a:pt x="525" y="5801"/>
                    <a:pt x="651" y="5801"/>
                  </a:cubicBezTo>
                  <a:close/>
                  <a:moveTo>
                    <a:pt x="11472" y="806"/>
                  </a:moveTo>
                  <a:cubicBezTo>
                    <a:pt x="11531" y="985"/>
                    <a:pt x="11672" y="1127"/>
                    <a:pt x="11852" y="1186"/>
                  </a:cubicBezTo>
                  <a:lnTo>
                    <a:pt x="11852" y="5466"/>
                  </a:lnTo>
                  <a:cubicBezTo>
                    <a:pt x="11614" y="5543"/>
                    <a:pt x="11442" y="5767"/>
                    <a:pt x="11442" y="6032"/>
                  </a:cubicBezTo>
                  <a:cubicBezTo>
                    <a:pt x="11442" y="6296"/>
                    <a:pt x="11614" y="6519"/>
                    <a:pt x="11852" y="6597"/>
                  </a:cubicBezTo>
                  <a:lnTo>
                    <a:pt x="11852" y="10877"/>
                  </a:lnTo>
                  <a:cubicBezTo>
                    <a:pt x="11671" y="10936"/>
                    <a:pt x="11530" y="11077"/>
                    <a:pt x="11471" y="11258"/>
                  </a:cubicBezTo>
                  <a:lnTo>
                    <a:pt x="6783" y="11258"/>
                  </a:lnTo>
                  <a:cubicBezTo>
                    <a:pt x="6705" y="11019"/>
                    <a:pt x="6481" y="10849"/>
                    <a:pt x="6218" y="10849"/>
                  </a:cubicBezTo>
                  <a:cubicBezTo>
                    <a:pt x="5956" y="10849"/>
                    <a:pt x="5731" y="11022"/>
                    <a:pt x="5654" y="11258"/>
                  </a:cubicBezTo>
                  <a:lnTo>
                    <a:pt x="1224" y="11258"/>
                  </a:lnTo>
                  <a:cubicBezTo>
                    <a:pt x="1165" y="11078"/>
                    <a:pt x="1024" y="10936"/>
                    <a:pt x="842" y="10877"/>
                  </a:cubicBezTo>
                  <a:lnTo>
                    <a:pt x="842" y="6597"/>
                  </a:lnTo>
                  <a:cubicBezTo>
                    <a:pt x="1080" y="6519"/>
                    <a:pt x="1252" y="6295"/>
                    <a:pt x="1252" y="6032"/>
                  </a:cubicBezTo>
                  <a:cubicBezTo>
                    <a:pt x="1252" y="5768"/>
                    <a:pt x="1081" y="5545"/>
                    <a:pt x="842" y="5466"/>
                  </a:cubicBezTo>
                  <a:lnTo>
                    <a:pt x="842" y="1186"/>
                  </a:lnTo>
                  <a:cubicBezTo>
                    <a:pt x="1023" y="1127"/>
                    <a:pt x="1165" y="985"/>
                    <a:pt x="1224" y="806"/>
                  </a:cubicBezTo>
                  <a:lnTo>
                    <a:pt x="5654" y="806"/>
                  </a:lnTo>
                  <a:cubicBezTo>
                    <a:pt x="5731" y="1043"/>
                    <a:pt x="5956" y="1215"/>
                    <a:pt x="6218" y="1215"/>
                  </a:cubicBezTo>
                  <a:cubicBezTo>
                    <a:pt x="6481" y="1215"/>
                    <a:pt x="6705" y="1042"/>
                    <a:pt x="6783" y="806"/>
                  </a:cubicBezTo>
                  <a:close/>
                  <a:moveTo>
                    <a:pt x="12043" y="11212"/>
                  </a:moveTo>
                  <a:cubicBezTo>
                    <a:pt x="12167" y="11213"/>
                    <a:pt x="12269" y="11314"/>
                    <a:pt x="12269" y="11438"/>
                  </a:cubicBezTo>
                  <a:cubicBezTo>
                    <a:pt x="12269" y="11563"/>
                    <a:pt x="12168" y="11665"/>
                    <a:pt x="12043" y="11665"/>
                  </a:cubicBezTo>
                  <a:cubicBezTo>
                    <a:pt x="11918" y="11665"/>
                    <a:pt x="11817" y="11564"/>
                    <a:pt x="11817" y="11438"/>
                  </a:cubicBezTo>
                  <a:cubicBezTo>
                    <a:pt x="11817" y="11314"/>
                    <a:pt x="11917" y="11212"/>
                    <a:pt x="12043" y="11212"/>
                  </a:cubicBezTo>
                  <a:close/>
                  <a:moveTo>
                    <a:pt x="651" y="11212"/>
                  </a:moveTo>
                  <a:cubicBezTo>
                    <a:pt x="774" y="11212"/>
                    <a:pt x="877" y="11313"/>
                    <a:pt x="877" y="11438"/>
                  </a:cubicBezTo>
                  <a:cubicBezTo>
                    <a:pt x="876" y="11563"/>
                    <a:pt x="774" y="11666"/>
                    <a:pt x="651" y="11666"/>
                  </a:cubicBezTo>
                  <a:cubicBezTo>
                    <a:pt x="526" y="11666"/>
                    <a:pt x="423" y="11564"/>
                    <a:pt x="423" y="11438"/>
                  </a:cubicBezTo>
                  <a:cubicBezTo>
                    <a:pt x="423" y="11315"/>
                    <a:pt x="525" y="11212"/>
                    <a:pt x="651" y="11212"/>
                  </a:cubicBezTo>
                  <a:close/>
                  <a:moveTo>
                    <a:pt x="6217" y="11212"/>
                  </a:moveTo>
                  <a:cubicBezTo>
                    <a:pt x="6341" y="11212"/>
                    <a:pt x="6444" y="11313"/>
                    <a:pt x="6444" y="11438"/>
                  </a:cubicBezTo>
                  <a:cubicBezTo>
                    <a:pt x="6444" y="11563"/>
                    <a:pt x="6341" y="11666"/>
                    <a:pt x="6217" y="11666"/>
                  </a:cubicBezTo>
                  <a:cubicBezTo>
                    <a:pt x="6093" y="11666"/>
                    <a:pt x="5990" y="11564"/>
                    <a:pt x="5990" y="11438"/>
                  </a:cubicBezTo>
                  <a:cubicBezTo>
                    <a:pt x="5990" y="11315"/>
                    <a:pt x="6092" y="11212"/>
                    <a:pt x="6217" y="11212"/>
                  </a:cubicBezTo>
                  <a:close/>
                  <a:moveTo>
                    <a:pt x="12027" y="1"/>
                  </a:moveTo>
                  <a:cubicBezTo>
                    <a:pt x="11763" y="1"/>
                    <a:pt x="11540" y="174"/>
                    <a:pt x="11461" y="413"/>
                  </a:cubicBezTo>
                  <a:lnTo>
                    <a:pt x="6765" y="413"/>
                  </a:lnTo>
                  <a:cubicBezTo>
                    <a:pt x="6689" y="174"/>
                    <a:pt x="6465" y="1"/>
                    <a:pt x="6200" y="1"/>
                  </a:cubicBezTo>
                  <a:cubicBezTo>
                    <a:pt x="5937" y="1"/>
                    <a:pt x="5713" y="174"/>
                    <a:pt x="5634" y="413"/>
                  </a:cubicBezTo>
                  <a:lnTo>
                    <a:pt x="1197" y="413"/>
                  </a:lnTo>
                  <a:cubicBezTo>
                    <a:pt x="1118" y="173"/>
                    <a:pt x="894" y="1"/>
                    <a:pt x="629" y="1"/>
                  </a:cubicBezTo>
                  <a:cubicBezTo>
                    <a:pt x="603" y="1"/>
                    <a:pt x="576" y="3"/>
                    <a:pt x="549" y="7"/>
                  </a:cubicBezTo>
                  <a:cubicBezTo>
                    <a:pt x="288" y="42"/>
                    <a:pt x="79" y="252"/>
                    <a:pt x="42" y="512"/>
                  </a:cubicBezTo>
                  <a:cubicBezTo>
                    <a:pt x="0" y="812"/>
                    <a:pt x="184" y="1076"/>
                    <a:pt x="448" y="1163"/>
                  </a:cubicBezTo>
                  <a:lnTo>
                    <a:pt x="448" y="5449"/>
                  </a:lnTo>
                  <a:cubicBezTo>
                    <a:pt x="209" y="5527"/>
                    <a:pt x="37" y="5751"/>
                    <a:pt x="37" y="6015"/>
                  </a:cubicBezTo>
                  <a:cubicBezTo>
                    <a:pt x="37" y="6278"/>
                    <a:pt x="210" y="6503"/>
                    <a:pt x="448" y="6581"/>
                  </a:cubicBezTo>
                  <a:lnTo>
                    <a:pt x="448" y="10868"/>
                  </a:lnTo>
                  <a:cubicBezTo>
                    <a:pt x="184" y="10955"/>
                    <a:pt x="0" y="11218"/>
                    <a:pt x="42" y="11519"/>
                  </a:cubicBezTo>
                  <a:cubicBezTo>
                    <a:pt x="79" y="11779"/>
                    <a:pt x="288" y="11988"/>
                    <a:pt x="549" y="12024"/>
                  </a:cubicBezTo>
                  <a:cubicBezTo>
                    <a:pt x="577" y="12028"/>
                    <a:pt x="605" y="12030"/>
                    <a:pt x="632" y="12030"/>
                  </a:cubicBezTo>
                  <a:cubicBezTo>
                    <a:pt x="895" y="12030"/>
                    <a:pt x="1119" y="11857"/>
                    <a:pt x="1196" y="11619"/>
                  </a:cubicBezTo>
                  <a:lnTo>
                    <a:pt x="5633" y="11619"/>
                  </a:lnTo>
                  <a:cubicBezTo>
                    <a:pt x="5710" y="11856"/>
                    <a:pt x="5934" y="12029"/>
                    <a:pt x="6199" y="12029"/>
                  </a:cubicBezTo>
                  <a:cubicBezTo>
                    <a:pt x="6461" y="12029"/>
                    <a:pt x="6686" y="11856"/>
                    <a:pt x="6764" y="11619"/>
                  </a:cubicBezTo>
                  <a:lnTo>
                    <a:pt x="11460" y="11619"/>
                  </a:lnTo>
                  <a:cubicBezTo>
                    <a:pt x="11537" y="11857"/>
                    <a:pt x="11762" y="12029"/>
                    <a:pt x="12025" y="12029"/>
                  </a:cubicBezTo>
                  <a:cubicBezTo>
                    <a:pt x="12053" y="12029"/>
                    <a:pt x="12081" y="12027"/>
                    <a:pt x="12109" y="12023"/>
                  </a:cubicBezTo>
                  <a:cubicBezTo>
                    <a:pt x="12368" y="11987"/>
                    <a:pt x="12578" y="11778"/>
                    <a:pt x="12615" y="11517"/>
                  </a:cubicBezTo>
                  <a:cubicBezTo>
                    <a:pt x="12655" y="11217"/>
                    <a:pt x="12473" y="10954"/>
                    <a:pt x="12210" y="10868"/>
                  </a:cubicBezTo>
                  <a:lnTo>
                    <a:pt x="12210" y="6581"/>
                  </a:lnTo>
                  <a:cubicBezTo>
                    <a:pt x="12449" y="6503"/>
                    <a:pt x="12622" y="6279"/>
                    <a:pt x="12622" y="6015"/>
                  </a:cubicBezTo>
                  <a:cubicBezTo>
                    <a:pt x="12622" y="5750"/>
                    <a:pt x="12449" y="5526"/>
                    <a:pt x="12211" y="5449"/>
                  </a:cubicBezTo>
                  <a:lnTo>
                    <a:pt x="12211" y="1163"/>
                  </a:lnTo>
                  <a:cubicBezTo>
                    <a:pt x="12475" y="1076"/>
                    <a:pt x="12659" y="812"/>
                    <a:pt x="12617" y="512"/>
                  </a:cubicBezTo>
                  <a:cubicBezTo>
                    <a:pt x="12580" y="252"/>
                    <a:pt x="12371" y="42"/>
                    <a:pt x="12110" y="7"/>
                  </a:cubicBezTo>
                  <a:cubicBezTo>
                    <a:pt x="12082" y="3"/>
                    <a:pt x="12054" y="1"/>
                    <a:pt x="12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8015387" y="3029819"/>
              <a:ext cx="352596" cy="322780"/>
            </a:xfrm>
            <a:custGeom>
              <a:avLst/>
              <a:gdLst/>
              <a:ahLst/>
              <a:cxnLst/>
              <a:rect l="l" t="t" r="r" b="b"/>
              <a:pathLst>
                <a:path w="9307" h="8520" extrusionOk="0">
                  <a:moveTo>
                    <a:pt x="8800" y="394"/>
                  </a:moveTo>
                  <a:cubicBezTo>
                    <a:pt x="8879" y="394"/>
                    <a:pt x="8945" y="460"/>
                    <a:pt x="8945" y="540"/>
                  </a:cubicBezTo>
                  <a:lnTo>
                    <a:pt x="8945" y="1214"/>
                  </a:lnTo>
                  <a:lnTo>
                    <a:pt x="394" y="1214"/>
                  </a:lnTo>
                  <a:lnTo>
                    <a:pt x="394" y="540"/>
                  </a:lnTo>
                  <a:cubicBezTo>
                    <a:pt x="394" y="460"/>
                    <a:pt x="459" y="394"/>
                    <a:pt x="539" y="394"/>
                  </a:cubicBezTo>
                  <a:close/>
                  <a:moveTo>
                    <a:pt x="515" y="1"/>
                  </a:moveTo>
                  <a:cubicBezTo>
                    <a:pt x="231" y="1"/>
                    <a:pt x="1" y="231"/>
                    <a:pt x="1" y="516"/>
                  </a:cubicBezTo>
                  <a:lnTo>
                    <a:pt x="1" y="8006"/>
                  </a:lnTo>
                  <a:cubicBezTo>
                    <a:pt x="1" y="8289"/>
                    <a:pt x="231" y="8520"/>
                    <a:pt x="515" y="8520"/>
                  </a:cubicBezTo>
                  <a:lnTo>
                    <a:pt x="9098" y="8520"/>
                  </a:lnTo>
                  <a:cubicBezTo>
                    <a:pt x="9213" y="8520"/>
                    <a:pt x="9306" y="8427"/>
                    <a:pt x="9306" y="8313"/>
                  </a:cubicBezTo>
                  <a:lnTo>
                    <a:pt x="9306" y="6960"/>
                  </a:lnTo>
                  <a:cubicBezTo>
                    <a:pt x="9306" y="6938"/>
                    <a:pt x="9295" y="6916"/>
                    <a:pt x="9279" y="6902"/>
                  </a:cubicBezTo>
                  <a:cubicBezTo>
                    <a:pt x="9223" y="6852"/>
                    <a:pt x="9163" y="6832"/>
                    <a:pt x="9109" y="6832"/>
                  </a:cubicBezTo>
                  <a:cubicBezTo>
                    <a:pt x="9000" y="6832"/>
                    <a:pt x="8913" y="6915"/>
                    <a:pt x="8913" y="7016"/>
                  </a:cubicBezTo>
                  <a:lnTo>
                    <a:pt x="8913" y="8015"/>
                  </a:lnTo>
                  <a:cubicBezTo>
                    <a:pt x="8913" y="8095"/>
                    <a:pt x="8847" y="8160"/>
                    <a:pt x="8767" y="8160"/>
                  </a:cubicBezTo>
                  <a:lnTo>
                    <a:pt x="506" y="8160"/>
                  </a:lnTo>
                  <a:cubicBezTo>
                    <a:pt x="426" y="8160"/>
                    <a:pt x="361" y="8095"/>
                    <a:pt x="361" y="8015"/>
                  </a:cubicBezTo>
                  <a:lnTo>
                    <a:pt x="361" y="1575"/>
                  </a:lnTo>
                  <a:lnTo>
                    <a:pt x="8945" y="1575"/>
                  </a:lnTo>
                  <a:lnTo>
                    <a:pt x="8945" y="6195"/>
                  </a:lnTo>
                  <a:cubicBezTo>
                    <a:pt x="8945" y="6283"/>
                    <a:pt x="9003" y="6363"/>
                    <a:pt x="9089" y="6381"/>
                  </a:cubicBezTo>
                  <a:cubicBezTo>
                    <a:pt x="9101" y="6384"/>
                    <a:pt x="9113" y="6385"/>
                    <a:pt x="9125" y="6385"/>
                  </a:cubicBezTo>
                  <a:cubicBezTo>
                    <a:pt x="9224" y="6385"/>
                    <a:pt x="9306" y="6302"/>
                    <a:pt x="9306" y="6199"/>
                  </a:cubicBezTo>
                  <a:lnTo>
                    <a:pt x="9306" y="519"/>
                  </a:lnTo>
                  <a:cubicBezTo>
                    <a:pt x="9307" y="233"/>
                    <a:pt x="9080" y="1"/>
                    <a:pt x="8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8222505" y="3136731"/>
              <a:ext cx="54365" cy="54403"/>
            </a:xfrm>
            <a:custGeom>
              <a:avLst/>
              <a:gdLst/>
              <a:ahLst/>
              <a:cxnLst/>
              <a:rect l="l" t="t" r="r" b="b"/>
              <a:pathLst>
                <a:path w="1435" h="1436" extrusionOk="0">
                  <a:moveTo>
                    <a:pt x="717" y="370"/>
                  </a:moveTo>
                  <a:cubicBezTo>
                    <a:pt x="909" y="370"/>
                    <a:pt x="1065" y="525"/>
                    <a:pt x="1065" y="718"/>
                  </a:cubicBezTo>
                  <a:cubicBezTo>
                    <a:pt x="1065" y="910"/>
                    <a:pt x="909" y="1066"/>
                    <a:pt x="717" y="1066"/>
                  </a:cubicBezTo>
                  <a:cubicBezTo>
                    <a:pt x="717" y="1066"/>
                    <a:pt x="716" y="1066"/>
                    <a:pt x="716" y="1066"/>
                  </a:cubicBezTo>
                  <a:cubicBezTo>
                    <a:pt x="525" y="1066"/>
                    <a:pt x="369" y="910"/>
                    <a:pt x="369" y="718"/>
                  </a:cubicBezTo>
                  <a:cubicBezTo>
                    <a:pt x="369" y="525"/>
                    <a:pt x="525" y="370"/>
                    <a:pt x="717" y="370"/>
                  </a:cubicBezTo>
                  <a:close/>
                  <a:moveTo>
                    <a:pt x="717" y="0"/>
                  </a:moveTo>
                  <a:cubicBezTo>
                    <a:pt x="322" y="0"/>
                    <a:pt x="0" y="323"/>
                    <a:pt x="0" y="718"/>
                  </a:cubicBezTo>
                  <a:cubicBezTo>
                    <a:pt x="0" y="1114"/>
                    <a:pt x="322" y="1435"/>
                    <a:pt x="717" y="1435"/>
                  </a:cubicBezTo>
                  <a:cubicBezTo>
                    <a:pt x="1113" y="1435"/>
                    <a:pt x="1435" y="1115"/>
                    <a:pt x="1435" y="718"/>
                  </a:cubicBezTo>
                  <a:cubicBezTo>
                    <a:pt x="1435" y="322"/>
                    <a:pt x="1112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8078731" y="3108090"/>
              <a:ext cx="227196" cy="212232"/>
            </a:xfrm>
            <a:custGeom>
              <a:avLst/>
              <a:gdLst/>
              <a:ahLst/>
              <a:cxnLst/>
              <a:rect l="l" t="t" r="r" b="b"/>
              <a:pathLst>
                <a:path w="5997" h="5602" extrusionOk="0">
                  <a:moveTo>
                    <a:pt x="4360" y="3028"/>
                  </a:moveTo>
                  <a:lnTo>
                    <a:pt x="5634" y="4392"/>
                  </a:lnTo>
                  <a:lnTo>
                    <a:pt x="5634" y="5117"/>
                  </a:lnTo>
                  <a:cubicBezTo>
                    <a:pt x="5634" y="5185"/>
                    <a:pt x="5579" y="5242"/>
                    <a:pt x="5510" y="5242"/>
                  </a:cubicBezTo>
                  <a:lnTo>
                    <a:pt x="482" y="5242"/>
                  </a:lnTo>
                  <a:cubicBezTo>
                    <a:pt x="414" y="5242"/>
                    <a:pt x="358" y="5187"/>
                    <a:pt x="358" y="5117"/>
                  </a:cubicBezTo>
                  <a:lnTo>
                    <a:pt x="358" y="4189"/>
                  </a:lnTo>
                  <a:lnTo>
                    <a:pt x="1618" y="3028"/>
                  </a:lnTo>
                  <a:lnTo>
                    <a:pt x="3339" y="4872"/>
                  </a:lnTo>
                  <a:cubicBezTo>
                    <a:pt x="3376" y="4912"/>
                    <a:pt x="3424" y="4931"/>
                    <a:pt x="3473" y="4931"/>
                  </a:cubicBezTo>
                  <a:cubicBezTo>
                    <a:pt x="3634" y="4931"/>
                    <a:pt x="3718" y="4737"/>
                    <a:pt x="3609" y="4621"/>
                  </a:cubicBezTo>
                  <a:lnTo>
                    <a:pt x="3158" y="4139"/>
                  </a:lnTo>
                  <a:lnTo>
                    <a:pt x="4360" y="3028"/>
                  </a:lnTo>
                  <a:close/>
                  <a:moveTo>
                    <a:pt x="493" y="0"/>
                  </a:moveTo>
                  <a:cubicBezTo>
                    <a:pt x="220" y="0"/>
                    <a:pt x="0" y="219"/>
                    <a:pt x="0" y="492"/>
                  </a:cubicBezTo>
                  <a:lnTo>
                    <a:pt x="0" y="5109"/>
                  </a:lnTo>
                  <a:cubicBezTo>
                    <a:pt x="0" y="5381"/>
                    <a:pt x="220" y="5601"/>
                    <a:pt x="493" y="5601"/>
                  </a:cubicBezTo>
                  <a:lnTo>
                    <a:pt x="5504" y="5601"/>
                  </a:lnTo>
                  <a:cubicBezTo>
                    <a:pt x="5777" y="5601"/>
                    <a:pt x="5997" y="5381"/>
                    <a:pt x="5997" y="5109"/>
                  </a:cubicBezTo>
                  <a:lnTo>
                    <a:pt x="5997" y="492"/>
                  </a:lnTo>
                  <a:cubicBezTo>
                    <a:pt x="5997" y="220"/>
                    <a:pt x="5777" y="0"/>
                    <a:pt x="5504" y="0"/>
                  </a:cubicBezTo>
                  <a:lnTo>
                    <a:pt x="1955" y="0"/>
                  </a:lnTo>
                  <a:cubicBezTo>
                    <a:pt x="1868" y="0"/>
                    <a:pt x="1786" y="57"/>
                    <a:pt x="1769" y="144"/>
                  </a:cubicBezTo>
                  <a:cubicBezTo>
                    <a:pt x="1745" y="259"/>
                    <a:pt x="1836" y="361"/>
                    <a:pt x="1950" y="361"/>
                  </a:cubicBezTo>
                  <a:lnTo>
                    <a:pt x="5511" y="361"/>
                  </a:lnTo>
                  <a:cubicBezTo>
                    <a:pt x="5579" y="361"/>
                    <a:pt x="5635" y="416"/>
                    <a:pt x="5635" y="485"/>
                  </a:cubicBezTo>
                  <a:lnTo>
                    <a:pt x="5635" y="3763"/>
                  </a:lnTo>
                  <a:lnTo>
                    <a:pt x="4506" y="2582"/>
                  </a:lnTo>
                  <a:cubicBezTo>
                    <a:pt x="4470" y="2544"/>
                    <a:pt x="4420" y="2524"/>
                    <a:pt x="4371" y="2524"/>
                  </a:cubicBezTo>
                  <a:cubicBezTo>
                    <a:pt x="4326" y="2524"/>
                    <a:pt x="4282" y="2540"/>
                    <a:pt x="4246" y="2572"/>
                  </a:cubicBezTo>
                  <a:lnTo>
                    <a:pt x="2908" y="3782"/>
                  </a:lnTo>
                  <a:lnTo>
                    <a:pt x="1762" y="2581"/>
                  </a:lnTo>
                  <a:cubicBezTo>
                    <a:pt x="1726" y="2543"/>
                    <a:pt x="1677" y="2524"/>
                    <a:pt x="1627" y="2524"/>
                  </a:cubicBezTo>
                  <a:cubicBezTo>
                    <a:pt x="1583" y="2524"/>
                    <a:pt x="1538" y="2540"/>
                    <a:pt x="1502" y="2572"/>
                  </a:cubicBezTo>
                  <a:lnTo>
                    <a:pt x="361" y="3604"/>
                  </a:lnTo>
                  <a:lnTo>
                    <a:pt x="361" y="483"/>
                  </a:lnTo>
                  <a:cubicBezTo>
                    <a:pt x="361" y="414"/>
                    <a:pt x="415" y="359"/>
                    <a:pt x="483" y="359"/>
                  </a:cubicBezTo>
                  <a:lnTo>
                    <a:pt x="1100" y="359"/>
                  </a:lnTo>
                  <a:cubicBezTo>
                    <a:pt x="1188" y="359"/>
                    <a:pt x="1269" y="301"/>
                    <a:pt x="1287" y="216"/>
                  </a:cubicBezTo>
                  <a:cubicBezTo>
                    <a:pt x="1310" y="101"/>
                    <a:pt x="1220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7" name="Google Shape;2637;p65"/>
          <p:cNvGrpSpPr/>
          <p:nvPr/>
        </p:nvGrpSpPr>
        <p:grpSpPr>
          <a:xfrm>
            <a:off x="7015834" y="3427254"/>
            <a:ext cx="449654" cy="447188"/>
            <a:chOff x="7163164" y="2954163"/>
            <a:chExt cx="476783" cy="474169"/>
          </a:xfrm>
        </p:grpSpPr>
        <p:sp>
          <p:nvSpPr>
            <p:cNvPr id="2638" name="Google Shape;2638;p65"/>
            <p:cNvSpPr/>
            <p:nvPr/>
          </p:nvSpPr>
          <p:spPr>
            <a:xfrm>
              <a:off x="7368046" y="3217274"/>
              <a:ext cx="271901" cy="211057"/>
            </a:xfrm>
            <a:custGeom>
              <a:avLst/>
              <a:gdLst/>
              <a:ahLst/>
              <a:cxnLst/>
              <a:rect l="l" t="t" r="r" b="b"/>
              <a:pathLst>
                <a:path w="7177" h="5571" extrusionOk="0">
                  <a:moveTo>
                    <a:pt x="4804" y="393"/>
                  </a:moveTo>
                  <a:cubicBezTo>
                    <a:pt x="4831" y="393"/>
                    <a:pt x="4856" y="407"/>
                    <a:pt x="4871" y="430"/>
                  </a:cubicBezTo>
                  <a:lnTo>
                    <a:pt x="5302" y="1081"/>
                  </a:lnTo>
                  <a:lnTo>
                    <a:pt x="3132" y="1081"/>
                  </a:lnTo>
                  <a:lnTo>
                    <a:pt x="3132" y="1082"/>
                  </a:lnTo>
                  <a:lnTo>
                    <a:pt x="2675" y="393"/>
                  </a:lnTo>
                  <a:close/>
                  <a:moveTo>
                    <a:pt x="450" y="0"/>
                  </a:moveTo>
                  <a:cubicBezTo>
                    <a:pt x="202" y="0"/>
                    <a:pt x="0" y="202"/>
                    <a:pt x="0" y="450"/>
                  </a:cubicBezTo>
                  <a:lnTo>
                    <a:pt x="0" y="1274"/>
                  </a:lnTo>
                  <a:cubicBezTo>
                    <a:pt x="0" y="1362"/>
                    <a:pt x="58" y="1443"/>
                    <a:pt x="144" y="1460"/>
                  </a:cubicBezTo>
                  <a:cubicBezTo>
                    <a:pt x="156" y="1463"/>
                    <a:pt x="168" y="1464"/>
                    <a:pt x="180" y="1464"/>
                  </a:cubicBezTo>
                  <a:cubicBezTo>
                    <a:pt x="280" y="1464"/>
                    <a:pt x="361" y="1381"/>
                    <a:pt x="361" y="1278"/>
                  </a:cubicBezTo>
                  <a:lnTo>
                    <a:pt x="361" y="443"/>
                  </a:lnTo>
                  <a:cubicBezTo>
                    <a:pt x="361" y="397"/>
                    <a:pt x="397" y="361"/>
                    <a:pt x="442" y="361"/>
                  </a:cubicBezTo>
                  <a:lnTo>
                    <a:pt x="2120" y="361"/>
                  </a:lnTo>
                  <a:cubicBezTo>
                    <a:pt x="2147" y="361"/>
                    <a:pt x="2173" y="375"/>
                    <a:pt x="2186" y="397"/>
                  </a:cubicBezTo>
                  <a:lnTo>
                    <a:pt x="2806" y="1358"/>
                  </a:lnTo>
                  <a:cubicBezTo>
                    <a:pt x="2839" y="1410"/>
                    <a:pt x="2896" y="1440"/>
                    <a:pt x="2956" y="1440"/>
                  </a:cubicBezTo>
                  <a:lnTo>
                    <a:pt x="6569" y="1440"/>
                  </a:lnTo>
                  <a:cubicBezTo>
                    <a:pt x="6706" y="1440"/>
                    <a:pt x="6816" y="1550"/>
                    <a:pt x="6816" y="1687"/>
                  </a:cubicBezTo>
                  <a:lnTo>
                    <a:pt x="6816" y="4963"/>
                  </a:lnTo>
                  <a:cubicBezTo>
                    <a:pt x="6816" y="5099"/>
                    <a:pt x="6706" y="5209"/>
                    <a:pt x="6569" y="5209"/>
                  </a:cubicBezTo>
                  <a:lnTo>
                    <a:pt x="552" y="5209"/>
                  </a:lnTo>
                  <a:cubicBezTo>
                    <a:pt x="447" y="5209"/>
                    <a:pt x="362" y="5123"/>
                    <a:pt x="362" y="5017"/>
                  </a:cubicBezTo>
                  <a:lnTo>
                    <a:pt x="362" y="2122"/>
                  </a:lnTo>
                  <a:cubicBezTo>
                    <a:pt x="362" y="2073"/>
                    <a:pt x="338" y="2027"/>
                    <a:pt x="298" y="2000"/>
                  </a:cubicBezTo>
                  <a:cubicBezTo>
                    <a:pt x="259" y="1974"/>
                    <a:pt x="219" y="1963"/>
                    <a:pt x="182" y="1963"/>
                  </a:cubicBezTo>
                  <a:cubicBezTo>
                    <a:pt x="82" y="1963"/>
                    <a:pt x="1" y="2044"/>
                    <a:pt x="1" y="2146"/>
                  </a:cubicBezTo>
                  <a:lnTo>
                    <a:pt x="1" y="4957"/>
                  </a:lnTo>
                  <a:cubicBezTo>
                    <a:pt x="1" y="5295"/>
                    <a:pt x="277" y="5570"/>
                    <a:pt x="614" y="5570"/>
                  </a:cubicBezTo>
                  <a:lnTo>
                    <a:pt x="6564" y="5570"/>
                  </a:lnTo>
                  <a:cubicBezTo>
                    <a:pt x="6903" y="5570"/>
                    <a:pt x="7177" y="5295"/>
                    <a:pt x="7177" y="4957"/>
                  </a:cubicBezTo>
                  <a:lnTo>
                    <a:pt x="7177" y="1695"/>
                  </a:lnTo>
                  <a:cubicBezTo>
                    <a:pt x="7175" y="1357"/>
                    <a:pt x="6899" y="1082"/>
                    <a:pt x="6562" y="1082"/>
                  </a:cubicBezTo>
                  <a:lnTo>
                    <a:pt x="5829" y="1082"/>
                  </a:lnTo>
                  <a:lnTo>
                    <a:pt x="5248" y="205"/>
                  </a:lnTo>
                  <a:cubicBezTo>
                    <a:pt x="5164" y="78"/>
                    <a:pt x="5021" y="0"/>
                    <a:pt x="4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7163164" y="2954163"/>
              <a:ext cx="271939" cy="211019"/>
            </a:xfrm>
            <a:custGeom>
              <a:avLst/>
              <a:gdLst/>
              <a:ahLst/>
              <a:cxnLst/>
              <a:rect l="l" t="t" r="r" b="b"/>
              <a:pathLst>
                <a:path w="7178" h="5570" extrusionOk="0">
                  <a:moveTo>
                    <a:pt x="2173" y="359"/>
                  </a:moveTo>
                  <a:cubicBezTo>
                    <a:pt x="2200" y="359"/>
                    <a:pt x="2227" y="373"/>
                    <a:pt x="2242" y="395"/>
                  </a:cubicBezTo>
                  <a:lnTo>
                    <a:pt x="2880" y="1357"/>
                  </a:lnTo>
                  <a:cubicBezTo>
                    <a:pt x="2915" y="1409"/>
                    <a:pt x="2973" y="1439"/>
                    <a:pt x="3035" y="1439"/>
                  </a:cubicBezTo>
                  <a:lnTo>
                    <a:pt x="6539" y="1439"/>
                  </a:lnTo>
                  <a:cubicBezTo>
                    <a:pt x="6675" y="1439"/>
                    <a:pt x="6784" y="1549"/>
                    <a:pt x="6784" y="1685"/>
                  </a:cubicBezTo>
                  <a:lnTo>
                    <a:pt x="6784" y="4961"/>
                  </a:lnTo>
                  <a:cubicBezTo>
                    <a:pt x="6784" y="5097"/>
                    <a:pt x="6675" y="5207"/>
                    <a:pt x="6539" y="5207"/>
                  </a:cubicBezTo>
                  <a:lnTo>
                    <a:pt x="607" y="5207"/>
                  </a:lnTo>
                  <a:cubicBezTo>
                    <a:pt x="607" y="5207"/>
                    <a:pt x="606" y="5207"/>
                    <a:pt x="605" y="5207"/>
                  </a:cubicBezTo>
                  <a:cubicBezTo>
                    <a:pt x="470" y="5207"/>
                    <a:pt x="361" y="5097"/>
                    <a:pt x="361" y="4962"/>
                  </a:cubicBezTo>
                  <a:lnTo>
                    <a:pt x="361" y="441"/>
                  </a:lnTo>
                  <a:cubicBezTo>
                    <a:pt x="361" y="395"/>
                    <a:pt x="398" y="359"/>
                    <a:pt x="444" y="359"/>
                  </a:cubicBezTo>
                  <a:close/>
                  <a:moveTo>
                    <a:pt x="450" y="0"/>
                  </a:moveTo>
                  <a:cubicBezTo>
                    <a:pt x="203" y="0"/>
                    <a:pt x="1" y="201"/>
                    <a:pt x="1" y="449"/>
                  </a:cubicBezTo>
                  <a:lnTo>
                    <a:pt x="1" y="4956"/>
                  </a:lnTo>
                  <a:cubicBezTo>
                    <a:pt x="1" y="5296"/>
                    <a:pt x="276" y="5569"/>
                    <a:pt x="614" y="5569"/>
                  </a:cubicBezTo>
                  <a:lnTo>
                    <a:pt x="6563" y="5569"/>
                  </a:lnTo>
                  <a:cubicBezTo>
                    <a:pt x="6902" y="5569"/>
                    <a:pt x="7177" y="5294"/>
                    <a:pt x="7177" y="4955"/>
                  </a:cubicBezTo>
                  <a:lnTo>
                    <a:pt x="7177" y="1693"/>
                  </a:lnTo>
                  <a:cubicBezTo>
                    <a:pt x="7177" y="1354"/>
                    <a:pt x="6902" y="1080"/>
                    <a:pt x="6565" y="1080"/>
                  </a:cubicBezTo>
                  <a:lnTo>
                    <a:pt x="5760" y="1080"/>
                  </a:lnTo>
                  <a:lnTo>
                    <a:pt x="5179" y="204"/>
                  </a:lnTo>
                  <a:cubicBezTo>
                    <a:pt x="5095" y="76"/>
                    <a:pt x="4953" y="0"/>
                    <a:pt x="4801" y="0"/>
                  </a:cubicBezTo>
                  <a:lnTo>
                    <a:pt x="4241" y="0"/>
                  </a:lnTo>
                  <a:cubicBezTo>
                    <a:pt x="4145" y="0"/>
                    <a:pt x="4059" y="69"/>
                    <a:pt x="4052" y="164"/>
                  </a:cubicBezTo>
                  <a:cubicBezTo>
                    <a:pt x="4043" y="272"/>
                    <a:pt x="4126" y="361"/>
                    <a:pt x="4231" y="361"/>
                  </a:cubicBezTo>
                  <a:lnTo>
                    <a:pt x="4795" y="361"/>
                  </a:lnTo>
                  <a:cubicBezTo>
                    <a:pt x="4822" y="361"/>
                    <a:pt x="4847" y="373"/>
                    <a:pt x="4861" y="397"/>
                  </a:cubicBezTo>
                  <a:lnTo>
                    <a:pt x="5293" y="1049"/>
                  </a:lnTo>
                  <a:lnTo>
                    <a:pt x="3122" y="1049"/>
                  </a:lnTo>
                  <a:lnTo>
                    <a:pt x="2665" y="360"/>
                  </a:lnTo>
                  <a:lnTo>
                    <a:pt x="3361" y="360"/>
                  </a:lnTo>
                  <a:cubicBezTo>
                    <a:pt x="3456" y="360"/>
                    <a:pt x="3541" y="290"/>
                    <a:pt x="3549" y="196"/>
                  </a:cubicBezTo>
                  <a:cubicBezTo>
                    <a:pt x="3559" y="89"/>
                    <a:pt x="3475" y="0"/>
                    <a:pt x="3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7472154" y="3049671"/>
              <a:ext cx="125361" cy="137977"/>
            </a:xfrm>
            <a:custGeom>
              <a:avLst/>
              <a:gdLst/>
              <a:ahLst/>
              <a:cxnLst/>
              <a:rect l="l" t="t" r="r" b="b"/>
              <a:pathLst>
                <a:path w="3309" h="3642" extrusionOk="0">
                  <a:moveTo>
                    <a:pt x="201" y="0"/>
                  </a:moveTo>
                  <a:cubicBezTo>
                    <a:pt x="105" y="0"/>
                    <a:pt x="20" y="69"/>
                    <a:pt x="12" y="164"/>
                  </a:cubicBezTo>
                  <a:cubicBezTo>
                    <a:pt x="1" y="272"/>
                    <a:pt x="84" y="362"/>
                    <a:pt x="190" y="362"/>
                  </a:cubicBezTo>
                  <a:lnTo>
                    <a:pt x="2102" y="362"/>
                  </a:lnTo>
                  <a:lnTo>
                    <a:pt x="2102" y="2959"/>
                  </a:lnTo>
                  <a:lnTo>
                    <a:pt x="1604" y="2334"/>
                  </a:lnTo>
                  <a:cubicBezTo>
                    <a:pt x="1569" y="2289"/>
                    <a:pt x="1516" y="2266"/>
                    <a:pt x="1463" y="2266"/>
                  </a:cubicBezTo>
                  <a:cubicBezTo>
                    <a:pt x="1424" y="2266"/>
                    <a:pt x="1384" y="2279"/>
                    <a:pt x="1352" y="2305"/>
                  </a:cubicBezTo>
                  <a:cubicBezTo>
                    <a:pt x="1273" y="2366"/>
                    <a:pt x="1261" y="2480"/>
                    <a:pt x="1322" y="2557"/>
                  </a:cubicBezTo>
                  <a:cubicBezTo>
                    <a:pt x="1322" y="2557"/>
                    <a:pt x="2129" y="3572"/>
                    <a:pt x="2132" y="3575"/>
                  </a:cubicBezTo>
                  <a:cubicBezTo>
                    <a:pt x="2167" y="3620"/>
                    <a:pt x="2220" y="3642"/>
                    <a:pt x="2272" y="3642"/>
                  </a:cubicBezTo>
                  <a:cubicBezTo>
                    <a:pt x="2325" y="3642"/>
                    <a:pt x="2377" y="3620"/>
                    <a:pt x="2412" y="3576"/>
                  </a:cubicBezTo>
                  <a:lnTo>
                    <a:pt x="3241" y="2559"/>
                  </a:lnTo>
                  <a:cubicBezTo>
                    <a:pt x="3308" y="2477"/>
                    <a:pt x="3291" y="2356"/>
                    <a:pt x="3202" y="2295"/>
                  </a:cubicBezTo>
                  <a:cubicBezTo>
                    <a:pt x="3173" y="2275"/>
                    <a:pt x="3139" y="2266"/>
                    <a:pt x="3106" y="2266"/>
                  </a:cubicBezTo>
                  <a:cubicBezTo>
                    <a:pt x="3050" y="2266"/>
                    <a:pt x="2994" y="2292"/>
                    <a:pt x="2956" y="2339"/>
                  </a:cubicBezTo>
                  <a:lnTo>
                    <a:pt x="2463" y="2943"/>
                  </a:lnTo>
                  <a:lnTo>
                    <a:pt x="2463" y="184"/>
                  </a:lnTo>
                  <a:cubicBezTo>
                    <a:pt x="2463" y="83"/>
                    <a:pt x="2380" y="0"/>
                    <a:pt x="2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7203247" y="3194733"/>
              <a:ext cx="125248" cy="138015"/>
            </a:xfrm>
            <a:custGeom>
              <a:avLst/>
              <a:gdLst/>
              <a:ahLst/>
              <a:cxnLst/>
              <a:rect l="l" t="t" r="r" b="b"/>
              <a:pathLst>
                <a:path w="3306" h="3643" extrusionOk="0">
                  <a:moveTo>
                    <a:pt x="1034" y="1"/>
                  </a:moveTo>
                  <a:cubicBezTo>
                    <a:pt x="981" y="1"/>
                    <a:pt x="929" y="23"/>
                    <a:pt x="894" y="66"/>
                  </a:cubicBezTo>
                  <a:cubicBezTo>
                    <a:pt x="894" y="67"/>
                    <a:pt x="64" y="1083"/>
                    <a:pt x="64" y="1083"/>
                  </a:cubicBezTo>
                  <a:cubicBezTo>
                    <a:pt x="1" y="1161"/>
                    <a:pt x="13" y="1275"/>
                    <a:pt x="90" y="1338"/>
                  </a:cubicBezTo>
                  <a:cubicBezTo>
                    <a:pt x="123" y="1365"/>
                    <a:pt x="164" y="1378"/>
                    <a:pt x="204" y="1378"/>
                  </a:cubicBezTo>
                  <a:cubicBezTo>
                    <a:pt x="257" y="1378"/>
                    <a:pt x="309" y="1356"/>
                    <a:pt x="344" y="1312"/>
                  </a:cubicBezTo>
                  <a:lnTo>
                    <a:pt x="844" y="699"/>
                  </a:lnTo>
                  <a:lnTo>
                    <a:pt x="844" y="3459"/>
                  </a:lnTo>
                  <a:cubicBezTo>
                    <a:pt x="844" y="3559"/>
                    <a:pt x="927" y="3642"/>
                    <a:pt x="1027" y="3642"/>
                  </a:cubicBezTo>
                  <a:lnTo>
                    <a:pt x="3108" y="3642"/>
                  </a:lnTo>
                  <a:cubicBezTo>
                    <a:pt x="3204" y="3642"/>
                    <a:pt x="3288" y="3573"/>
                    <a:pt x="3297" y="3479"/>
                  </a:cubicBezTo>
                  <a:cubicBezTo>
                    <a:pt x="3305" y="3371"/>
                    <a:pt x="3221" y="3282"/>
                    <a:pt x="3117" y="3282"/>
                  </a:cubicBezTo>
                  <a:lnTo>
                    <a:pt x="1204" y="3282"/>
                  </a:lnTo>
                  <a:lnTo>
                    <a:pt x="1204" y="683"/>
                  </a:lnTo>
                  <a:lnTo>
                    <a:pt x="1702" y="1310"/>
                  </a:lnTo>
                  <a:cubicBezTo>
                    <a:pt x="1736" y="1352"/>
                    <a:pt x="1791" y="1376"/>
                    <a:pt x="1845" y="1376"/>
                  </a:cubicBezTo>
                  <a:cubicBezTo>
                    <a:pt x="1884" y="1376"/>
                    <a:pt x="1923" y="1364"/>
                    <a:pt x="1954" y="1339"/>
                  </a:cubicBezTo>
                  <a:cubicBezTo>
                    <a:pt x="2033" y="1277"/>
                    <a:pt x="2044" y="1164"/>
                    <a:pt x="1983" y="1087"/>
                  </a:cubicBezTo>
                  <a:lnTo>
                    <a:pt x="1174" y="67"/>
                  </a:lnTo>
                  <a:cubicBezTo>
                    <a:pt x="1139" y="23"/>
                    <a:pt x="1086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65"/>
          <p:cNvGrpSpPr/>
          <p:nvPr/>
        </p:nvGrpSpPr>
        <p:grpSpPr>
          <a:xfrm>
            <a:off x="6327258" y="3426003"/>
            <a:ext cx="320778" cy="449547"/>
            <a:chOff x="6433044" y="2952837"/>
            <a:chExt cx="340132" cy="476669"/>
          </a:xfrm>
        </p:grpSpPr>
        <p:sp>
          <p:nvSpPr>
            <p:cNvPr id="2643" name="Google Shape;2643;p65"/>
            <p:cNvSpPr/>
            <p:nvPr/>
          </p:nvSpPr>
          <p:spPr>
            <a:xfrm>
              <a:off x="6433044" y="2952837"/>
              <a:ext cx="340132" cy="476669"/>
            </a:xfrm>
            <a:custGeom>
              <a:avLst/>
              <a:gdLst/>
              <a:ahLst/>
              <a:cxnLst/>
              <a:rect l="l" t="t" r="r" b="b"/>
              <a:pathLst>
                <a:path w="8978" h="12582" extrusionOk="0">
                  <a:moveTo>
                    <a:pt x="6914" y="669"/>
                  </a:moveTo>
                  <a:lnTo>
                    <a:pt x="8393" y="2360"/>
                  </a:lnTo>
                  <a:lnTo>
                    <a:pt x="6914" y="2360"/>
                  </a:lnTo>
                  <a:lnTo>
                    <a:pt x="6914" y="669"/>
                  </a:lnTo>
                  <a:close/>
                  <a:moveTo>
                    <a:pt x="184" y="1"/>
                  </a:moveTo>
                  <a:cubicBezTo>
                    <a:pt x="82" y="1"/>
                    <a:pt x="1" y="84"/>
                    <a:pt x="1" y="184"/>
                  </a:cubicBezTo>
                  <a:lnTo>
                    <a:pt x="1" y="12398"/>
                  </a:lnTo>
                  <a:cubicBezTo>
                    <a:pt x="1" y="12500"/>
                    <a:pt x="83" y="12582"/>
                    <a:pt x="184" y="12582"/>
                  </a:cubicBezTo>
                  <a:lnTo>
                    <a:pt x="8793" y="12582"/>
                  </a:lnTo>
                  <a:cubicBezTo>
                    <a:pt x="8896" y="12582"/>
                    <a:pt x="8977" y="12499"/>
                    <a:pt x="8977" y="12398"/>
                  </a:cubicBezTo>
                  <a:lnTo>
                    <a:pt x="8977" y="2550"/>
                  </a:lnTo>
                  <a:cubicBezTo>
                    <a:pt x="8978" y="2507"/>
                    <a:pt x="8962" y="2464"/>
                    <a:pt x="8934" y="2430"/>
                  </a:cubicBezTo>
                  <a:lnTo>
                    <a:pt x="6867" y="64"/>
                  </a:lnTo>
                  <a:cubicBezTo>
                    <a:pt x="6833" y="23"/>
                    <a:pt x="6782" y="1"/>
                    <a:pt x="6729" y="1"/>
                  </a:cubicBezTo>
                  <a:lnTo>
                    <a:pt x="2844" y="1"/>
                  </a:lnTo>
                  <a:cubicBezTo>
                    <a:pt x="2749" y="1"/>
                    <a:pt x="2664" y="70"/>
                    <a:pt x="2656" y="165"/>
                  </a:cubicBezTo>
                  <a:cubicBezTo>
                    <a:pt x="2646" y="272"/>
                    <a:pt x="2730" y="361"/>
                    <a:pt x="2835" y="361"/>
                  </a:cubicBezTo>
                  <a:lnTo>
                    <a:pt x="6553" y="361"/>
                  </a:lnTo>
                  <a:lnTo>
                    <a:pt x="6553" y="2569"/>
                  </a:lnTo>
                  <a:cubicBezTo>
                    <a:pt x="6553" y="2671"/>
                    <a:pt x="6636" y="2752"/>
                    <a:pt x="6738" y="2752"/>
                  </a:cubicBezTo>
                  <a:lnTo>
                    <a:pt x="8618" y="2752"/>
                  </a:lnTo>
                  <a:lnTo>
                    <a:pt x="8618" y="12222"/>
                  </a:lnTo>
                  <a:lnTo>
                    <a:pt x="361" y="12222"/>
                  </a:lnTo>
                  <a:lnTo>
                    <a:pt x="361" y="361"/>
                  </a:lnTo>
                  <a:lnTo>
                    <a:pt x="1941" y="361"/>
                  </a:lnTo>
                  <a:cubicBezTo>
                    <a:pt x="2037" y="361"/>
                    <a:pt x="2122" y="292"/>
                    <a:pt x="2130" y="198"/>
                  </a:cubicBezTo>
                  <a:cubicBezTo>
                    <a:pt x="2138" y="90"/>
                    <a:pt x="2055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6498472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6498472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1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5"/>
            <p:cNvSpPr/>
            <p:nvPr/>
          </p:nvSpPr>
          <p:spPr>
            <a:xfrm>
              <a:off x="6498472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0"/>
                  </a:moveTo>
                  <a:cubicBezTo>
                    <a:pt x="102" y="0"/>
                    <a:pt x="18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0"/>
                    <a:pt x="665" y="196"/>
                  </a:cubicBezTo>
                  <a:cubicBezTo>
                    <a:pt x="673" y="89"/>
                    <a:pt x="58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5"/>
            <p:cNvSpPr/>
            <p:nvPr/>
          </p:nvSpPr>
          <p:spPr>
            <a:xfrm>
              <a:off x="6589585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2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6589585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1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6589585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0"/>
                    <a:pt x="665" y="196"/>
                  </a:cubicBezTo>
                  <a:cubicBezTo>
                    <a:pt x="674" y="89"/>
                    <a:pt x="589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6472786" y="3076986"/>
              <a:ext cx="259436" cy="319030"/>
            </a:xfrm>
            <a:custGeom>
              <a:avLst/>
              <a:gdLst/>
              <a:ahLst/>
              <a:cxnLst/>
              <a:rect l="l" t="t" r="r" b="b"/>
              <a:pathLst>
                <a:path w="6848" h="8421" extrusionOk="0">
                  <a:moveTo>
                    <a:pt x="1015" y="363"/>
                  </a:moveTo>
                  <a:cubicBezTo>
                    <a:pt x="1340" y="363"/>
                    <a:pt x="1605" y="628"/>
                    <a:pt x="1605" y="953"/>
                  </a:cubicBezTo>
                  <a:cubicBezTo>
                    <a:pt x="1605" y="1278"/>
                    <a:pt x="1340" y="1542"/>
                    <a:pt x="1015" y="1542"/>
                  </a:cubicBezTo>
                  <a:cubicBezTo>
                    <a:pt x="690" y="1542"/>
                    <a:pt x="426" y="1278"/>
                    <a:pt x="426" y="953"/>
                  </a:cubicBezTo>
                  <a:cubicBezTo>
                    <a:pt x="426" y="628"/>
                    <a:pt x="690" y="363"/>
                    <a:pt x="1015" y="363"/>
                  </a:cubicBezTo>
                  <a:close/>
                  <a:moveTo>
                    <a:pt x="3420" y="363"/>
                  </a:moveTo>
                  <a:cubicBezTo>
                    <a:pt x="3744" y="363"/>
                    <a:pt x="4009" y="628"/>
                    <a:pt x="4009" y="953"/>
                  </a:cubicBezTo>
                  <a:cubicBezTo>
                    <a:pt x="4009" y="1278"/>
                    <a:pt x="3744" y="1542"/>
                    <a:pt x="3420" y="1542"/>
                  </a:cubicBezTo>
                  <a:cubicBezTo>
                    <a:pt x="3095" y="1542"/>
                    <a:pt x="2831" y="1278"/>
                    <a:pt x="2831" y="953"/>
                  </a:cubicBezTo>
                  <a:cubicBezTo>
                    <a:pt x="2831" y="628"/>
                    <a:pt x="3095" y="363"/>
                    <a:pt x="3420" y="363"/>
                  </a:cubicBezTo>
                  <a:close/>
                  <a:moveTo>
                    <a:pt x="5825" y="363"/>
                  </a:moveTo>
                  <a:cubicBezTo>
                    <a:pt x="6150" y="363"/>
                    <a:pt x="6414" y="628"/>
                    <a:pt x="6414" y="953"/>
                  </a:cubicBezTo>
                  <a:cubicBezTo>
                    <a:pt x="6414" y="1278"/>
                    <a:pt x="6150" y="1542"/>
                    <a:pt x="5825" y="1542"/>
                  </a:cubicBezTo>
                  <a:cubicBezTo>
                    <a:pt x="5501" y="1542"/>
                    <a:pt x="5236" y="1278"/>
                    <a:pt x="5236" y="953"/>
                  </a:cubicBezTo>
                  <a:cubicBezTo>
                    <a:pt x="5236" y="628"/>
                    <a:pt x="5501" y="363"/>
                    <a:pt x="5825" y="363"/>
                  </a:cubicBezTo>
                  <a:close/>
                  <a:moveTo>
                    <a:pt x="4881" y="3080"/>
                  </a:moveTo>
                  <a:lnTo>
                    <a:pt x="4881" y="4031"/>
                  </a:lnTo>
                  <a:lnTo>
                    <a:pt x="1966" y="4031"/>
                  </a:lnTo>
                  <a:lnTo>
                    <a:pt x="1966" y="3080"/>
                  </a:lnTo>
                  <a:close/>
                  <a:moveTo>
                    <a:pt x="1638" y="5735"/>
                  </a:moveTo>
                  <a:lnTo>
                    <a:pt x="1638" y="8029"/>
                  </a:lnTo>
                  <a:lnTo>
                    <a:pt x="393" y="8029"/>
                  </a:lnTo>
                  <a:lnTo>
                    <a:pt x="393" y="5735"/>
                  </a:lnTo>
                  <a:close/>
                  <a:moveTo>
                    <a:pt x="4030" y="5735"/>
                  </a:moveTo>
                  <a:lnTo>
                    <a:pt x="4030" y="8029"/>
                  </a:lnTo>
                  <a:lnTo>
                    <a:pt x="2785" y="8029"/>
                  </a:lnTo>
                  <a:lnTo>
                    <a:pt x="2785" y="5735"/>
                  </a:lnTo>
                  <a:close/>
                  <a:moveTo>
                    <a:pt x="5814" y="0"/>
                  </a:moveTo>
                  <a:cubicBezTo>
                    <a:pt x="5298" y="0"/>
                    <a:pt x="4879" y="430"/>
                    <a:pt x="4879" y="958"/>
                  </a:cubicBezTo>
                  <a:cubicBezTo>
                    <a:pt x="4879" y="1423"/>
                    <a:pt x="5204" y="1812"/>
                    <a:pt x="5637" y="1897"/>
                  </a:cubicBezTo>
                  <a:lnTo>
                    <a:pt x="5637" y="3049"/>
                  </a:lnTo>
                  <a:lnTo>
                    <a:pt x="5244" y="3049"/>
                  </a:lnTo>
                  <a:lnTo>
                    <a:pt x="5244" y="2905"/>
                  </a:lnTo>
                  <a:cubicBezTo>
                    <a:pt x="5244" y="2803"/>
                    <a:pt x="5161" y="2722"/>
                    <a:pt x="5061" y="2722"/>
                  </a:cubicBezTo>
                  <a:lnTo>
                    <a:pt x="3606" y="2722"/>
                  </a:lnTo>
                  <a:lnTo>
                    <a:pt x="3606" y="1900"/>
                  </a:lnTo>
                  <a:cubicBezTo>
                    <a:pt x="4050" y="1811"/>
                    <a:pt x="4382" y="1402"/>
                    <a:pt x="4362" y="918"/>
                  </a:cubicBezTo>
                  <a:cubicBezTo>
                    <a:pt x="4343" y="439"/>
                    <a:pt x="3966" y="37"/>
                    <a:pt x="3487" y="5"/>
                  </a:cubicBezTo>
                  <a:cubicBezTo>
                    <a:pt x="3466" y="4"/>
                    <a:pt x="3446" y="3"/>
                    <a:pt x="3425" y="3"/>
                  </a:cubicBezTo>
                  <a:cubicBezTo>
                    <a:pt x="2908" y="3"/>
                    <a:pt x="2488" y="433"/>
                    <a:pt x="2488" y="960"/>
                  </a:cubicBezTo>
                  <a:cubicBezTo>
                    <a:pt x="2488" y="1425"/>
                    <a:pt x="2814" y="1814"/>
                    <a:pt x="3246" y="1900"/>
                  </a:cubicBezTo>
                  <a:lnTo>
                    <a:pt x="3246" y="2722"/>
                  </a:lnTo>
                  <a:lnTo>
                    <a:pt x="1791" y="2722"/>
                  </a:lnTo>
                  <a:cubicBezTo>
                    <a:pt x="1689" y="2722"/>
                    <a:pt x="1608" y="2804"/>
                    <a:pt x="1608" y="2905"/>
                  </a:cubicBezTo>
                  <a:lnTo>
                    <a:pt x="1608" y="3049"/>
                  </a:lnTo>
                  <a:lnTo>
                    <a:pt x="1183" y="3049"/>
                  </a:lnTo>
                  <a:lnTo>
                    <a:pt x="1183" y="1903"/>
                  </a:lnTo>
                  <a:cubicBezTo>
                    <a:pt x="1611" y="1817"/>
                    <a:pt x="1937" y="1430"/>
                    <a:pt x="1937" y="963"/>
                  </a:cubicBezTo>
                  <a:cubicBezTo>
                    <a:pt x="1937" y="434"/>
                    <a:pt x="1514" y="5"/>
                    <a:pt x="996" y="5"/>
                  </a:cubicBezTo>
                  <a:cubicBezTo>
                    <a:pt x="976" y="5"/>
                    <a:pt x="957" y="6"/>
                    <a:pt x="938" y="7"/>
                  </a:cubicBezTo>
                  <a:cubicBezTo>
                    <a:pt x="458" y="39"/>
                    <a:pt x="82" y="440"/>
                    <a:pt x="62" y="922"/>
                  </a:cubicBezTo>
                  <a:cubicBezTo>
                    <a:pt x="41" y="1404"/>
                    <a:pt x="375" y="1814"/>
                    <a:pt x="819" y="1902"/>
                  </a:cubicBezTo>
                  <a:lnTo>
                    <a:pt x="819" y="3225"/>
                  </a:lnTo>
                  <a:cubicBezTo>
                    <a:pt x="819" y="3326"/>
                    <a:pt x="901" y="3408"/>
                    <a:pt x="1002" y="3408"/>
                  </a:cubicBezTo>
                  <a:lnTo>
                    <a:pt x="1605" y="3408"/>
                  </a:lnTo>
                  <a:lnTo>
                    <a:pt x="1605" y="3735"/>
                  </a:lnTo>
                  <a:lnTo>
                    <a:pt x="1002" y="3735"/>
                  </a:lnTo>
                  <a:cubicBezTo>
                    <a:pt x="900" y="3735"/>
                    <a:pt x="819" y="3818"/>
                    <a:pt x="819" y="3919"/>
                  </a:cubicBezTo>
                  <a:lnTo>
                    <a:pt x="819" y="5374"/>
                  </a:lnTo>
                  <a:lnTo>
                    <a:pt x="183" y="5374"/>
                  </a:lnTo>
                  <a:cubicBezTo>
                    <a:pt x="82" y="5374"/>
                    <a:pt x="0" y="5457"/>
                    <a:pt x="0" y="5557"/>
                  </a:cubicBezTo>
                  <a:lnTo>
                    <a:pt x="0" y="8237"/>
                  </a:lnTo>
                  <a:cubicBezTo>
                    <a:pt x="0" y="8339"/>
                    <a:pt x="83" y="8421"/>
                    <a:pt x="183" y="8421"/>
                  </a:cubicBezTo>
                  <a:lnTo>
                    <a:pt x="1815" y="8421"/>
                  </a:lnTo>
                  <a:cubicBezTo>
                    <a:pt x="1917" y="8421"/>
                    <a:pt x="1998" y="8338"/>
                    <a:pt x="1998" y="8237"/>
                  </a:cubicBezTo>
                  <a:lnTo>
                    <a:pt x="1998" y="5557"/>
                  </a:lnTo>
                  <a:cubicBezTo>
                    <a:pt x="1998" y="5456"/>
                    <a:pt x="1916" y="5374"/>
                    <a:pt x="1815" y="5374"/>
                  </a:cubicBezTo>
                  <a:lnTo>
                    <a:pt x="1213" y="5374"/>
                  </a:lnTo>
                  <a:lnTo>
                    <a:pt x="1213" y="4096"/>
                  </a:lnTo>
                  <a:lnTo>
                    <a:pt x="1606" y="4096"/>
                  </a:lnTo>
                  <a:lnTo>
                    <a:pt x="1606" y="4241"/>
                  </a:lnTo>
                  <a:cubicBezTo>
                    <a:pt x="1606" y="4342"/>
                    <a:pt x="1688" y="4424"/>
                    <a:pt x="1789" y="4424"/>
                  </a:cubicBezTo>
                  <a:lnTo>
                    <a:pt x="3244" y="4424"/>
                  </a:lnTo>
                  <a:lnTo>
                    <a:pt x="3244" y="5374"/>
                  </a:lnTo>
                  <a:lnTo>
                    <a:pt x="2608" y="5374"/>
                  </a:lnTo>
                  <a:cubicBezTo>
                    <a:pt x="2506" y="5374"/>
                    <a:pt x="2425" y="5457"/>
                    <a:pt x="2425" y="5557"/>
                  </a:cubicBezTo>
                  <a:lnTo>
                    <a:pt x="2425" y="8237"/>
                  </a:lnTo>
                  <a:cubicBezTo>
                    <a:pt x="2425" y="8339"/>
                    <a:pt x="2507" y="8421"/>
                    <a:pt x="2608" y="8421"/>
                  </a:cubicBezTo>
                  <a:lnTo>
                    <a:pt x="4240" y="8421"/>
                  </a:lnTo>
                  <a:cubicBezTo>
                    <a:pt x="4341" y="8421"/>
                    <a:pt x="4423" y="8338"/>
                    <a:pt x="4423" y="8237"/>
                  </a:cubicBezTo>
                  <a:lnTo>
                    <a:pt x="4423" y="5557"/>
                  </a:lnTo>
                  <a:cubicBezTo>
                    <a:pt x="4423" y="5456"/>
                    <a:pt x="4340" y="5374"/>
                    <a:pt x="4240" y="5374"/>
                  </a:cubicBezTo>
                  <a:lnTo>
                    <a:pt x="3605" y="5374"/>
                  </a:lnTo>
                  <a:lnTo>
                    <a:pt x="3605" y="4424"/>
                  </a:lnTo>
                  <a:lnTo>
                    <a:pt x="5059" y="4424"/>
                  </a:lnTo>
                  <a:cubicBezTo>
                    <a:pt x="5161" y="4424"/>
                    <a:pt x="5242" y="4341"/>
                    <a:pt x="5242" y="4241"/>
                  </a:cubicBezTo>
                  <a:lnTo>
                    <a:pt x="5242" y="4096"/>
                  </a:lnTo>
                  <a:lnTo>
                    <a:pt x="5635" y="4096"/>
                  </a:lnTo>
                  <a:lnTo>
                    <a:pt x="5635" y="5374"/>
                  </a:lnTo>
                  <a:lnTo>
                    <a:pt x="5033" y="5374"/>
                  </a:lnTo>
                  <a:cubicBezTo>
                    <a:pt x="4931" y="5374"/>
                    <a:pt x="4849" y="5457"/>
                    <a:pt x="4849" y="5557"/>
                  </a:cubicBezTo>
                  <a:lnTo>
                    <a:pt x="4849" y="8237"/>
                  </a:lnTo>
                  <a:cubicBezTo>
                    <a:pt x="4849" y="8339"/>
                    <a:pt x="4932" y="8421"/>
                    <a:pt x="5033" y="8421"/>
                  </a:cubicBezTo>
                  <a:lnTo>
                    <a:pt x="6665" y="8421"/>
                  </a:lnTo>
                  <a:cubicBezTo>
                    <a:pt x="6766" y="8421"/>
                    <a:pt x="6848" y="8339"/>
                    <a:pt x="6848" y="8238"/>
                  </a:cubicBezTo>
                  <a:lnTo>
                    <a:pt x="6848" y="7578"/>
                  </a:lnTo>
                  <a:cubicBezTo>
                    <a:pt x="6848" y="7482"/>
                    <a:pt x="6779" y="7396"/>
                    <a:pt x="6684" y="7388"/>
                  </a:cubicBezTo>
                  <a:cubicBezTo>
                    <a:pt x="6679" y="7387"/>
                    <a:pt x="6673" y="7387"/>
                    <a:pt x="6668" y="7387"/>
                  </a:cubicBezTo>
                  <a:cubicBezTo>
                    <a:pt x="6568" y="7387"/>
                    <a:pt x="6487" y="7469"/>
                    <a:pt x="6487" y="7571"/>
                  </a:cubicBezTo>
                  <a:lnTo>
                    <a:pt x="6487" y="8028"/>
                  </a:lnTo>
                  <a:lnTo>
                    <a:pt x="5242" y="8028"/>
                  </a:lnTo>
                  <a:lnTo>
                    <a:pt x="5242" y="5734"/>
                  </a:lnTo>
                  <a:lnTo>
                    <a:pt x="6487" y="5734"/>
                  </a:lnTo>
                  <a:lnTo>
                    <a:pt x="6487" y="6684"/>
                  </a:lnTo>
                  <a:cubicBezTo>
                    <a:pt x="6487" y="6780"/>
                    <a:pt x="6557" y="6865"/>
                    <a:pt x="6651" y="6875"/>
                  </a:cubicBezTo>
                  <a:cubicBezTo>
                    <a:pt x="6656" y="6875"/>
                    <a:pt x="6661" y="6875"/>
                    <a:pt x="6665" y="6875"/>
                  </a:cubicBezTo>
                  <a:cubicBezTo>
                    <a:pt x="6767" y="6875"/>
                    <a:pt x="6848" y="6793"/>
                    <a:pt x="6848" y="6691"/>
                  </a:cubicBezTo>
                  <a:lnTo>
                    <a:pt x="6848" y="5557"/>
                  </a:lnTo>
                  <a:cubicBezTo>
                    <a:pt x="6848" y="5456"/>
                    <a:pt x="6765" y="5374"/>
                    <a:pt x="6664" y="5374"/>
                  </a:cubicBezTo>
                  <a:lnTo>
                    <a:pt x="6030" y="5374"/>
                  </a:lnTo>
                  <a:lnTo>
                    <a:pt x="6030" y="3919"/>
                  </a:lnTo>
                  <a:cubicBezTo>
                    <a:pt x="6030" y="3818"/>
                    <a:pt x="5947" y="3736"/>
                    <a:pt x="5846" y="3736"/>
                  </a:cubicBezTo>
                  <a:lnTo>
                    <a:pt x="5244" y="3736"/>
                  </a:lnTo>
                  <a:lnTo>
                    <a:pt x="5244" y="3409"/>
                  </a:lnTo>
                  <a:lnTo>
                    <a:pt x="5813" y="3409"/>
                  </a:lnTo>
                  <a:cubicBezTo>
                    <a:pt x="5916" y="3409"/>
                    <a:pt x="5996" y="3326"/>
                    <a:pt x="5996" y="3226"/>
                  </a:cubicBezTo>
                  <a:lnTo>
                    <a:pt x="5996" y="1897"/>
                  </a:lnTo>
                  <a:cubicBezTo>
                    <a:pt x="6440" y="1808"/>
                    <a:pt x="6774" y="1399"/>
                    <a:pt x="6753" y="915"/>
                  </a:cubicBezTo>
                  <a:cubicBezTo>
                    <a:pt x="6732" y="435"/>
                    <a:pt x="6356" y="32"/>
                    <a:pt x="5876" y="2"/>
                  </a:cubicBezTo>
                  <a:cubicBezTo>
                    <a:pt x="5855" y="1"/>
                    <a:pt x="5835" y="0"/>
                    <a:pt x="5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6681987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6681949" y="333142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1"/>
                  </a:moveTo>
                  <a:cubicBezTo>
                    <a:pt x="102" y="1"/>
                    <a:pt x="18" y="71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2"/>
                    <a:pt x="664" y="197"/>
                  </a:cubicBezTo>
                  <a:cubicBezTo>
                    <a:pt x="674" y="92"/>
                    <a:pt x="590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6681949" y="335631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0"/>
                    <a:pt x="664" y="196"/>
                  </a:cubicBezTo>
                  <a:cubicBezTo>
                    <a:pt x="674" y="89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65"/>
          <p:cNvGrpSpPr/>
          <p:nvPr/>
        </p:nvGrpSpPr>
        <p:grpSpPr>
          <a:xfrm>
            <a:off x="5498337" y="3433613"/>
            <a:ext cx="449618" cy="434397"/>
            <a:chOff x="5554112" y="2960907"/>
            <a:chExt cx="476745" cy="460606"/>
          </a:xfrm>
        </p:grpSpPr>
        <p:sp>
          <p:nvSpPr>
            <p:cNvPr id="2655" name="Google Shape;2655;p65"/>
            <p:cNvSpPr/>
            <p:nvPr/>
          </p:nvSpPr>
          <p:spPr>
            <a:xfrm>
              <a:off x="5824611" y="3184390"/>
              <a:ext cx="168853" cy="93159"/>
            </a:xfrm>
            <a:custGeom>
              <a:avLst/>
              <a:gdLst/>
              <a:ahLst/>
              <a:cxnLst/>
              <a:rect l="l" t="t" r="r" b="b"/>
              <a:pathLst>
                <a:path w="4457" h="2459" extrusionOk="0">
                  <a:moveTo>
                    <a:pt x="4097" y="360"/>
                  </a:moveTo>
                  <a:lnTo>
                    <a:pt x="4097" y="2097"/>
                  </a:lnTo>
                  <a:lnTo>
                    <a:pt x="396" y="2097"/>
                  </a:lnTo>
                  <a:lnTo>
                    <a:pt x="396" y="360"/>
                  </a:lnTo>
                  <a:close/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lnTo>
                    <a:pt x="1" y="2275"/>
                  </a:lnTo>
                  <a:cubicBezTo>
                    <a:pt x="1" y="2375"/>
                    <a:pt x="83" y="2458"/>
                    <a:pt x="184" y="2458"/>
                  </a:cubicBezTo>
                  <a:lnTo>
                    <a:pt x="4273" y="2458"/>
                  </a:lnTo>
                  <a:cubicBezTo>
                    <a:pt x="4373" y="2458"/>
                    <a:pt x="4456" y="2375"/>
                    <a:pt x="4456" y="2275"/>
                  </a:cubicBezTo>
                  <a:lnTo>
                    <a:pt x="4456" y="183"/>
                  </a:lnTo>
                  <a:cubicBezTo>
                    <a:pt x="4456" y="83"/>
                    <a:pt x="4373" y="0"/>
                    <a:pt x="4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5554112" y="2960907"/>
              <a:ext cx="476745" cy="460606"/>
            </a:xfrm>
            <a:custGeom>
              <a:avLst/>
              <a:gdLst/>
              <a:ahLst/>
              <a:cxnLst/>
              <a:rect l="l" t="t" r="r" b="b"/>
              <a:pathLst>
                <a:path w="12584" h="12158" extrusionOk="0">
                  <a:moveTo>
                    <a:pt x="1243" y="2492"/>
                  </a:moveTo>
                  <a:lnTo>
                    <a:pt x="1243" y="3540"/>
                  </a:lnTo>
                  <a:lnTo>
                    <a:pt x="358" y="3540"/>
                  </a:lnTo>
                  <a:lnTo>
                    <a:pt x="358" y="2699"/>
                  </a:lnTo>
                  <a:cubicBezTo>
                    <a:pt x="358" y="2584"/>
                    <a:pt x="451" y="2492"/>
                    <a:pt x="567" y="2492"/>
                  </a:cubicBezTo>
                  <a:close/>
                  <a:moveTo>
                    <a:pt x="12220" y="1770"/>
                  </a:moveTo>
                  <a:lnTo>
                    <a:pt x="12220" y="9459"/>
                  </a:lnTo>
                  <a:cubicBezTo>
                    <a:pt x="12220" y="9574"/>
                    <a:pt x="12126" y="9667"/>
                    <a:pt x="12013" y="9667"/>
                  </a:cubicBezTo>
                  <a:lnTo>
                    <a:pt x="1845" y="9667"/>
                  </a:lnTo>
                  <a:cubicBezTo>
                    <a:pt x="1730" y="9667"/>
                    <a:pt x="1637" y="9574"/>
                    <a:pt x="1637" y="9459"/>
                  </a:cubicBezTo>
                  <a:lnTo>
                    <a:pt x="1637" y="1770"/>
                  </a:lnTo>
                  <a:close/>
                  <a:moveTo>
                    <a:pt x="1815" y="0"/>
                  </a:moveTo>
                  <a:cubicBezTo>
                    <a:pt x="1501" y="0"/>
                    <a:pt x="1246" y="257"/>
                    <a:pt x="1246" y="572"/>
                  </a:cubicBezTo>
                  <a:lnTo>
                    <a:pt x="1246" y="2131"/>
                  </a:lnTo>
                  <a:lnTo>
                    <a:pt x="576" y="2131"/>
                  </a:lnTo>
                  <a:cubicBezTo>
                    <a:pt x="258" y="2131"/>
                    <a:pt x="1" y="2388"/>
                    <a:pt x="1" y="2705"/>
                  </a:cubicBezTo>
                  <a:lnTo>
                    <a:pt x="1" y="11964"/>
                  </a:lnTo>
                  <a:cubicBezTo>
                    <a:pt x="1" y="12071"/>
                    <a:pt x="86" y="12156"/>
                    <a:pt x="192" y="12156"/>
                  </a:cubicBezTo>
                  <a:lnTo>
                    <a:pt x="8417" y="12156"/>
                  </a:lnTo>
                  <a:cubicBezTo>
                    <a:pt x="8433" y="12156"/>
                    <a:pt x="8449" y="12151"/>
                    <a:pt x="8460" y="12139"/>
                  </a:cubicBezTo>
                  <a:cubicBezTo>
                    <a:pt x="8620" y="11983"/>
                    <a:pt x="8510" y="11796"/>
                    <a:pt x="8355" y="11796"/>
                  </a:cubicBezTo>
                  <a:lnTo>
                    <a:pt x="569" y="11796"/>
                  </a:lnTo>
                  <a:cubicBezTo>
                    <a:pt x="454" y="11796"/>
                    <a:pt x="360" y="11702"/>
                    <a:pt x="360" y="11587"/>
                  </a:cubicBezTo>
                  <a:lnTo>
                    <a:pt x="360" y="3932"/>
                  </a:lnTo>
                  <a:lnTo>
                    <a:pt x="1246" y="3932"/>
                  </a:lnTo>
                  <a:lnTo>
                    <a:pt x="1246" y="9452"/>
                  </a:lnTo>
                  <a:cubicBezTo>
                    <a:pt x="1246" y="9768"/>
                    <a:pt x="1504" y="10026"/>
                    <a:pt x="1820" y="10026"/>
                  </a:cubicBezTo>
                  <a:lnTo>
                    <a:pt x="10977" y="10026"/>
                  </a:lnTo>
                  <a:lnTo>
                    <a:pt x="10977" y="11727"/>
                  </a:lnTo>
                  <a:cubicBezTo>
                    <a:pt x="10977" y="11764"/>
                    <a:pt x="10946" y="11796"/>
                    <a:pt x="10908" y="11796"/>
                  </a:cubicBezTo>
                  <a:lnTo>
                    <a:pt x="9181" y="11796"/>
                  </a:lnTo>
                  <a:cubicBezTo>
                    <a:pt x="9162" y="11796"/>
                    <a:pt x="9146" y="11804"/>
                    <a:pt x="9134" y="11817"/>
                  </a:cubicBezTo>
                  <a:cubicBezTo>
                    <a:pt x="8984" y="11973"/>
                    <a:pt x="9092" y="12157"/>
                    <a:pt x="9243" y="12157"/>
                  </a:cubicBezTo>
                  <a:lnTo>
                    <a:pt x="11147" y="12157"/>
                  </a:lnTo>
                  <a:cubicBezTo>
                    <a:pt x="11252" y="12157"/>
                    <a:pt x="11338" y="12072"/>
                    <a:pt x="11338" y="11966"/>
                  </a:cubicBezTo>
                  <a:lnTo>
                    <a:pt x="11338" y="10027"/>
                  </a:lnTo>
                  <a:lnTo>
                    <a:pt x="12009" y="10027"/>
                  </a:lnTo>
                  <a:cubicBezTo>
                    <a:pt x="12327" y="10027"/>
                    <a:pt x="12584" y="9769"/>
                    <a:pt x="12584" y="9453"/>
                  </a:cubicBezTo>
                  <a:lnTo>
                    <a:pt x="12584" y="576"/>
                  </a:lnTo>
                  <a:cubicBezTo>
                    <a:pt x="12581" y="259"/>
                    <a:pt x="12325" y="1"/>
                    <a:pt x="12011" y="1"/>
                  </a:cubicBezTo>
                  <a:lnTo>
                    <a:pt x="4286" y="1"/>
                  </a:lnTo>
                  <a:cubicBezTo>
                    <a:pt x="4190" y="1"/>
                    <a:pt x="4105" y="71"/>
                    <a:pt x="4097" y="165"/>
                  </a:cubicBezTo>
                  <a:cubicBezTo>
                    <a:pt x="4088" y="273"/>
                    <a:pt x="4171" y="362"/>
                    <a:pt x="4276" y="362"/>
                  </a:cubicBezTo>
                  <a:lnTo>
                    <a:pt x="12013" y="362"/>
                  </a:lnTo>
                  <a:cubicBezTo>
                    <a:pt x="12126" y="362"/>
                    <a:pt x="12220" y="455"/>
                    <a:pt x="12220" y="569"/>
                  </a:cubicBezTo>
                  <a:lnTo>
                    <a:pt x="12220" y="1410"/>
                  </a:lnTo>
                  <a:lnTo>
                    <a:pt x="1637" y="1410"/>
                  </a:lnTo>
                  <a:lnTo>
                    <a:pt x="1637" y="552"/>
                  </a:lnTo>
                  <a:cubicBezTo>
                    <a:pt x="1637" y="448"/>
                    <a:pt x="1724" y="362"/>
                    <a:pt x="1829" y="362"/>
                  </a:cubicBezTo>
                  <a:lnTo>
                    <a:pt x="3414" y="362"/>
                  </a:lnTo>
                  <a:cubicBezTo>
                    <a:pt x="3483" y="362"/>
                    <a:pt x="3547" y="322"/>
                    <a:pt x="3574" y="258"/>
                  </a:cubicBezTo>
                  <a:cubicBezTo>
                    <a:pt x="3630" y="127"/>
                    <a:pt x="3536" y="0"/>
                    <a:pt x="3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5670533" y="3077630"/>
              <a:ext cx="227689" cy="13676"/>
            </a:xfrm>
            <a:custGeom>
              <a:avLst/>
              <a:gdLst/>
              <a:ahLst/>
              <a:cxnLst/>
              <a:rect l="l" t="t" r="r" b="b"/>
              <a:pathLst>
                <a:path w="6010" h="361" extrusionOk="0">
                  <a:moveTo>
                    <a:pt x="198" y="1"/>
                  </a:moveTo>
                  <a:cubicBezTo>
                    <a:pt x="102" y="1"/>
                    <a:pt x="18" y="71"/>
                    <a:pt x="8" y="165"/>
                  </a:cubicBezTo>
                  <a:cubicBezTo>
                    <a:pt x="1" y="271"/>
                    <a:pt x="86" y="361"/>
                    <a:pt x="191" y="361"/>
                  </a:cubicBezTo>
                  <a:lnTo>
                    <a:pt x="5810" y="361"/>
                  </a:lnTo>
                  <a:cubicBezTo>
                    <a:pt x="5906" y="361"/>
                    <a:pt x="5992" y="292"/>
                    <a:pt x="6000" y="198"/>
                  </a:cubicBezTo>
                  <a:cubicBezTo>
                    <a:pt x="6009" y="90"/>
                    <a:pt x="5925" y="1"/>
                    <a:pt x="5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5670457" y="3107408"/>
              <a:ext cx="291449" cy="13676"/>
            </a:xfrm>
            <a:custGeom>
              <a:avLst/>
              <a:gdLst/>
              <a:ahLst/>
              <a:cxnLst/>
              <a:rect l="l" t="t" r="r" b="b"/>
              <a:pathLst>
                <a:path w="7693" h="361" extrusionOk="0">
                  <a:moveTo>
                    <a:pt x="200" y="0"/>
                  </a:moveTo>
                  <a:cubicBezTo>
                    <a:pt x="104" y="0"/>
                    <a:pt x="20" y="70"/>
                    <a:pt x="10" y="165"/>
                  </a:cubicBezTo>
                  <a:cubicBezTo>
                    <a:pt x="1" y="272"/>
                    <a:pt x="88" y="361"/>
                    <a:pt x="193" y="361"/>
                  </a:cubicBezTo>
                  <a:lnTo>
                    <a:pt x="7493" y="361"/>
                  </a:lnTo>
                  <a:cubicBezTo>
                    <a:pt x="7589" y="361"/>
                    <a:pt x="7675" y="291"/>
                    <a:pt x="7683" y="197"/>
                  </a:cubicBezTo>
                  <a:cubicBezTo>
                    <a:pt x="7692" y="89"/>
                    <a:pt x="7608" y="0"/>
                    <a:pt x="7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5670533" y="3138474"/>
              <a:ext cx="291374" cy="13676"/>
            </a:xfrm>
            <a:custGeom>
              <a:avLst/>
              <a:gdLst/>
              <a:ahLst/>
              <a:cxnLst/>
              <a:rect l="l" t="t" r="r" b="b"/>
              <a:pathLst>
                <a:path w="7691" h="361" extrusionOk="0">
                  <a:moveTo>
                    <a:pt x="198" y="0"/>
                  </a:moveTo>
                  <a:cubicBezTo>
                    <a:pt x="102" y="0"/>
                    <a:pt x="18" y="69"/>
                    <a:pt x="8" y="164"/>
                  </a:cubicBezTo>
                  <a:cubicBezTo>
                    <a:pt x="1" y="272"/>
                    <a:pt x="86" y="361"/>
                    <a:pt x="191" y="361"/>
                  </a:cubicBezTo>
                  <a:lnTo>
                    <a:pt x="7491" y="361"/>
                  </a:lnTo>
                  <a:cubicBezTo>
                    <a:pt x="7587" y="361"/>
                    <a:pt x="7673" y="290"/>
                    <a:pt x="7681" y="196"/>
                  </a:cubicBezTo>
                  <a:cubicBezTo>
                    <a:pt x="7690" y="89"/>
                    <a:pt x="7606" y="0"/>
                    <a:pt x="7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5638444" y="3184390"/>
              <a:ext cx="168891" cy="93159"/>
            </a:xfrm>
            <a:custGeom>
              <a:avLst/>
              <a:gdLst/>
              <a:ahLst/>
              <a:cxnLst/>
              <a:rect l="l" t="t" r="r" b="b"/>
              <a:pathLst>
                <a:path w="4458" h="2459" extrusionOk="0">
                  <a:moveTo>
                    <a:pt x="4097" y="360"/>
                  </a:moveTo>
                  <a:lnTo>
                    <a:pt x="4097" y="2097"/>
                  </a:lnTo>
                  <a:lnTo>
                    <a:pt x="394" y="2097"/>
                  </a:lnTo>
                  <a:lnTo>
                    <a:pt x="394" y="360"/>
                  </a:lnTo>
                  <a:close/>
                  <a:moveTo>
                    <a:pt x="185" y="0"/>
                  </a:moveTo>
                  <a:cubicBezTo>
                    <a:pt x="84" y="0"/>
                    <a:pt x="2" y="83"/>
                    <a:pt x="2" y="183"/>
                  </a:cubicBezTo>
                  <a:lnTo>
                    <a:pt x="2" y="2275"/>
                  </a:lnTo>
                  <a:cubicBezTo>
                    <a:pt x="1" y="2375"/>
                    <a:pt x="83" y="2458"/>
                    <a:pt x="185" y="2458"/>
                  </a:cubicBezTo>
                  <a:lnTo>
                    <a:pt x="4274" y="2458"/>
                  </a:lnTo>
                  <a:cubicBezTo>
                    <a:pt x="4374" y="2458"/>
                    <a:pt x="4457" y="2375"/>
                    <a:pt x="4457" y="2275"/>
                  </a:cubicBezTo>
                  <a:lnTo>
                    <a:pt x="4457" y="183"/>
                  </a:lnTo>
                  <a:cubicBezTo>
                    <a:pt x="4457" y="83"/>
                    <a:pt x="4374" y="0"/>
                    <a:pt x="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5707963" y="3205454"/>
              <a:ext cx="31634" cy="50917"/>
            </a:xfrm>
            <a:custGeom>
              <a:avLst/>
              <a:gdLst/>
              <a:ahLst/>
              <a:cxnLst/>
              <a:rect l="l" t="t" r="r" b="b"/>
              <a:pathLst>
                <a:path w="835" h="1344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lnTo>
                    <a:pt x="1" y="1161"/>
                  </a:lnTo>
                  <a:cubicBezTo>
                    <a:pt x="1" y="1261"/>
                    <a:pt x="83" y="1344"/>
                    <a:pt x="184" y="1344"/>
                  </a:cubicBezTo>
                  <a:lnTo>
                    <a:pt x="580" y="1344"/>
                  </a:lnTo>
                  <a:cubicBezTo>
                    <a:pt x="675" y="1344"/>
                    <a:pt x="760" y="1275"/>
                    <a:pt x="768" y="1181"/>
                  </a:cubicBezTo>
                  <a:cubicBezTo>
                    <a:pt x="778" y="1073"/>
                    <a:pt x="694" y="984"/>
                    <a:pt x="589" y="984"/>
                  </a:cubicBezTo>
                  <a:lnTo>
                    <a:pt x="361" y="984"/>
                  </a:lnTo>
                  <a:lnTo>
                    <a:pt x="361" y="853"/>
                  </a:lnTo>
                  <a:lnTo>
                    <a:pt x="549" y="853"/>
                  </a:lnTo>
                  <a:cubicBezTo>
                    <a:pt x="645" y="853"/>
                    <a:pt x="729" y="784"/>
                    <a:pt x="738" y="689"/>
                  </a:cubicBezTo>
                  <a:cubicBezTo>
                    <a:pt x="747" y="582"/>
                    <a:pt x="663" y="494"/>
                    <a:pt x="559" y="494"/>
                  </a:cubicBezTo>
                  <a:lnTo>
                    <a:pt x="361" y="494"/>
                  </a:lnTo>
                  <a:lnTo>
                    <a:pt x="361" y="363"/>
                  </a:lnTo>
                  <a:lnTo>
                    <a:pt x="623" y="363"/>
                  </a:lnTo>
                  <a:lnTo>
                    <a:pt x="623" y="361"/>
                  </a:lnTo>
                  <a:cubicBezTo>
                    <a:pt x="660" y="361"/>
                    <a:pt x="696" y="344"/>
                    <a:pt x="720" y="314"/>
                  </a:cubicBezTo>
                  <a:cubicBezTo>
                    <a:pt x="834" y="166"/>
                    <a:pt x="732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5746152" y="3205492"/>
              <a:ext cx="40575" cy="51637"/>
            </a:xfrm>
            <a:custGeom>
              <a:avLst/>
              <a:gdLst/>
              <a:ahLst/>
              <a:cxnLst/>
              <a:rect l="l" t="t" r="r" b="b"/>
              <a:pathLst>
                <a:path w="1071" h="1363" extrusionOk="0">
                  <a:moveTo>
                    <a:pt x="532" y="1"/>
                  </a:moveTo>
                  <a:cubicBezTo>
                    <a:pt x="481" y="1"/>
                    <a:pt x="428" y="8"/>
                    <a:pt x="374" y="24"/>
                  </a:cubicBezTo>
                  <a:cubicBezTo>
                    <a:pt x="214" y="74"/>
                    <a:pt x="102" y="200"/>
                    <a:pt x="80" y="356"/>
                  </a:cubicBezTo>
                  <a:cubicBezTo>
                    <a:pt x="62" y="477"/>
                    <a:pt x="107" y="611"/>
                    <a:pt x="198" y="693"/>
                  </a:cubicBezTo>
                  <a:cubicBezTo>
                    <a:pt x="295" y="777"/>
                    <a:pt x="455" y="819"/>
                    <a:pt x="573" y="862"/>
                  </a:cubicBezTo>
                  <a:cubicBezTo>
                    <a:pt x="641" y="887"/>
                    <a:pt x="668" y="919"/>
                    <a:pt x="666" y="932"/>
                  </a:cubicBezTo>
                  <a:cubicBezTo>
                    <a:pt x="662" y="954"/>
                    <a:pt x="623" y="996"/>
                    <a:pt x="551" y="996"/>
                  </a:cubicBezTo>
                  <a:cubicBezTo>
                    <a:pt x="429" y="996"/>
                    <a:pt x="358" y="929"/>
                    <a:pt x="340" y="908"/>
                  </a:cubicBezTo>
                  <a:cubicBezTo>
                    <a:pt x="303" y="868"/>
                    <a:pt x="253" y="848"/>
                    <a:pt x="202" y="848"/>
                  </a:cubicBezTo>
                  <a:cubicBezTo>
                    <a:pt x="159" y="848"/>
                    <a:pt x="115" y="863"/>
                    <a:pt x="81" y="895"/>
                  </a:cubicBezTo>
                  <a:cubicBezTo>
                    <a:pt x="6" y="964"/>
                    <a:pt x="0" y="1080"/>
                    <a:pt x="68" y="1154"/>
                  </a:cubicBezTo>
                  <a:cubicBezTo>
                    <a:pt x="186" y="1286"/>
                    <a:pt x="363" y="1363"/>
                    <a:pt x="551" y="1363"/>
                  </a:cubicBezTo>
                  <a:cubicBezTo>
                    <a:pt x="789" y="1363"/>
                    <a:pt x="990" y="1208"/>
                    <a:pt x="1028" y="996"/>
                  </a:cubicBezTo>
                  <a:cubicBezTo>
                    <a:pt x="1070" y="747"/>
                    <a:pt x="878" y="583"/>
                    <a:pt x="700" y="517"/>
                  </a:cubicBezTo>
                  <a:cubicBezTo>
                    <a:pt x="590" y="476"/>
                    <a:pt x="487" y="432"/>
                    <a:pt x="443" y="414"/>
                  </a:cubicBezTo>
                  <a:cubicBezTo>
                    <a:pt x="422" y="405"/>
                    <a:pt x="479" y="375"/>
                    <a:pt x="480" y="375"/>
                  </a:cubicBezTo>
                  <a:cubicBezTo>
                    <a:pt x="498" y="370"/>
                    <a:pt x="516" y="368"/>
                    <a:pt x="533" y="368"/>
                  </a:cubicBezTo>
                  <a:cubicBezTo>
                    <a:pt x="621" y="368"/>
                    <a:pt x="695" y="425"/>
                    <a:pt x="700" y="428"/>
                  </a:cubicBezTo>
                  <a:cubicBezTo>
                    <a:pt x="734" y="456"/>
                    <a:pt x="775" y="470"/>
                    <a:pt x="817" y="470"/>
                  </a:cubicBezTo>
                  <a:cubicBezTo>
                    <a:pt x="869" y="470"/>
                    <a:pt x="921" y="448"/>
                    <a:pt x="956" y="405"/>
                  </a:cubicBezTo>
                  <a:cubicBezTo>
                    <a:pt x="1022" y="327"/>
                    <a:pt x="1012" y="211"/>
                    <a:pt x="934" y="147"/>
                  </a:cubicBezTo>
                  <a:cubicBezTo>
                    <a:pt x="861" y="84"/>
                    <a:pt x="70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5660304" y="3206060"/>
              <a:ext cx="39363" cy="51561"/>
            </a:xfrm>
            <a:custGeom>
              <a:avLst/>
              <a:gdLst/>
              <a:ahLst/>
              <a:cxnLst/>
              <a:rect l="l" t="t" r="r" b="b"/>
              <a:pathLst>
                <a:path w="1039" h="1361" extrusionOk="0">
                  <a:moveTo>
                    <a:pt x="204" y="1"/>
                  </a:moveTo>
                  <a:cubicBezTo>
                    <a:pt x="177" y="1"/>
                    <a:pt x="149" y="7"/>
                    <a:pt x="123" y="21"/>
                  </a:cubicBezTo>
                  <a:cubicBezTo>
                    <a:pt x="29" y="72"/>
                    <a:pt x="1" y="194"/>
                    <a:pt x="57" y="283"/>
                  </a:cubicBezTo>
                  <a:lnTo>
                    <a:pt x="341" y="725"/>
                  </a:lnTo>
                  <a:lnTo>
                    <a:pt x="340" y="1177"/>
                  </a:lnTo>
                  <a:cubicBezTo>
                    <a:pt x="340" y="1279"/>
                    <a:pt x="420" y="1360"/>
                    <a:pt x="520" y="1360"/>
                  </a:cubicBezTo>
                  <a:cubicBezTo>
                    <a:pt x="620" y="1360"/>
                    <a:pt x="701" y="1279"/>
                    <a:pt x="701" y="1177"/>
                  </a:cubicBezTo>
                  <a:lnTo>
                    <a:pt x="702" y="723"/>
                  </a:lnTo>
                  <a:lnTo>
                    <a:pt x="984" y="285"/>
                  </a:lnTo>
                  <a:cubicBezTo>
                    <a:pt x="1039" y="201"/>
                    <a:pt x="1016" y="87"/>
                    <a:pt x="932" y="32"/>
                  </a:cubicBezTo>
                  <a:cubicBezTo>
                    <a:pt x="901" y="12"/>
                    <a:pt x="867" y="3"/>
                    <a:pt x="833" y="3"/>
                  </a:cubicBezTo>
                  <a:cubicBezTo>
                    <a:pt x="773" y="3"/>
                    <a:pt x="715" y="32"/>
                    <a:pt x="681" y="86"/>
                  </a:cubicBezTo>
                  <a:lnTo>
                    <a:pt x="521" y="334"/>
                  </a:lnTo>
                  <a:lnTo>
                    <a:pt x="364" y="89"/>
                  </a:lnTo>
                  <a:cubicBezTo>
                    <a:pt x="329" y="34"/>
                    <a:pt x="267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5861890" y="3205530"/>
              <a:ext cx="39741" cy="51486"/>
            </a:xfrm>
            <a:custGeom>
              <a:avLst/>
              <a:gdLst/>
              <a:ahLst/>
              <a:cxnLst/>
              <a:rect l="l" t="t" r="r" b="b"/>
              <a:pathLst>
                <a:path w="1049" h="1359" extrusionOk="0">
                  <a:moveTo>
                    <a:pt x="868" y="0"/>
                  </a:moveTo>
                  <a:cubicBezTo>
                    <a:pt x="769" y="0"/>
                    <a:pt x="687" y="81"/>
                    <a:pt x="687" y="180"/>
                  </a:cubicBezTo>
                  <a:lnTo>
                    <a:pt x="687" y="600"/>
                  </a:lnTo>
                  <a:lnTo>
                    <a:pt x="330" y="82"/>
                  </a:lnTo>
                  <a:cubicBezTo>
                    <a:pt x="296" y="32"/>
                    <a:pt x="240" y="4"/>
                    <a:pt x="181" y="4"/>
                  </a:cubicBezTo>
                  <a:cubicBezTo>
                    <a:pt x="151" y="4"/>
                    <a:pt x="119" y="12"/>
                    <a:pt x="90" y="28"/>
                  </a:cubicBezTo>
                  <a:cubicBezTo>
                    <a:pt x="33" y="60"/>
                    <a:pt x="0" y="124"/>
                    <a:pt x="0" y="191"/>
                  </a:cubicBezTo>
                  <a:lnTo>
                    <a:pt x="0" y="1169"/>
                  </a:lnTo>
                  <a:cubicBezTo>
                    <a:pt x="0" y="1264"/>
                    <a:pt x="69" y="1349"/>
                    <a:pt x="164" y="1358"/>
                  </a:cubicBezTo>
                  <a:cubicBezTo>
                    <a:pt x="169" y="1358"/>
                    <a:pt x="175" y="1358"/>
                    <a:pt x="180" y="1358"/>
                  </a:cubicBezTo>
                  <a:cubicBezTo>
                    <a:pt x="280" y="1358"/>
                    <a:pt x="360" y="1278"/>
                    <a:pt x="360" y="1179"/>
                  </a:cubicBezTo>
                  <a:lnTo>
                    <a:pt x="360" y="776"/>
                  </a:lnTo>
                  <a:lnTo>
                    <a:pt x="692" y="1258"/>
                  </a:lnTo>
                  <a:cubicBezTo>
                    <a:pt x="731" y="1314"/>
                    <a:pt x="792" y="1346"/>
                    <a:pt x="855" y="1346"/>
                  </a:cubicBezTo>
                  <a:cubicBezTo>
                    <a:pt x="874" y="1346"/>
                    <a:pt x="893" y="1343"/>
                    <a:pt x="911" y="1337"/>
                  </a:cubicBezTo>
                  <a:cubicBezTo>
                    <a:pt x="993" y="1312"/>
                    <a:pt x="1048" y="1233"/>
                    <a:pt x="1048" y="1142"/>
                  </a:cubicBezTo>
                  <a:lnTo>
                    <a:pt x="1048" y="179"/>
                  </a:lnTo>
                  <a:cubicBezTo>
                    <a:pt x="1049" y="81"/>
                    <a:pt x="968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5911103" y="3205454"/>
              <a:ext cx="51637" cy="51599"/>
            </a:xfrm>
            <a:custGeom>
              <a:avLst/>
              <a:gdLst/>
              <a:ahLst/>
              <a:cxnLst/>
              <a:rect l="l" t="t" r="r" b="b"/>
              <a:pathLst>
                <a:path w="1363" h="1362" extrusionOk="0">
                  <a:moveTo>
                    <a:pt x="682" y="367"/>
                  </a:moveTo>
                  <a:cubicBezTo>
                    <a:pt x="855" y="367"/>
                    <a:pt x="996" y="508"/>
                    <a:pt x="996" y="681"/>
                  </a:cubicBezTo>
                  <a:cubicBezTo>
                    <a:pt x="995" y="856"/>
                    <a:pt x="855" y="995"/>
                    <a:pt x="682" y="995"/>
                  </a:cubicBezTo>
                  <a:cubicBezTo>
                    <a:pt x="509" y="995"/>
                    <a:pt x="367" y="855"/>
                    <a:pt x="367" y="681"/>
                  </a:cubicBezTo>
                  <a:cubicBezTo>
                    <a:pt x="367" y="508"/>
                    <a:pt x="509" y="367"/>
                    <a:pt x="682" y="367"/>
                  </a:cubicBezTo>
                  <a:close/>
                  <a:moveTo>
                    <a:pt x="682" y="0"/>
                  </a:moveTo>
                  <a:cubicBezTo>
                    <a:pt x="307" y="0"/>
                    <a:pt x="1" y="306"/>
                    <a:pt x="1" y="681"/>
                  </a:cubicBezTo>
                  <a:cubicBezTo>
                    <a:pt x="1" y="1057"/>
                    <a:pt x="307" y="1362"/>
                    <a:pt x="682" y="1362"/>
                  </a:cubicBezTo>
                  <a:cubicBezTo>
                    <a:pt x="1058" y="1362"/>
                    <a:pt x="1362" y="1057"/>
                    <a:pt x="1362" y="681"/>
                  </a:cubicBezTo>
                  <a:cubicBezTo>
                    <a:pt x="1362" y="307"/>
                    <a:pt x="1057" y="0"/>
                    <a:pt x="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65"/>
          <p:cNvGrpSpPr/>
          <p:nvPr/>
        </p:nvGrpSpPr>
        <p:grpSpPr>
          <a:xfrm>
            <a:off x="2514562" y="3425967"/>
            <a:ext cx="346575" cy="449475"/>
            <a:chOff x="2390336" y="2952799"/>
            <a:chExt cx="367485" cy="476593"/>
          </a:xfrm>
        </p:grpSpPr>
        <p:sp>
          <p:nvSpPr>
            <p:cNvPr id="2667" name="Google Shape;2667;p65"/>
            <p:cNvSpPr/>
            <p:nvPr/>
          </p:nvSpPr>
          <p:spPr>
            <a:xfrm>
              <a:off x="2390336" y="2952799"/>
              <a:ext cx="367485" cy="476593"/>
            </a:xfrm>
            <a:custGeom>
              <a:avLst/>
              <a:gdLst/>
              <a:ahLst/>
              <a:cxnLst/>
              <a:rect l="l" t="t" r="r" b="b"/>
              <a:pathLst>
                <a:path w="9700" h="12580" extrusionOk="0">
                  <a:moveTo>
                    <a:pt x="7635" y="670"/>
                  </a:moveTo>
                  <a:lnTo>
                    <a:pt x="9112" y="2361"/>
                  </a:lnTo>
                  <a:lnTo>
                    <a:pt x="7635" y="2361"/>
                  </a:lnTo>
                  <a:lnTo>
                    <a:pt x="7635" y="670"/>
                  </a:lnTo>
                  <a:close/>
                  <a:moveTo>
                    <a:pt x="906" y="1"/>
                  </a:moveTo>
                  <a:cubicBezTo>
                    <a:pt x="803" y="1"/>
                    <a:pt x="720" y="83"/>
                    <a:pt x="720" y="184"/>
                  </a:cubicBezTo>
                  <a:lnTo>
                    <a:pt x="720" y="6456"/>
                  </a:lnTo>
                  <a:lnTo>
                    <a:pt x="184" y="6456"/>
                  </a:lnTo>
                  <a:cubicBezTo>
                    <a:pt x="81" y="6456"/>
                    <a:pt x="1" y="6537"/>
                    <a:pt x="1" y="6639"/>
                  </a:cubicBezTo>
                  <a:lnTo>
                    <a:pt x="1" y="10234"/>
                  </a:lnTo>
                  <a:cubicBezTo>
                    <a:pt x="1" y="10337"/>
                    <a:pt x="83" y="10418"/>
                    <a:pt x="184" y="10418"/>
                  </a:cubicBezTo>
                  <a:lnTo>
                    <a:pt x="720" y="10418"/>
                  </a:lnTo>
                  <a:lnTo>
                    <a:pt x="720" y="12396"/>
                  </a:lnTo>
                  <a:cubicBezTo>
                    <a:pt x="720" y="12499"/>
                    <a:pt x="803" y="12579"/>
                    <a:pt x="904" y="12579"/>
                  </a:cubicBezTo>
                  <a:lnTo>
                    <a:pt x="9516" y="12579"/>
                  </a:lnTo>
                  <a:cubicBezTo>
                    <a:pt x="9616" y="12579"/>
                    <a:pt x="9698" y="12499"/>
                    <a:pt x="9698" y="12397"/>
                  </a:cubicBezTo>
                  <a:lnTo>
                    <a:pt x="9698" y="4384"/>
                  </a:lnTo>
                  <a:cubicBezTo>
                    <a:pt x="9698" y="4289"/>
                    <a:pt x="9628" y="4204"/>
                    <a:pt x="9534" y="4194"/>
                  </a:cubicBezTo>
                  <a:cubicBezTo>
                    <a:pt x="9528" y="4194"/>
                    <a:pt x="9523" y="4194"/>
                    <a:pt x="9517" y="4194"/>
                  </a:cubicBezTo>
                  <a:cubicBezTo>
                    <a:pt x="9418" y="4194"/>
                    <a:pt x="9338" y="4275"/>
                    <a:pt x="9338" y="4378"/>
                  </a:cubicBezTo>
                  <a:lnTo>
                    <a:pt x="9338" y="12219"/>
                  </a:lnTo>
                  <a:lnTo>
                    <a:pt x="1081" y="12219"/>
                  </a:lnTo>
                  <a:lnTo>
                    <a:pt x="1081" y="10418"/>
                  </a:lnTo>
                  <a:lnTo>
                    <a:pt x="1981" y="10418"/>
                  </a:lnTo>
                  <a:cubicBezTo>
                    <a:pt x="2077" y="10418"/>
                    <a:pt x="2162" y="10349"/>
                    <a:pt x="2170" y="10254"/>
                  </a:cubicBezTo>
                  <a:cubicBezTo>
                    <a:pt x="2179" y="10148"/>
                    <a:pt x="2095" y="10058"/>
                    <a:pt x="1991" y="10058"/>
                  </a:cubicBezTo>
                  <a:lnTo>
                    <a:pt x="361" y="10058"/>
                  </a:ln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2971" y="10058"/>
                  </a:lnTo>
                  <a:cubicBezTo>
                    <a:pt x="2876" y="10058"/>
                    <a:pt x="2791" y="10128"/>
                    <a:pt x="2782" y="10222"/>
                  </a:cubicBezTo>
                  <a:cubicBezTo>
                    <a:pt x="2773" y="10329"/>
                    <a:pt x="2857" y="10418"/>
                    <a:pt x="2962" y="10418"/>
                  </a:cubicBezTo>
                  <a:lnTo>
                    <a:pt x="7452" y="10418"/>
                  </a:lnTo>
                  <a:cubicBezTo>
                    <a:pt x="7553" y="10418"/>
                    <a:pt x="7635" y="10336"/>
                    <a:pt x="7635" y="10234"/>
                  </a:cubicBezTo>
                  <a:lnTo>
                    <a:pt x="7635" y="6639"/>
                  </a:lnTo>
                  <a:cubicBezTo>
                    <a:pt x="7635" y="6536"/>
                    <a:pt x="7552" y="6456"/>
                    <a:pt x="7452" y="6456"/>
                  </a:cubicBezTo>
                  <a:lnTo>
                    <a:pt x="1082" y="6456"/>
                  </a:lnTo>
                  <a:lnTo>
                    <a:pt x="1082" y="361"/>
                  </a:lnTo>
                  <a:lnTo>
                    <a:pt x="7275" y="361"/>
                  </a:lnTo>
                  <a:lnTo>
                    <a:pt x="7275" y="2535"/>
                  </a:lnTo>
                  <a:cubicBezTo>
                    <a:pt x="7275" y="2637"/>
                    <a:pt x="7357" y="2719"/>
                    <a:pt x="7458" y="2719"/>
                  </a:cubicBezTo>
                  <a:lnTo>
                    <a:pt x="9338" y="2719"/>
                  </a:lnTo>
                  <a:lnTo>
                    <a:pt x="9338" y="3526"/>
                  </a:lnTo>
                  <a:cubicBezTo>
                    <a:pt x="9339" y="3630"/>
                    <a:pt x="9418" y="3713"/>
                    <a:pt x="9518" y="3713"/>
                  </a:cubicBezTo>
                  <a:cubicBezTo>
                    <a:pt x="9617" y="3713"/>
                    <a:pt x="9699" y="3630"/>
                    <a:pt x="9699" y="3529"/>
                  </a:cubicBezTo>
                  <a:lnTo>
                    <a:pt x="9699" y="2537"/>
                  </a:lnTo>
                  <a:cubicBezTo>
                    <a:pt x="9699" y="2493"/>
                    <a:pt x="9683" y="2452"/>
                    <a:pt x="9654" y="2417"/>
                  </a:cubicBezTo>
                  <a:lnTo>
                    <a:pt x="7630" y="64"/>
                  </a:lnTo>
                  <a:cubicBezTo>
                    <a:pt x="7595" y="24"/>
                    <a:pt x="7546" y="1"/>
                    <a:pt x="7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2466523" y="3234209"/>
              <a:ext cx="65958" cy="76641"/>
            </a:xfrm>
            <a:custGeom>
              <a:avLst/>
              <a:gdLst/>
              <a:ahLst/>
              <a:cxnLst/>
              <a:rect l="l" t="t" r="r" b="b"/>
              <a:pathLst>
                <a:path w="1741" h="2023" extrusionOk="0">
                  <a:moveTo>
                    <a:pt x="864" y="610"/>
                  </a:moveTo>
                  <a:lnTo>
                    <a:pt x="1095" y="1224"/>
                  </a:lnTo>
                  <a:lnTo>
                    <a:pt x="629" y="1224"/>
                  </a:lnTo>
                  <a:lnTo>
                    <a:pt x="864" y="610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5"/>
                    <a:pt x="143" y="2010"/>
                  </a:cubicBezTo>
                  <a:cubicBezTo>
                    <a:pt x="165" y="2019"/>
                    <a:pt x="187" y="2023"/>
                    <a:pt x="209" y="2023"/>
                  </a:cubicBezTo>
                  <a:cubicBezTo>
                    <a:pt x="283" y="2023"/>
                    <a:pt x="353" y="1977"/>
                    <a:pt x="380" y="1905"/>
                  </a:cubicBezTo>
                  <a:lnTo>
                    <a:pt x="490" y="1617"/>
                  </a:lnTo>
                  <a:lnTo>
                    <a:pt x="1233" y="1617"/>
                  </a:lnTo>
                  <a:lnTo>
                    <a:pt x="1342" y="1904"/>
                  </a:lnTo>
                  <a:cubicBezTo>
                    <a:pt x="1373" y="1986"/>
                    <a:pt x="1440" y="2021"/>
                    <a:pt x="1508" y="2021"/>
                  </a:cubicBezTo>
                  <a:cubicBezTo>
                    <a:pt x="1623" y="2021"/>
                    <a:pt x="1741" y="1919"/>
                    <a:pt x="1687" y="1774"/>
                  </a:cubicBezTo>
                  <a:lnTo>
                    <a:pt x="1071" y="142"/>
                  </a:lnTo>
                  <a:cubicBezTo>
                    <a:pt x="1071" y="142"/>
                    <a:pt x="1071" y="142"/>
                    <a:pt x="1071" y="142"/>
                  </a:cubicBezTo>
                  <a:cubicBezTo>
                    <a:pt x="1070" y="142"/>
                    <a:pt x="1069" y="140"/>
                    <a:pt x="1069" y="139"/>
                  </a:cubicBezTo>
                  <a:cubicBezTo>
                    <a:pt x="1034" y="55"/>
                    <a:pt x="954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2586353" y="3234209"/>
              <a:ext cx="65958" cy="76717"/>
            </a:xfrm>
            <a:custGeom>
              <a:avLst/>
              <a:gdLst/>
              <a:ahLst/>
              <a:cxnLst/>
              <a:rect l="l" t="t" r="r" b="b"/>
              <a:pathLst>
                <a:path w="1741" h="2025" extrusionOk="0">
                  <a:moveTo>
                    <a:pt x="865" y="611"/>
                  </a:moveTo>
                  <a:lnTo>
                    <a:pt x="1096" y="1225"/>
                  </a:lnTo>
                  <a:lnTo>
                    <a:pt x="631" y="1225"/>
                  </a:lnTo>
                  <a:lnTo>
                    <a:pt x="865" y="611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6"/>
                    <a:pt x="143" y="2013"/>
                  </a:cubicBezTo>
                  <a:cubicBezTo>
                    <a:pt x="164" y="2021"/>
                    <a:pt x="186" y="2024"/>
                    <a:pt x="208" y="2024"/>
                  </a:cubicBezTo>
                  <a:cubicBezTo>
                    <a:pt x="283" y="2024"/>
                    <a:pt x="353" y="1979"/>
                    <a:pt x="380" y="1906"/>
                  </a:cubicBezTo>
                  <a:lnTo>
                    <a:pt x="490" y="1618"/>
                  </a:lnTo>
                  <a:lnTo>
                    <a:pt x="1233" y="1618"/>
                  </a:lnTo>
                  <a:lnTo>
                    <a:pt x="1342" y="1905"/>
                  </a:lnTo>
                  <a:cubicBezTo>
                    <a:pt x="1373" y="1987"/>
                    <a:pt x="1440" y="2022"/>
                    <a:pt x="1508" y="2022"/>
                  </a:cubicBezTo>
                  <a:cubicBezTo>
                    <a:pt x="1623" y="2022"/>
                    <a:pt x="1741" y="1920"/>
                    <a:pt x="1687" y="1775"/>
                  </a:cubicBezTo>
                  <a:lnTo>
                    <a:pt x="1071" y="144"/>
                  </a:lnTo>
                  <a:cubicBezTo>
                    <a:pt x="1070" y="142"/>
                    <a:pt x="1070" y="140"/>
                    <a:pt x="1069" y="139"/>
                  </a:cubicBezTo>
                  <a:cubicBezTo>
                    <a:pt x="1034" y="55"/>
                    <a:pt x="955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2418939" y="3234626"/>
              <a:ext cx="35953" cy="75088"/>
            </a:xfrm>
            <a:custGeom>
              <a:avLst/>
              <a:gdLst/>
              <a:ahLst/>
              <a:cxnLst/>
              <a:rect l="l" t="t" r="r" b="b"/>
              <a:pathLst>
                <a:path w="949" h="1982" extrusionOk="0">
                  <a:moveTo>
                    <a:pt x="769" y="0"/>
                  </a:moveTo>
                  <a:cubicBezTo>
                    <a:pt x="668" y="0"/>
                    <a:pt x="588" y="81"/>
                    <a:pt x="588" y="180"/>
                  </a:cubicBezTo>
                  <a:lnTo>
                    <a:pt x="588" y="1475"/>
                  </a:lnTo>
                  <a:cubicBezTo>
                    <a:pt x="588" y="1530"/>
                    <a:pt x="560" y="1579"/>
                    <a:pt x="515" y="1606"/>
                  </a:cubicBezTo>
                  <a:cubicBezTo>
                    <a:pt x="497" y="1616"/>
                    <a:pt x="479" y="1620"/>
                    <a:pt x="461" y="1620"/>
                  </a:cubicBezTo>
                  <a:cubicBezTo>
                    <a:pt x="392" y="1620"/>
                    <a:pt x="330" y="1562"/>
                    <a:pt x="326" y="1557"/>
                  </a:cubicBezTo>
                  <a:cubicBezTo>
                    <a:pt x="290" y="1522"/>
                    <a:pt x="245" y="1505"/>
                    <a:pt x="199" y="1505"/>
                  </a:cubicBezTo>
                  <a:cubicBezTo>
                    <a:pt x="153" y="1505"/>
                    <a:pt x="107" y="1522"/>
                    <a:pt x="72" y="1557"/>
                  </a:cubicBezTo>
                  <a:cubicBezTo>
                    <a:pt x="1" y="1628"/>
                    <a:pt x="1" y="1742"/>
                    <a:pt x="70" y="1812"/>
                  </a:cubicBezTo>
                  <a:cubicBezTo>
                    <a:pt x="145" y="1888"/>
                    <a:pt x="290" y="1982"/>
                    <a:pt x="461" y="1982"/>
                  </a:cubicBezTo>
                  <a:cubicBezTo>
                    <a:pt x="732" y="1982"/>
                    <a:pt x="949" y="1741"/>
                    <a:pt x="949" y="1475"/>
                  </a:cubicBezTo>
                  <a:lnTo>
                    <a:pt x="949" y="190"/>
                  </a:lnTo>
                  <a:cubicBezTo>
                    <a:pt x="949" y="93"/>
                    <a:pt x="880" y="8"/>
                    <a:pt x="785" y="1"/>
                  </a:cubicBezTo>
                  <a:cubicBezTo>
                    <a:pt x="780" y="1"/>
                    <a:pt x="77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2528238" y="3233754"/>
              <a:ext cx="60351" cy="76603"/>
            </a:xfrm>
            <a:custGeom>
              <a:avLst/>
              <a:gdLst/>
              <a:ahLst/>
              <a:cxnLst/>
              <a:rect l="l" t="t" r="r" b="b"/>
              <a:pathLst>
                <a:path w="1593" h="2022" extrusionOk="0">
                  <a:moveTo>
                    <a:pt x="206" y="1"/>
                  </a:moveTo>
                  <a:cubicBezTo>
                    <a:pt x="186" y="1"/>
                    <a:pt x="166" y="4"/>
                    <a:pt x="147" y="10"/>
                  </a:cubicBezTo>
                  <a:cubicBezTo>
                    <a:pt x="51" y="43"/>
                    <a:pt x="0" y="148"/>
                    <a:pt x="33" y="245"/>
                  </a:cubicBezTo>
                  <a:lnTo>
                    <a:pt x="598" y="1875"/>
                  </a:lnTo>
                  <a:cubicBezTo>
                    <a:pt x="630" y="1963"/>
                    <a:pt x="713" y="2021"/>
                    <a:pt x="807" y="2021"/>
                  </a:cubicBezTo>
                  <a:lnTo>
                    <a:pt x="808" y="2021"/>
                  </a:lnTo>
                  <a:cubicBezTo>
                    <a:pt x="902" y="2021"/>
                    <a:pt x="986" y="1960"/>
                    <a:pt x="1016" y="1870"/>
                  </a:cubicBezTo>
                  <a:lnTo>
                    <a:pt x="1557" y="243"/>
                  </a:lnTo>
                  <a:cubicBezTo>
                    <a:pt x="1592" y="150"/>
                    <a:pt x="1540" y="45"/>
                    <a:pt x="1442" y="13"/>
                  </a:cubicBezTo>
                  <a:cubicBezTo>
                    <a:pt x="1424" y="7"/>
                    <a:pt x="1404" y="4"/>
                    <a:pt x="1385" y="4"/>
                  </a:cubicBezTo>
                  <a:cubicBezTo>
                    <a:pt x="1308" y="4"/>
                    <a:pt x="1236" y="52"/>
                    <a:pt x="1210" y="130"/>
                  </a:cubicBezTo>
                  <a:lnTo>
                    <a:pt x="805" y="1346"/>
                  </a:lnTo>
                  <a:lnTo>
                    <a:pt x="380" y="125"/>
                  </a:lnTo>
                  <a:cubicBezTo>
                    <a:pt x="354" y="49"/>
                    <a:pt x="283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65"/>
          <p:cNvGrpSpPr/>
          <p:nvPr/>
        </p:nvGrpSpPr>
        <p:grpSpPr>
          <a:xfrm>
            <a:off x="3941538" y="3462876"/>
            <a:ext cx="449832" cy="375837"/>
            <a:chOff x="3903387" y="2991934"/>
            <a:chExt cx="476972" cy="398512"/>
          </a:xfrm>
        </p:grpSpPr>
        <p:sp>
          <p:nvSpPr>
            <p:cNvPr id="2673" name="Google Shape;2673;p65"/>
            <p:cNvSpPr/>
            <p:nvPr/>
          </p:nvSpPr>
          <p:spPr>
            <a:xfrm>
              <a:off x="4087281" y="3050353"/>
              <a:ext cx="182530" cy="64594"/>
            </a:xfrm>
            <a:custGeom>
              <a:avLst/>
              <a:gdLst/>
              <a:ahLst/>
              <a:cxnLst/>
              <a:rect l="l" t="t" r="r" b="b"/>
              <a:pathLst>
                <a:path w="4818" h="1705" extrusionOk="0">
                  <a:moveTo>
                    <a:pt x="3377" y="359"/>
                  </a:moveTo>
                  <a:lnTo>
                    <a:pt x="2399" y="656"/>
                  </a:lnTo>
                  <a:lnTo>
                    <a:pt x="1422" y="359"/>
                  </a:lnTo>
                  <a:close/>
                  <a:moveTo>
                    <a:pt x="361" y="431"/>
                  </a:moveTo>
                  <a:lnTo>
                    <a:pt x="1764" y="855"/>
                  </a:lnTo>
                  <a:lnTo>
                    <a:pt x="361" y="1279"/>
                  </a:lnTo>
                  <a:lnTo>
                    <a:pt x="361" y="431"/>
                  </a:lnTo>
                  <a:close/>
                  <a:moveTo>
                    <a:pt x="4425" y="431"/>
                  </a:moveTo>
                  <a:lnTo>
                    <a:pt x="4425" y="1279"/>
                  </a:lnTo>
                  <a:lnTo>
                    <a:pt x="3021" y="855"/>
                  </a:lnTo>
                  <a:lnTo>
                    <a:pt x="4425" y="431"/>
                  </a:lnTo>
                  <a:close/>
                  <a:moveTo>
                    <a:pt x="2399" y="1047"/>
                  </a:moveTo>
                  <a:lnTo>
                    <a:pt x="3377" y="1343"/>
                  </a:lnTo>
                  <a:lnTo>
                    <a:pt x="1422" y="1343"/>
                  </a:lnTo>
                  <a:lnTo>
                    <a:pt x="2399" y="1047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4"/>
                  </a:cubicBezTo>
                  <a:lnTo>
                    <a:pt x="1" y="1520"/>
                  </a:lnTo>
                  <a:cubicBezTo>
                    <a:pt x="1" y="1621"/>
                    <a:pt x="83" y="1704"/>
                    <a:pt x="186" y="1704"/>
                  </a:cubicBezTo>
                  <a:lnTo>
                    <a:pt x="4633" y="1704"/>
                  </a:lnTo>
                  <a:cubicBezTo>
                    <a:pt x="4735" y="1704"/>
                    <a:pt x="4817" y="1621"/>
                    <a:pt x="4817" y="1520"/>
                  </a:cubicBezTo>
                  <a:lnTo>
                    <a:pt x="4817" y="184"/>
                  </a:lnTo>
                  <a:cubicBezTo>
                    <a:pt x="4817" y="82"/>
                    <a:pt x="4735" y="0"/>
                    <a:pt x="4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3979271" y="3050353"/>
              <a:ext cx="91947" cy="157753"/>
            </a:xfrm>
            <a:custGeom>
              <a:avLst/>
              <a:gdLst/>
              <a:ahLst/>
              <a:cxnLst/>
              <a:rect l="l" t="t" r="r" b="b"/>
              <a:pathLst>
                <a:path w="2427" h="4164" extrusionOk="0">
                  <a:moveTo>
                    <a:pt x="216" y="0"/>
                  </a:moveTo>
                  <a:cubicBezTo>
                    <a:pt x="116" y="0"/>
                    <a:pt x="33" y="81"/>
                    <a:pt x="33" y="183"/>
                  </a:cubicBezTo>
                  <a:lnTo>
                    <a:pt x="33" y="1331"/>
                  </a:lnTo>
                  <a:cubicBezTo>
                    <a:pt x="33" y="1419"/>
                    <a:pt x="91" y="1500"/>
                    <a:pt x="178" y="1517"/>
                  </a:cubicBezTo>
                  <a:cubicBezTo>
                    <a:pt x="190" y="1519"/>
                    <a:pt x="203" y="1521"/>
                    <a:pt x="215" y="1521"/>
                  </a:cubicBezTo>
                  <a:cubicBezTo>
                    <a:pt x="314" y="1521"/>
                    <a:pt x="393" y="1438"/>
                    <a:pt x="393" y="1337"/>
                  </a:cubicBezTo>
                  <a:lnTo>
                    <a:pt x="393" y="361"/>
                  </a:lnTo>
                  <a:lnTo>
                    <a:pt x="2064" y="361"/>
                  </a:lnTo>
                  <a:lnTo>
                    <a:pt x="2064" y="3802"/>
                  </a:lnTo>
                  <a:lnTo>
                    <a:pt x="393" y="3802"/>
                  </a:lnTo>
                  <a:lnTo>
                    <a:pt x="393" y="2180"/>
                  </a:lnTo>
                  <a:cubicBezTo>
                    <a:pt x="393" y="2096"/>
                    <a:pt x="341" y="2019"/>
                    <a:pt x="260" y="1996"/>
                  </a:cubicBezTo>
                  <a:cubicBezTo>
                    <a:pt x="239" y="1990"/>
                    <a:pt x="217" y="1987"/>
                    <a:pt x="196" y="1987"/>
                  </a:cubicBezTo>
                  <a:cubicBezTo>
                    <a:pt x="88" y="1987"/>
                    <a:pt x="1" y="2069"/>
                    <a:pt x="1" y="2171"/>
                  </a:cubicBezTo>
                  <a:lnTo>
                    <a:pt x="1" y="3978"/>
                  </a:lnTo>
                  <a:cubicBezTo>
                    <a:pt x="1" y="4081"/>
                    <a:pt x="83" y="4163"/>
                    <a:pt x="185" y="4163"/>
                  </a:cubicBezTo>
                  <a:lnTo>
                    <a:pt x="2241" y="4163"/>
                  </a:lnTo>
                  <a:cubicBezTo>
                    <a:pt x="2343" y="4163"/>
                    <a:pt x="2425" y="4081"/>
                    <a:pt x="2425" y="3978"/>
                  </a:cubicBezTo>
                  <a:lnTo>
                    <a:pt x="2425" y="183"/>
                  </a:lnTo>
                  <a:cubicBezTo>
                    <a:pt x="2426" y="82"/>
                    <a:pt x="2343" y="0"/>
                    <a:pt x="2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4088001" y="3132260"/>
              <a:ext cx="121497" cy="13676"/>
            </a:xfrm>
            <a:custGeom>
              <a:avLst/>
              <a:gdLst/>
              <a:ahLst/>
              <a:cxnLst/>
              <a:rect l="l" t="t" r="r" b="b"/>
              <a:pathLst>
                <a:path w="3207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008" y="360"/>
                  </a:lnTo>
                  <a:cubicBezTo>
                    <a:pt x="3105" y="360"/>
                    <a:pt x="3190" y="291"/>
                    <a:pt x="3197" y="197"/>
                  </a:cubicBezTo>
                  <a:cubicBezTo>
                    <a:pt x="3206" y="90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4088001" y="3163250"/>
              <a:ext cx="121497" cy="13714"/>
            </a:xfrm>
            <a:custGeom>
              <a:avLst/>
              <a:gdLst/>
              <a:ahLst/>
              <a:cxnLst/>
              <a:rect l="l" t="t" r="r" b="b"/>
              <a:pathLst>
                <a:path w="320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08" y="361"/>
                  </a:lnTo>
                  <a:cubicBezTo>
                    <a:pt x="3105" y="361"/>
                    <a:pt x="3190" y="291"/>
                    <a:pt x="3197" y="197"/>
                  </a:cubicBezTo>
                  <a:cubicBezTo>
                    <a:pt x="3206" y="91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5"/>
            <p:cNvSpPr/>
            <p:nvPr/>
          </p:nvSpPr>
          <p:spPr>
            <a:xfrm>
              <a:off x="4087433" y="3194278"/>
              <a:ext cx="75959" cy="13714"/>
            </a:xfrm>
            <a:custGeom>
              <a:avLst/>
              <a:gdLst/>
              <a:ahLst/>
              <a:cxnLst/>
              <a:rect l="l" t="t" r="r" b="b"/>
              <a:pathLst>
                <a:path w="2005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06" y="361"/>
                  </a:lnTo>
                  <a:cubicBezTo>
                    <a:pt x="1902" y="361"/>
                    <a:pt x="1987" y="292"/>
                    <a:pt x="1995" y="198"/>
                  </a:cubicBezTo>
                  <a:cubicBezTo>
                    <a:pt x="2004" y="90"/>
                    <a:pt x="1921" y="1"/>
                    <a:pt x="1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3903387" y="2991934"/>
              <a:ext cx="476972" cy="398512"/>
            </a:xfrm>
            <a:custGeom>
              <a:avLst/>
              <a:gdLst/>
              <a:ahLst/>
              <a:cxnLst/>
              <a:rect l="l" t="t" r="r" b="b"/>
              <a:pathLst>
                <a:path w="12590" h="10519" extrusionOk="0">
                  <a:moveTo>
                    <a:pt x="9906" y="1181"/>
                  </a:moveTo>
                  <a:cubicBezTo>
                    <a:pt x="9957" y="1181"/>
                    <a:pt x="9999" y="1223"/>
                    <a:pt x="9999" y="1273"/>
                  </a:cubicBezTo>
                  <a:lnTo>
                    <a:pt x="9999" y="3705"/>
                  </a:lnTo>
                  <a:lnTo>
                    <a:pt x="9199" y="3705"/>
                  </a:lnTo>
                  <a:cubicBezTo>
                    <a:pt x="8881" y="3705"/>
                    <a:pt x="8623" y="3963"/>
                    <a:pt x="8623" y="4281"/>
                  </a:cubicBezTo>
                  <a:lnTo>
                    <a:pt x="8623" y="6064"/>
                  </a:lnTo>
                  <a:lnTo>
                    <a:pt x="1769" y="6064"/>
                  </a:lnTo>
                  <a:cubicBezTo>
                    <a:pt x="1718" y="6064"/>
                    <a:pt x="1676" y="6022"/>
                    <a:pt x="1676" y="5970"/>
                  </a:cubicBezTo>
                  <a:lnTo>
                    <a:pt x="1676" y="1273"/>
                  </a:lnTo>
                  <a:cubicBezTo>
                    <a:pt x="1676" y="1223"/>
                    <a:pt x="1718" y="1181"/>
                    <a:pt x="1768" y="1181"/>
                  </a:cubicBezTo>
                  <a:close/>
                  <a:moveTo>
                    <a:pt x="10300" y="361"/>
                  </a:moveTo>
                  <a:cubicBezTo>
                    <a:pt x="10533" y="361"/>
                    <a:pt x="10721" y="549"/>
                    <a:pt x="10721" y="783"/>
                  </a:cubicBezTo>
                  <a:lnTo>
                    <a:pt x="10720" y="3705"/>
                  </a:lnTo>
                  <a:lnTo>
                    <a:pt x="10361" y="3705"/>
                  </a:lnTo>
                  <a:lnTo>
                    <a:pt x="10361" y="1282"/>
                  </a:lnTo>
                  <a:cubicBezTo>
                    <a:pt x="10361" y="1027"/>
                    <a:pt x="10153" y="822"/>
                    <a:pt x="9900" y="822"/>
                  </a:cubicBezTo>
                  <a:lnTo>
                    <a:pt x="1779" y="822"/>
                  </a:lnTo>
                  <a:cubicBezTo>
                    <a:pt x="1523" y="822"/>
                    <a:pt x="1318" y="1028"/>
                    <a:pt x="1318" y="1282"/>
                  </a:cubicBezTo>
                  <a:lnTo>
                    <a:pt x="1318" y="5995"/>
                  </a:lnTo>
                  <a:cubicBezTo>
                    <a:pt x="1318" y="6251"/>
                    <a:pt x="1524" y="6456"/>
                    <a:pt x="1779" y="6456"/>
                  </a:cubicBezTo>
                  <a:lnTo>
                    <a:pt x="8624" y="6456"/>
                  </a:lnTo>
                  <a:lnTo>
                    <a:pt x="8624" y="6882"/>
                  </a:lnTo>
                  <a:lnTo>
                    <a:pt x="1377" y="6882"/>
                  </a:lnTo>
                  <a:cubicBezTo>
                    <a:pt x="1145" y="6882"/>
                    <a:pt x="956" y="6693"/>
                    <a:pt x="956" y="6461"/>
                  </a:cubicBezTo>
                  <a:lnTo>
                    <a:pt x="956" y="783"/>
                  </a:lnTo>
                  <a:cubicBezTo>
                    <a:pt x="956" y="549"/>
                    <a:pt x="1145" y="361"/>
                    <a:pt x="1377" y="361"/>
                  </a:cubicBezTo>
                  <a:close/>
                  <a:moveTo>
                    <a:pt x="8624" y="7242"/>
                  </a:moveTo>
                  <a:lnTo>
                    <a:pt x="8624" y="7963"/>
                  </a:lnTo>
                  <a:lnTo>
                    <a:pt x="994" y="7963"/>
                  </a:lnTo>
                  <a:cubicBezTo>
                    <a:pt x="642" y="7963"/>
                    <a:pt x="355" y="7683"/>
                    <a:pt x="355" y="7338"/>
                  </a:cubicBezTo>
                  <a:cubicBezTo>
                    <a:pt x="355" y="7285"/>
                    <a:pt x="400" y="7242"/>
                    <a:pt x="453" y="7242"/>
                  </a:cubicBezTo>
                  <a:close/>
                  <a:moveTo>
                    <a:pt x="12227" y="9436"/>
                  </a:moveTo>
                  <a:lnTo>
                    <a:pt x="12227" y="9437"/>
                  </a:lnTo>
                  <a:lnTo>
                    <a:pt x="12227" y="9918"/>
                  </a:lnTo>
                  <a:cubicBezTo>
                    <a:pt x="12227" y="10032"/>
                    <a:pt x="12134" y="10125"/>
                    <a:pt x="12021" y="10125"/>
                  </a:cubicBezTo>
                  <a:lnTo>
                    <a:pt x="9222" y="10125"/>
                  </a:lnTo>
                  <a:cubicBezTo>
                    <a:pt x="9109" y="10125"/>
                    <a:pt x="9016" y="10032"/>
                    <a:pt x="9016" y="9918"/>
                  </a:cubicBezTo>
                  <a:lnTo>
                    <a:pt x="9016" y="9436"/>
                  </a:lnTo>
                  <a:close/>
                  <a:moveTo>
                    <a:pt x="1387" y="0"/>
                  </a:moveTo>
                  <a:cubicBezTo>
                    <a:pt x="951" y="0"/>
                    <a:pt x="597" y="354"/>
                    <a:pt x="597" y="790"/>
                  </a:cubicBezTo>
                  <a:lnTo>
                    <a:pt x="597" y="6461"/>
                  </a:lnTo>
                  <a:cubicBezTo>
                    <a:pt x="597" y="6614"/>
                    <a:pt x="642" y="6759"/>
                    <a:pt x="720" y="6882"/>
                  </a:cubicBezTo>
                  <a:lnTo>
                    <a:pt x="475" y="6882"/>
                  </a:lnTo>
                  <a:cubicBezTo>
                    <a:pt x="223" y="6882"/>
                    <a:pt x="13" y="7082"/>
                    <a:pt x="9" y="7334"/>
                  </a:cubicBezTo>
                  <a:cubicBezTo>
                    <a:pt x="0" y="7896"/>
                    <a:pt x="456" y="8356"/>
                    <a:pt x="1016" y="8356"/>
                  </a:cubicBezTo>
                  <a:lnTo>
                    <a:pt x="8625" y="8356"/>
                  </a:lnTo>
                  <a:lnTo>
                    <a:pt x="8625" y="9943"/>
                  </a:lnTo>
                  <a:cubicBezTo>
                    <a:pt x="8625" y="10261"/>
                    <a:pt x="8884" y="10519"/>
                    <a:pt x="9201" y="10519"/>
                  </a:cubicBezTo>
                  <a:lnTo>
                    <a:pt x="12399" y="10519"/>
                  </a:lnTo>
                  <a:cubicBezTo>
                    <a:pt x="12504" y="10519"/>
                    <a:pt x="12589" y="10432"/>
                    <a:pt x="12589" y="10327"/>
                  </a:cubicBezTo>
                  <a:lnTo>
                    <a:pt x="12589" y="6902"/>
                  </a:lnTo>
                  <a:cubicBezTo>
                    <a:pt x="12589" y="6887"/>
                    <a:pt x="12584" y="6871"/>
                    <a:pt x="12573" y="6860"/>
                  </a:cubicBezTo>
                  <a:cubicBezTo>
                    <a:pt x="12519" y="6805"/>
                    <a:pt x="12462" y="6782"/>
                    <a:pt x="12410" y="6782"/>
                  </a:cubicBezTo>
                  <a:cubicBezTo>
                    <a:pt x="12310" y="6782"/>
                    <a:pt x="12230" y="6865"/>
                    <a:pt x="12230" y="6967"/>
                  </a:cubicBezTo>
                  <a:lnTo>
                    <a:pt x="12230" y="9079"/>
                  </a:lnTo>
                  <a:lnTo>
                    <a:pt x="9018" y="9079"/>
                  </a:lnTo>
                  <a:lnTo>
                    <a:pt x="9018" y="4304"/>
                  </a:lnTo>
                  <a:cubicBezTo>
                    <a:pt x="9018" y="4190"/>
                    <a:pt x="9111" y="4098"/>
                    <a:pt x="9225" y="4098"/>
                  </a:cubicBezTo>
                  <a:lnTo>
                    <a:pt x="12008" y="4098"/>
                  </a:lnTo>
                  <a:cubicBezTo>
                    <a:pt x="12008" y="4098"/>
                    <a:pt x="12215" y="4173"/>
                    <a:pt x="12230" y="4287"/>
                  </a:cubicBezTo>
                  <a:lnTo>
                    <a:pt x="12230" y="6107"/>
                  </a:lnTo>
                  <a:cubicBezTo>
                    <a:pt x="12214" y="6209"/>
                    <a:pt x="12296" y="6291"/>
                    <a:pt x="12399" y="6291"/>
                  </a:cubicBezTo>
                  <a:cubicBezTo>
                    <a:pt x="12500" y="6291"/>
                    <a:pt x="12583" y="6209"/>
                    <a:pt x="12588" y="6107"/>
                  </a:cubicBezTo>
                  <a:lnTo>
                    <a:pt x="12588" y="4287"/>
                  </a:lnTo>
                  <a:cubicBezTo>
                    <a:pt x="12583" y="3969"/>
                    <a:pt x="12007" y="3703"/>
                    <a:pt x="12007" y="3703"/>
                  </a:cubicBezTo>
                  <a:lnTo>
                    <a:pt x="11115" y="3703"/>
                  </a:lnTo>
                  <a:lnTo>
                    <a:pt x="11115" y="790"/>
                  </a:lnTo>
                  <a:cubicBezTo>
                    <a:pt x="11115" y="354"/>
                    <a:pt x="10761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5"/>
            <p:cNvSpPr/>
            <p:nvPr/>
          </p:nvSpPr>
          <p:spPr>
            <a:xfrm>
              <a:off x="4252346" y="3168213"/>
              <a:ext cx="105585" cy="60919"/>
            </a:xfrm>
            <a:custGeom>
              <a:avLst/>
              <a:gdLst/>
              <a:ahLst/>
              <a:cxnLst/>
              <a:rect l="l" t="t" r="r" b="b"/>
              <a:pathLst>
                <a:path w="2787" h="1608" extrusionOk="0">
                  <a:moveTo>
                    <a:pt x="1841" y="362"/>
                  </a:moveTo>
                  <a:lnTo>
                    <a:pt x="1399" y="586"/>
                  </a:lnTo>
                  <a:lnTo>
                    <a:pt x="958" y="362"/>
                  </a:lnTo>
                  <a:close/>
                  <a:moveTo>
                    <a:pt x="2427" y="477"/>
                  </a:moveTo>
                  <a:lnTo>
                    <a:pt x="2427" y="1108"/>
                  </a:lnTo>
                  <a:lnTo>
                    <a:pt x="1807" y="793"/>
                  </a:lnTo>
                  <a:lnTo>
                    <a:pt x="2427" y="477"/>
                  </a:lnTo>
                  <a:close/>
                  <a:moveTo>
                    <a:pt x="362" y="478"/>
                  </a:moveTo>
                  <a:lnTo>
                    <a:pt x="982" y="794"/>
                  </a:lnTo>
                  <a:lnTo>
                    <a:pt x="362" y="1110"/>
                  </a:lnTo>
                  <a:lnTo>
                    <a:pt x="362" y="478"/>
                  </a:lnTo>
                  <a:close/>
                  <a:moveTo>
                    <a:pt x="1399" y="988"/>
                  </a:moveTo>
                  <a:lnTo>
                    <a:pt x="1841" y="1213"/>
                  </a:lnTo>
                  <a:lnTo>
                    <a:pt x="958" y="1213"/>
                  </a:lnTo>
                  <a:lnTo>
                    <a:pt x="1399" y="988"/>
                  </a:lnTo>
                  <a:close/>
                  <a:moveTo>
                    <a:pt x="185" y="1"/>
                  </a:moveTo>
                  <a:cubicBezTo>
                    <a:pt x="83" y="1"/>
                    <a:pt x="1" y="84"/>
                    <a:pt x="1" y="185"/>
                  </a:cubicBezTo>
                  <a:lnTo>
                    <a:pt x="1" y="1422"/>
                  </a:lnTo>
                  <a:cubicBezTo>
                    <a:pt x="1" y="1525"/>
                    <a:pt x="83" y="1607"/>
                    <a:pt x="185" y="1607"/>
                  </a:cubicBezTo>
                  <a:lnTo>
                    <a:pt x="2602" y="1607"/>
                  </a:lnTo>
                  <a:cubicBezTo>
                    <a:pt x="2705" y="1607"/>
                    <a:pt x="2787" y="1525"/>
                    <a:pt x="2787" y="1422"/>
                  </a:cubicBezTo>
                  <a:lnTo>
                    <a:pt x="2787" y="185"/>
                  </a:lnTo>
                  <a:cubicBezTo>
                    <a:pt x="2787" y="84"/>
                    <a:pt x="2705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4253407" y="3243983"/>
              <a:ext cx="103881" cy="13639"/>
            </a:xfrm>
            <a:custGeom>
              <a:avLst/>
              <a:gdLst/>
              <a:ahLst/>
              <a:cxnLst/>
              <a:rect l="l" t="t" r="r" b="b"/>
              <a:pathLst>
                <a:path w="2742" h="360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0"/>
                    <a:pt x="85" y="359"/>
                    <a:pt x="189" y="359"/>
                  </a:cubicBezTo>
                  <a:lnTo>
                    <a:pt x="2544" y="359"/>
                  </a:lnTo>
                  <a:cubicBezTo>
                    <a:pt x="2640" y="359"/>
                    <a:pt x="2725" y="290"/>
                    <a:pt x="2732" y="196"/>
                  </a:cubicBezTo>
                  <a:cubicBezTo>
                    <a:pt x="2742" y="89"/>
                    <a:pt x="2658" y="0"/>
                    <a:pt x="2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4253407" y="3271223"/>
              <a:ext cx="103615" cy="13714"/>
            </a:xfrm>
            <a:custGeom>
              <a:avLst/>
              <a:gdLst/>
              <a:ahLst/>
              <a:cxnLst/>
              <a:rect l="l" t="t" r="r" b="b"/>
              <a:pathLst>
                <a:path w="2735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553" y="361"/>
                  </a:lnTo>
                  <a:cubicBezTo>
                    <a:pt x="2554" y="361"/>
                    <a:pt x="2554" y="361"/>
                    <a:pt x="2555" y="361"/>
                  </a:cubicBezTo>
                  <a:cubicBezTo>
                    <a:pt x="2654" y="361"/>
                    <a:pt x="2734" y="280"/>
                    <a:pt x="2734" y="182"/>
                  </a:cubicBezTo>
                  <a:cubicBezTo>
                    <a:pt x="2734" y="82"/>
                    <a:pt x="2653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4252952" y="3299788"/>
              <a:ext cx="65768" cy="13714"/>
            </a:xfrm>
            <a:custGeom>
              <a:avLst/>
              <a:gdLst/>
              <a:ahLst/>
              <a:cxnLst/>
              <a:rect l="l" t="t" r="r" b="b"/>
              <a:pathLst>
                <a:path w="1736" h="362" extrusionOk="0">
                  <a:moveTo>
                    <a:pt x="189" y="1"/>
                  </a:moveTo>
                  <a:cubicBezTo>
                    <a:pt x="84" y="1"/>
                    <a:pt x="0" y="90"/>
                    <a:pt x="10" y="198"/>
                  </a:cubicBezTo>
                  <a:cubicBezTo>
                    <a:pt x="18" y="292"/>
                    <a:pt x="104" y="361"/>
                    <a:pt x="198" y="361"/>
                  </a:cubicBezTo>
                  <a:lnTo>
                    <a:pt x="1538" y="361"/>
                  </a:lnTo>
                  <a:cubicBezTo>
                    <a:pt x="1633" y="361"/>
                    <a:pt x="1718" y="292"/>
                    <a:pt x="1726" y="198"/>
                  </a:cubicBezTo>
                  <a:cubicBezTo>
                    <a:pt x="1736" y="90"/>
                    <a:pt x="1652" y="1"/>
                    <a:pt x="1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65"/>
          <p:cNvGrpSpPr/>
          <p:nvPr/>
        </p:nvGrpSpPr>
        <p:grpSpPr>
          <a:xfrm>
            <a:off x="4839345" y="3426003"/>
            <a:ext cx="249355" cy="449547"/>
            <a:chOff x="4855362" y="2952837"/>
            <a:chExt cx="264399" cy="476669"/>
          </a:xfrm>
        </p:grpSpPr>
        <p:sp>
          <p:nvSpPr>
            <p:cNvPr id="2684" name="Google Shape;2684;p65"/>
            <p:cNvSpPr/>
            <p:nvPr/>
          </p:nvSpPr>
          <p:spPr>
            <a:xfrm>
              <a:off x="4972464" y="3378665"/>
              <a:ext cx="29247" cy="13676"/>
            </a:xfrm>
            <a:custGeom>
              <a:avLst/>
              <a:gdLst/>
              <a:ahLst/>
              <a:cxnLst/>
              <a:rect l="l" t="t" r="r" b="b"/>
              <a:pathLst>
                <a:path w="772" h="361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575" y="360"/>
                  </a:lnTo>
                  <a:cubicBezTo>
                    <a:pt x="670" y="360"/>
                    <a:pt x="755" y="291"/>
                    <a:pt x="762" y="197"/>
                  </a:cubicBezTo>
                  <a:cubicBezTo>
                    <a:pt x="772" y="89"/>
                    <a:pt x="688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5"/>
            <p:cNvSpPr/>
            <p:nvPr/>
          </p:nvSpPr>
          <p:spPr>
            <a:xfrm>
              <a:off x="4855362" y="2952837"/>
              <a:ext cx="264399" cy="476669"/>
            </a:xfrm>
            <a:custGeom>
              <a:avLst/>
              <a:gdLst/>
              <a:ahLst/>
              <a:cxnLst/>
              <a:rect l="l" t="t" r="r" b="b"/>
              <a:pathLst>
                <a:path w="6979" h="12582" extrusionOk="0">
                  <a:moveTo>
                    <a:pt x="6585" y="1994"/>
                  </a:moveTo>
                  <a:lnTo>
                    <a:pt x="6585" y="5870"/>
                  </a:lnTo>
                  <a:lnTo>
                    <a:pt x="4485" y="4200"/>
                  </a:lnTo>
                  <a:lnTo>
                    <a:pt x="6585" y="1994"/>
                  </a:lnTo>
                  <a:close/>
                  <a:moveTo>
                    <a:pt x="359" y="2309"/>
                  </a:moveTo>
                  <a:lnTo>
                    <a:pt x="5072" y="6058"/>
                  </a:lnTo>
                  <a:lnTo>
                    <a:pt x="1379" y="10223"/>
                  </a:lnTo>
                  <a:lnTo>
                    <a:pt x="358" y="10223"/>
                  </a:lnTo>
                  <a:lnTo>
                    <a:pt x="358" y="2309"/>
                  </a:lnTo>
                  <a:close/>
                  <a:moveTo>
                    <a:pt x="6050" y="360"/>
                  </a:moveTo>
                  <a:cubicBezTo>
                    <a:pt x="6207" y="360"/>
                    <a:pt x="6348" y="428"/>
                    <a:pt x="6447" y="535"/>
                  </a:cubicBezTo>
                  <a:lnTo>
                    <a:pt x="5572" y="1455"/>
                  </a:lnTo>
                  <a:cubicBezTo>
                    <a:pt x="5501" y="1528"/>
                    <a:pt x="5505" y="1644"/>
                    <a:pt x="5578" y="1715"/>
                  </a:cubicBezTo>
                  <a:cubicBezTo>
                    <a:pt x="5613" y="1749"/>
                    <a:pt x="5659" y="1766"/>
                    <a:pt x="5704" y="1766"/>
                  </a:cubicBezTo>
                  <a:cubicBezTo>
                    <a:pt x="5753" y="1766"/>
                    <a:pt x="5802" y="1746"/>
                    <a:pt x="5839" y="1708"/>
                  </a:cubicBezTo>
                  <a:lnTo>
                    <a:pt x="6586" y="921"/>
                  </a:lnTo>
                  <a:lnTo>
                    <a:pt x="6586" y="1450"/>
                  </a:lnTo>
                  <a:lnTo>
                    <a:pt x="6585" y="1450"/>
                  </a:lnTo>
                  <a:lnTo>
                    <a:pt x="4081" y="4082"/>
                  </a:lnTo>
                  <a:cubicBezTo>
                    <a:pt x="4045" y="4120"/>
                    <a:pt x="4027" y="4169"/>
                    <a:pt x="4030" y="4222"/>
                  </a:cubicBezTo>
                  <a:cubicBezTo>
                    <a:pt x="4034" y="4274"/>
                    <a:pt x="4060" y="4321"/>
                    <a:pt x="4100" y="4353"/>
                  </a:cubicBezTo>
                  <a:lnTo>
                    <a:pt x="6585" y="6330"/>
                  </a:lnTo>
                  <a:lnTo>
                    <a:pt x="6585" y="6793"/>
                  </a:lnTo>
                  <a:lnTo>
                    <a:pt x="6024" y="6348"/>
                  </a:lnTo>
                  <a:cubicBezTo>
                    <a:pt x="5991" y="6321"/>
                    <a:pt x="5950" y="6308"/>
                    <a:pt x="5911" y="6308"/>
                  </a:cubicBezTo>
                  <a:cubicBezTo>
                    <a:pt x="5859" y="6308"/>
                    <a:pt x="5809" y="6330"/>
                    <a:pt x="5772" y="6371"/>
                  </a:cubicBezTo>
                  <a:lnTo>
                    <a:pt x="2357" y="10223"/>
                  </a:lnTo>
                  <a:lnTo>
                    <a:pt x="1872" y="10223"/>
                  </a:lnTo>
                  <a:lnTo>
                    <a:pt x="5475" y="6158"/>
                  </a:lnTo>
                  <a:cubicBezTo>
                    <a:pt x="5509" y="6120"/>
                    <a:pt x="5525" y="6070"/>
                    <a:pt x="5521" y="6020"/>
                  </a:cubicBezTo>
                  <a:cubicBezTo>
                    <a:pt x="5516" y="5969"/>
                    <a:pt x="5491" y="5923"/>
                    <a:pt x="5452" y="5891"/>
                  </a:cubicBezTo>
                  <a:lnTo>
                    <a:pt x="359" y="1841"/>
                  </a:lnTo>
                  <a:lnTo>
                    <a:pt x="359" y="1377"/>
                  </a:lnTo>
                  <a:lnTo>
                    <a:pt x="3525" y="3895"/>
                  </a:lnTo>
                  <a:cubicBezTo>
                    <a:pt x="3559" y="3922"/>
                    <a:pt x="3600" y="3935"/>
                    <a:pt x="3641" y="3935"/>
                  </a:cubicBezTo>
                  <a:cubicBezTo>
                    <a:pt x="3689" y="3935"/>
                    <a:pt x="3738" y="3916"/>
                    <a:pt x="3774" y="3878"/>
                  </a:cubicBezTo>
                  <a:lnTo>
                    <a:pt x="5243" y="2333"/>
                  </a:lnTo>
                  <a:cubicBezTo>
                    <a:pt x="5305" y="2268"/>
                    <a:pt x="5317" y="2169"/>
                    <a:pt x="5266" y="2096"/>
                  </a:cubicBezTo>
                  <a:cubicBezTo>
                    <a:pt x="5229" y="2042"/>
                    <a:pt x="5172" y="2015"/>
                    <a:pt x="5115" y="2015"/>
                  </a:cubicBezTo>
                  <a:cubicBezTo>
                    <a:pt x="5066" y="2015"/>
                    <a:pt x="5018" y="2035"/>
                    <a:pt x="4981" y="2074"/>
                  </a:cubicBezTo>
                  <a:lnTo>
                    <a:pt x="3624" y="3501"/>
                  </a:lnTo>
                  <a:lnTo>
                    <a:pt x="361" y="906"/>
                  </a:lnTo>
                  <a:lnTo>
                    <a:pt x="361" y="898"/>
                  </a:lnTo>
                  <a:cubicBezTo>
                    <a:pt x="361" y="601"/>
                    <a:pt x="602" y="360"/>
                    <a:pt x="899" y="360"/>
                  </a:cubicBezTo>
                  <a:close/>
                  <a:moveTo>
                    <a:pt x="5933" y="6745"/>
                  </a:moveTo>
                  <a:lnTo>
                    <a:pt x="6586" y="7264"/>
                  </a:lnTo>
                  <a:lnTo>
                    <a:pt x="6586" y="10225"/>
                  </a:lnTo>
                  <a:lnTo>
                    <a:pt x="2849" y="10225"/>
                  </a:lnTo>
                  <a:lnTo>
                    <a:pt x="5933" y="6745"/>
                  </a:lnTo>
                  <a:close/>
                  <a:moveTo>
                    <a:pt x="6585" y="10616"/>
                  </a:moveTo>
                  <a:lnTo>
                    <a:pt x="6585" y="11684"/>
                  </a:lnTo>
                  <a:cubicBezTo>
                    <a:pt x="6585" y="11981"/>
                    <a:pt x="6344" y="12222"/>
                    <a:pt x="6046" y="12222"/>
                  </a:cubicBezTo>
                  <a:lnTo>
                    <a:pt x="898" y="12222"/>
                  </a:lnTo>
                  <a:cubicBezTo>
                    <a:pt x="600" y="12222"/>
                    <a:pt x="359" y="11981"/>
                    <a:pt x="359" y="11684"/>
                  </a:cubicBezTo>
                  <a:lnTo>
                    <a:pt x="359" y="10616"/>
                  </a:lnTo>
                  <a:close/>
                  <a:moveTo>
                    <a:pt x="906" y="1"/>
                  </a:moveTo>
                  <a:cubicBezTo>
                    <a:pt x="405" y="1"/>
                    <a:pt x="0" y="407"/>
                    <a:pt x="0" y="907"/>
                  </a:cubicBezTo>
                  <a:lnTo>
                    <a:pt x="0" y="11676"/>
                  </a:lnTo>
                  <a:cubicBezTo>
                    <a:pt x="0" y="12175"/>
                    <a:pt x="405" y="12582"/>
                    <a:pt x="906" y="12582"/>
                  </a:cubicBezTo>
                  <a:lnTo>
                    <a:pt x="6072" y="12582"/>
                  </a:lnTo>
                  <a:cubicBezTo>
                    <a:pt x="6572" y="12582"/>
                    <a:pt x="6978" y="12175"/>
                    <a:pt x="6978" y="11676"/>
                  </a:cubicBezTo>
                  <a:lnTo>
                    <a:pt x="6978" y="907"/>
                  </a:lnTo>
                  <a:cubicBezTo>
                    <a:pt x="6979" y="408"/>
                    <a:pt x="6570" y="1"/>
                    <a:pt x="6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4882752" y="3132147"/>
              <a:ext cx="109412" cy="139871"/>
            </a:xfrm>
            <a:custGeom>
              <a:avLst/>
              <a:gdLst/>
              <a:ahLst/>
              <a:cxnLst/>
              <a:rect l="l" t="t" r="r" b="b"/>
              <a:pathLst>
                <a:path w="2888" h="3692" extrusionOk="0">
                  <a:moveTo>
                    <a:pt x="1451" y="1"/>
                  </a:moveTo>
                  <a:cubicBezTo>
                    <a:pt x="1307" y="1"/>
                    <a:pt x="1161" y="21"/>
                    <a:pt x="1018" y="64"/>
                  </a:cubicBezTo>
                  <a:cubicBezTo>
                    <a:pt x="536" y="208"/>
                    <a:pt x="187" y="572"/>
                    <a:pt x="61" y="1065"/>
                  </a:cubicBezTo>
                  <a:cubicBezTo>
                    <a:pt x="11" y="1261"/>
                    <a:pt x="1" y="1456"/>
                    <a:pt x="32" y="1645"/>
                  </a:cubicBezTo>
                  <a:cubicBezTo>
                    <a:pt x="114" y="2146"/>
                    <a:pt x="415" y="2503"/>
                    <a:pt x="705" y="2847"/>
                  </a:cubicBezTo>
                  <a:cubicBezTo>
                    <a:pt x="891" y="3071"/>
                    <a:pt x="1069" y="3282"/>
                    <a:pt x="1184" y="3525"/>
                  </a:cubicBezTo>
                  <a:cubicBezTo>
                    <a:pt x="1233" y="3628"/>
                    <a:pt x="1333" y="3692"/>
                    <a:pt x="1447" y="3692"/>
                  </a:cubicBezTo>
                  <a:cubicBezTo>
                    <a:pt x="1561" y="3692"/>
                    <a:pt x="1662" y="3628"/>
                    <a:pt x="1710" y="3525"/>
                  </a:cubicBezTo>
                  <a:cubicBezTo>
                    <a:pt x="1825" y="3283"/>
                    <a:pt x="2002" y="3071"/>
                    <a:pt x="2191" y="2847"/>
                  </a:cubicBezTo>
                  <a:cubicBezTo>
                    <a:pt x="2482" y="2502"/>
                    <a:pt x="2782" y="2144"/>
                    <a:pt x="2864" y="1645"/>
                  </a:cubicBezTo>
                  <a:cubicBezTo>
                    <a:pt x="2886" y="1508"/>
                    <a:pt x="2887" y="1367"/>
                    <a:pt x="2867" y="1225"/>
                  </a:cubicBezTo>
                  <a:cubicBezTo>
                    <a:pt x="2855" y="1134"/>
                    <a:pt x="2776" y="1067"/>
                    <a:pt x="2686" y="1067"/>
                  </a:cubicBezTo>
                  <a:cubicBezTo>
                    <a:pt x="2678" y="1067"/>
                    <a:pt x="2669" y="1068"/>
                    <a:pt x="2660" y="1069"/>
                  </a:cubicBezTo>
                  <a:cubicBezTo>
                    <a:pt x="2558" y="1084"/>
                    <a:pt x="2489" y="1177"/>
                    <a:pt x="2504" y="1278"/>
                  </a:cubicBezTo>
                  <a:cubicBezTo>
                    <a:pt x="2519" y="1382"/>
                    <a:pt x="2519" y="1486"/>
                    <a:pt x="2501" y="1585"/>
                  </a:cubicBezTo>
                  <a:cubicBezTo>
                    <a:pt x="2435" y="1986"/>
                    <a:pt x="2180" y="2289"/>
                    <a:pt x="1909" y="2610"/>
                  </a:cubicBezTo>
                  <a:cubicBezTo>
                    <a:pt x="1746" y="2804"/>
                    <a:pt x="1578" y="3005"/>
                    <a:pt x="1448" y="3232"/>
                  </a:cubicBezTo>
                  <a:cubicBezTo>
                    <a:pt x="1319" y="3005"/>
                    <a:pt x="1151" y="2804"/>
                    <a:pt x="987" y="2610"/>
                  </a:cubicBezTo>
                  <a:cubicBezTo>
                    <a:pt x="718" y="2288"/>
                    <a:pt x="463" y="1984"/>
                    <a:pt x="396" y="1585"/>
                  </a:cubicBezTo>
                  <a:cubicBezTo>
                    <a:pt x="373" y="1446"/>
                    <a:pt x="380" y="1303"/>
                    <a:pt x="417" y="1157"/>
                  </a:cubicBezTo>
                  <a:cubicBezTo>
                    <a:pt x="511" y="793"/>
                    <a:pt x="767" y="523"/>
                    <a:pt x="1123" y="418"/>
                  </a:cubicBezTo>
                  <a:cubicBezTo>
                    <a:pt x="1228" y="386"/>
                    <a:pt x="1338" y="371"/>
                    <a:pt x="1446" y="371"/>
                  </a:cubicBezTo>
                  <a:cubicBezTo>
                    <a:pt x="1717" y="371"/>
                    <a:pt x="1983" y="466"/>
                    <a:pt x="2177" y="643"/>
                  </a:cubicBezTo>
                  <a:cubicBezTo>
                    <a:pt x="2213" y="675"/>
                    <a:pt x="2257" y="691"/>
                    <a:pt x="2302" y="691"/>
                  </a:cubicBezTo>
                  <a:cubicBezTo>
                    <a:pt x="2352" y="691"/>
                    <a:pt x="2402" y="670"/>
                    <a:pt x="2438" y="630"/>
                  </a:cubicBezTo>
                  <a:cubicBezTo>
                    <a:pt x="2506" y="556"/>
                    <a:pt x="2501" y="439"/>
                    <a:pt x="2426" y="371"/>
                  </a:cubicBezTo>
                  <a:cubicBezTo>
                    <a:pt x="2162" y="129"/>
                    <a:pt x="1811" y="1"/>
                    <a:pt x="1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4907946" y="3156469"/>
              <a:ext cx="59176" cy="59176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781" y="368"/>
                  </a:moveTo>
                  <a:cubicBezTo>
                    <a:pt x="1007" y="368"/>
                    <a:pt x="1192" y="553"/>
                    <a:pt x="1192" y="779"/>
                  </a:cubicBezTo>
                  <a:cubicBezTo>
                    <a:pt x="1192" y="1007"/>
                    <a:pt x="1007" y="1191"/>
                    <a:pt x="781" y="1191"/>
                  </a:cubicBezTo>
                  <a:cubicBezTo>
                    <a:pt x="555" y="1191"/>
                    <a:pt x="370" y="1005"/>
                    <a:pt x="370" y="779"/>
                  </a:cubicBezTo>
                  <a:cubicBezTo>
                    <a:pt x="370" y="553"/>
                    <a:pt x="555" y="368"/>
                    <a:pt x="781" y="368"/>
                  </a:cubicBezTo>
                  <a:close/>
                  <a:moveTo>
                    <a:pt x="781" y="1"/>
                  </a:moveTo>
                  <a:cubicBezTo>
                    <a:pt x="352" y="1"/>
                    <a:pt x="1" y="350"/>
                    <a:pt x="1" y="781"/>
                  </a:cubicBezTo>
                  <a:cubicBezTo>
                    <a:pt x="1" y="1211"/>
                    <a:pt x="351" y="1561"/>
                    <a:pt x="781" y="1561"/>
                  </a:cubicBezTo>
                  <a:cubicBezTo>
                    <a:pt x="1212" y="1561"/>
                    <a:pt x="1561" y="1212"/>
                    <a:pt x="1561" y="781"/>
                  </a:cubicBezTo>
                  <a:cubicBezTo>
                    <a:pt x="1561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65"/>
          <p:cNvGrpSpPr/>
          <p:nvPr/>
        </p:nvGrpSpPr>
        <p:grpSpPr>
          <a:xfrm>
            <a:off x="932842" y="3451800"/>
            <a:ext cx="449582" cy="398061"/>
            <a:chOff x="713167" y="2980190"/>
            <a:chExt cx="476707" cy="422077"/>
          </a:xfrm>
        </p:grpSpPr>
        <p:sp>
          <p:nvSpPr>
            <p:cNvPr id="2689" name="Google Shape;2689;p65"/>
            <p:cNvSpPr/>
            <p:nvPr/>
          </p:nvSpPr>
          <p:spPr>
            <a:xfrm>
              <a:off x="816176" y="3244514"/>
              <a:ext cx="270650" cy="54744"/>
            </a:xfrm>
            <a:custGeom>
              <a:avLst/>
              <a:gdLst/>
              <a:ahLst/>
              <a:cxnLst/>
              <a:rect l="l" t="t" r="r" b="b"/>
              <a:pathLst>
                <a:path w="7144" h="1445" extrusionOk="0"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261"/>
                  </a:lnTo>
                  <a:cubicBezTo>
                    <a:pt x="0" y="1361"/>
                    <a:pt x="83" y="1444"/>
                    <a:pt x="185" y="1444"/>
                  </a:cubicBezTo>
                  <a:lnTo>
                    <a:pt x="1873" y="1444"/>
                  </a:lnTo>
                  <a:cubicBezTo>
                    <a:pt x="1968" y="1444"/>
                    <a:pt x="2053" y="1375"/>
                    <a:pt x="2061" y="1281"/>
                  </a:cubicBezTo>
                  <a:cubicBezTo>
                    <a:pt x="2071" y="1173"/>
                    <a:pt x="1986" y="1084"/>
                    <a:pt x="1881" y="1084"/>
                  </a:cubicBezTo>
                  <a:lnTo>
                    <a:pt x="362" y="1084"/>
                  </a:lnTo>
                  <a:lnTo>
                    <a:pt x="362" y="362"/>
                  </a:lnTo>
                  <a:lnTo>
                    <a:pt x="6750" y="362"/>
                  </a:lnTo>
                  <a:lnTo>
                    <a:pt x="6750" y="1084"/>
                  </a:lnTo>
                  <a:lnTo>
                    <a:pt x="2821" y="1084"/>
                  </a:lnTo>
                  <a:cubicBezTo>
                    <a:pt x="2725" y="1084"/>
                    <a:pt x="2640" y="1153"/>
                    <a:pt x="2632" y="1247"/>
                  </a:cubicBezTo>
                  <a:cubicBezTo>
                    <a:pt x="2623" y="1355"/>
                    <a:pt x="2707" y="1444"/>
                    <a:pt x="2811" y="1444"/>
                  </a:cubicBezTo>
                  <a:lnTo>
                    <a:pt x="6959" y="1444"/>
                  </a:lnTo>
                  <a:cubicBezTo>
                    <a:pt x="7062" y="1444"/>
                    <a:pt x="7143" y="1361"/>
                    <a:pt x="7143" y="1260"/>
                  </a:cubicBezTo>
                  <a:lnTo>
                    <a:pt x="7143" y="186"/>
                  </a:lnTo>
                  <a:cubicBezTo>
                    <a:pt x="7143" y="84"/>
                    <a:pt x="7062" y="1"/>
                    <a:pt x="6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816176" y="3314033"/>
              <a:ext cx="270650" cy="54706"/>
            </a:xfrm>
            <a:custGeom>
              <a:avLst/>
              <a:gdLst/>
              <a:ahLst/>
              <a:cxnLst/>
              <a:rect l="l" t="t" r="r" b="b"/>
              <a:pathLst>
                <a:path w="7144" h="1444" extrusionOk="0">
                  <a:moveTo>
                    <a:pt x="6750" y="362"/>
                  </a:moveTo>
                  <a:lnTo>
                    <a:pt x="6750" y="1084"/>
                  </a:lnTo>
                  <a:lnTo>
                    <a:pt x="362" y="1084"/>
                  </a:lnTo>
                  <a:lnTo>
                    <a:pt x="362" y="362"/>
                  </a:lnTo>
                  <a:close/>
                  <a:moveTo>
                    <a:pt x="185" y="1"/>
                  </a:moveTo>
                  <a:cubicBezTo>
                    <a:pt x="83" y="1"/>
                    <a:pt x="0" y="83"/>
                    <a:pt x="0" y="185"/>
                  </a:cubicBezTo>
                  <a:lnTo>
                    <a:pt x="0" y="1260"/>
                  </a:lnTo>
                  <a:cubicBezTo>
                    <a:pt x="0" y="1362"/>
                    <a:pt x="83" y="1443"/>
                    <a:pt x="185" y="1443"/>
                  </a:cubicBezTo>
                  <a:lnTo>
                    <a:pt x="6959" y="1443"/>
                  </a:lnTo>
                  <a:cubicBezTo>
                    <a:pt x="7060" y="1443"/>
                    <a:pt x="7143" y="1361"/>
                    <a:pt x="7143" y="1259"/>
                  </a:cubicBezTo>
                  <a:lnTo>
                    <a:pt x="7143" y="185"/>
                  </a:lnTo>
                  <a:cubicBezTo>
                    <a:pt x="7143" y="84"/>
                    <a:pt x="7060" y="1"/>
                    <a:pt x="6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942030" y="3170411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8" y="0"/>
                  </a:moveTo>
                  <a:cubicBezTo>
                    <a:pt x="248" y="0"/>
                    <a:pt x="247" y="0"/>
                    <a:pt x="247" y="0"/>
                  </a:cubicBezTo>
                  <a:cubicBezTo>
                    <a:pt x="110" y="0"/>
                    <a:pt x="0" y="110"/>
                    <a:pt x="0" y="247"/>
                  </a:cubicBezTo>
                  <a:cubicBezTo>
                    <a:pt x="0" y="383"/>
                    <a:pt x="110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0"/>
                    <a:pt x="382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896872" y="3073804"/>
              <a:ext cx="109260" cy="154647"/>
            </a:xfrm>
            <a:custGeom>
              <a:avLst/>
              <a:gdLst/>
              <a:ahLst/>
              <a:cxnLst/>
              <a:rect l="l" t="t" r="r" b="b"/>
              <a:pathLst>
                <a:path w="2884" h="4082" extrusionOk="0">
                  <a:moveTo>
                    <a:pt x="1425" y="387"/>
                  </a:moveTo>
                  <a:cubicBezTo>
                    <a:pt x="1744" y="387"/>
                    <a:pt x="2000" y="654"/>
                    <a:pt x="2000" y="979"/>
                  </a:cubicBezTo>
                  <a:lnTo>
                    <a:pt x="2000" y="1526"/>
                  </a:lnTo>
                  <a:lnTo>
                    <a:pt x="853" y="1526"/>
                  </a:lnTo>
                  <a:lnTo>
                    <a:pt x="853" y="964"/>
                  </a:lnTo>
                  <a:cubicBezTo>
                    <a:pt x="853" y="661"/>
                    <a:pt x="1085" y="412"/>
                    <a:pt x="1379" y="389"/>
                  </a:cubicBezTo>
                  <a:cubicBezTo>
                    <a:pt x="1394" y="387"/>
                    <a:pt x="1410" y="387"/>
                    <a:pt x="1425" y="387"/>
                  </a:cubicBezTo>
                  <a:close/>
                  <a:moveTo>
                    <a:pt x="2310" y="1886"/>
                  </a:moveTo>
                  <a:cubicBezTo>
                    <a:pt x="2411" y="1886"/>
                    <a:pt x="2492" y="1968"/>
                    <a:pt x="2492" y="2069"/>
                  </a:cubicBezTo>
                  <a:lnTo>
                    <a:pt x="2492" y="3541"/>
                  </a:lnTo>
                  <a:cubicBezTo>
                    <a:pt x="2492" y="3641"/>
                    <a:pt x="2411" y="3721"/>
                    <a:pt x="2311" y="3721"/>
                  </a:cubicBezTo>
                  <a:lnTo>
                    <a:pt x="544" y="3721"/>
                  </a:lnTo>
                  <a:cubicBezTo>
                    <a:pt x="444" y="3721"/>
                    <a:pt x="362" y="3641"/>
                    <a:pt x="362" y="3540"/>
                  </a:cubicBezTo>
                  <a:lnTo>
                    <a:pt x="362" y="2069"/>
                  </a:lnTo>
                  <a:cubicBezTo>
                    <a:pt x="361" y="1968"/>
                    <a:pt x="442" y="1886"/>
                    <a:pt x="543" y="1886"/>
                  </a:cubicBezTo>
                  <a:close/>
                  <a:moveTo>
                    <a:pt x="1441" y="1"/>
                  </a:moveTo>
                  <a:cubicBezTo>
                    <a:pt x="917" y="1"/>
                    <a:pt x="492" y="427"/>
                    <a:pt x="492" y="950"/>
                  </a:cubicBezTo>
                  <a:lnTo>
                    <a:pt x="492" y="1516"/>
                  </a:lnTo>
                  <a:cubicBezTo>
                    <a:pt x="215" y="1549"/>
                    <a:pt x="1" y="1781"/>
                    <a:pt x="1" y="2062"/>
                  </a:cubicBezTo>
                  <a:lnTo>
                    <a:pt x="1" y="3532"/>
                  </a:lnTo>
                  <a:cubicBezTo>
                    <a:pt x="1" y="3836"/>
                    <a:pt x="252" y="4082"/>
                    <a:pt x="560" y="4082"/>
                  </a:cubicBezTo>
                  <a:lnTo>
                    <a:pt x="2334" y="4082"/>
                  </a:lnTo>
                  <a:cubicBezTo>
                    <a:pt x="2638" y="4082"/>
                    <a:pt x="2884" y="3836"/>
                    <a:pt x="2884" y="3532"/>
                  </a:cubicBezTo>
                  <a:lnTo>
                    <a:pt x="2884" y="2062"/>
                  </a:lnTo>
                  <a:cubicBezTo>
                    <a:pt x="2884" y="1782"/>
                    <a:pt x="2669" y="1549"/>
                    <a:pt x="2393" y="1516"/>
                  </a:cubicBezTo>
                  <a:lnTo>
                    <a:pt x="2393" y="964"/>
                  </a:lnTo>
                  <a:cubicBezTo>
                    <a:pt x="2393" y="500"/>
                    <a:pt x="2065" y="91"/>
                    <a:pt x="1607" y="15"/>
                  </a:cubicBezTo>
                  <a:cubicBezTo>
                    <a:pt x="1551" y="5"/>
                    <a:pt x="1496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713167" y="2980190"/>
              <a:ext cx="476707" cy="422077"/>
            </a:xfrm>
            <a:custGeom>
              <a:avLst/>
              <a:gdLst/>
              <a:ahLst/>
              <a:cxnLst/>
              <a:rect l="l" t="t" r="r" b="b"/>
              <a:pathLst>
                <a:path w="12583" h="11141" extrusionOk="0">
                  <a:moveTo>
                    <a:pt x="12223" y="1966"/>
                  </a:moveTo>
                  <a:lnTo>
                    <a:pt x="12223" y="10528"/>
                  </a:lnTo>
                  <a:cubicBezTo>
                    <a:pt x="12222" y="10667"/>
                    <a:pt x="12108" y="10781"/>
                    <a:pt x="11971" y="10781"/>
                  </a:cubicBezTo>
                  <a:lnTo>
                    <a:pt x="613" y="10781"/>
                  </a:lnTo>
                  <a:cubicBezTo>
                    <a:pt x="475" y="10781"/>
                    <a:pt x="362" y="10667"/>
                    <a:pt x="362" y="10528"/>
                  </a:cubicBezTo>
                  <a:lnTo>
                    <a:pt x="362" y="1966"/>
                  </a:ln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2"/>
                  </a:cubicBezTo>
                  <a:lnTo>
                    <a:pt x="0" y="10520"/>
                  </a:lnTo>
                  <a:cubicBezTo>
                    <a:pt x="0" y="10863"/>
                    <a:pt x="278" y="11140"/>
                    <a:pt x="621" y="11140"/>
                  </a:cubicBezTo>
                  <a:lnTo>
                    <a:pt x="11961" y="11140"/>
                  </a:lnTo>
                  <a:cubicBezTo>
                    <a:pt x="12305" y="11140"/>
                    <a:pt x="12582" y="10863"/>
                    <a:pt x="12582" y="10520"/>
                  </a:cubicBezTo>
                  <a:lnTo>
                    <a:pt x="12582" y="622"/>
                  </a:lnTo>
                  <a:cubicBezTo>
                    <a:pt x="12582" y="278"/>
                    <a:pt x="12305" y="0"/>
                    <a:pt x="11961" y="0"/>
                  </a:cubicBezTo>
                  <a:lnTo>
                    <a:pt x="9634" y="0"/>
                  </a:lnTo>
                  <a:cubicBezTo>
                    <a:pt x="9538" y="0"/>
                    <a:pt x="9453" y="70"/>
                    <a:pt x="9445" y="164"/>
                  </a:cubicBezTo>
                  <a:cubicBezTo>
                    <a:pt x="9436" y="272"/>
                    <a:pt x="9520" y="361"/>
                    <a:pt x="9624" y="361"/>
                  </a:cubicBezTo>
                  <a:lnTo>
                    <a:pt x="11968" y="361"/>
                  </a:lnTo>
                  <a:cubicBezTo>
                    <a:pt x="12108" y="361"/>
                    <a:pt x="12220" y="473"/>
                    <a:pt x="12220" y="612"/>
                  </a:cubicBezTo>
                  <a:lnTo>
                    <a:pt x="12220" y="1573"/>
                  </a:lnTo>
                  <a:lnTo>
                    <a:pt x="359" y="1573"/>
                  </a:lnTo>
                  <a:lnTo>
                    <a:pt x="359" y="551"/>
                  </a:lnTo>
                  <a:cubicBezTo>
                    <a:pt x="359" y="446"/>
                    <a:pt x="444" y="361"/>
                    <a:pt x="550" y="361"/>
                  </a:cubicBezTo>
                  <a:lnTo>
                    <a:pt x="8797" y="361"/>
                  </a:lnTo>
                  <a:cubicBezTo>
                    <a:pt x="8845" y="361"/>
                    <a:pt x="8891" y="337"/>
                    <a:pt x="8917" y="298"/>
                  </a:cubicBezTo>
                  <a:cubicBezTo>
                    <a:pt x="9015" y="153"/>
                    <a:pt x="8912" y="0"/>
                    <a:pt x="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762152" y="3007770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2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97878" y="3007770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833641" y="3007770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2" y="493"/>
                    <a:pt x="492" y="383"/>
                    <a:pt x="492" y="246"/>
                  </a:cubicBezTo>
                  <a:cubicBezTo>
                    <a:pt x="492" y="110"/>
                    <a:pt x="382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65"/>
          <p:cNvGrpSpPr/>
          <p:nvPr/>
        </p:nvGrpSpPr>
        <p:grpSpPr>
          <a:xfrm>
            <a:off x="3239189" y="3464126"/>
            <a:ext cx="449654" cy="373443"/>
            <a:chOff x="3158720" y="2993260"/>
            <a:chExt cx="476783" cy="395974"/>
          </a:xfrm>
        </p:grpSpPr>
        <p:sp>
          <p:nvSpPr>
            <p:cNvPr id="2698" name="Google Shape;2698;p65"/>
            <p:cNvSpPr/>
            <p:nvPr/>
          </p:nvSpPr>
          <p:spPr>
            <a:xfrm>
              <a:off x="3158720" y="2993260"/>
              <a:ext cx="476783" cy="395974"/>
            </a:xfrm>
            <a:custGeom>
              <a:avLst/>
              <a:gdLst/>
              <a:ahLst/>
              <a:cxnLst/>
              <a:rect l="l" t="t" r="r" b="b"/>
              <a:pathLst>
                <a:path w="12585" h="10452" extrusionOk="0">
                  <a:moveTo>
                    <a:pt x="11306" y="1211"/>
                  </a:moveTo>
                  <a:cubicBezTo>
                    <a:pt x="11340" y="1211"/>
                    <a:pt x="11370" y="1240"/>
                    <a:pt x="11370" y="1275"/>
                  </a:cubicBezTo>
                  <a:lnTo>
                    <a:pt x="11370" y="7108"/>
                  </a:lnTo>
                  <a:lnTo>
                    <a:pt x="1180" y="7108"/>
                  </a:lnTo>
                  <a:lnTo>
                    <a:pt x="1180" y="1275"/>
                  </a:lnTo>
                  <a:cubicBezTo>
                    <a:pt x="1180" y="1239"/>
                    <a:pt x="1209" y="1211"/>
                    <a:pt x="1244" y="1211"/>
                  </a:cubicBezTo>
                  <a:close/>
                  <a:moveTo>
                    <a:pt x="11936" y="358"/>
                  </a:moveTo>
                  <a:cubicBezTo>
                    <a:pt x="12094" y="358"/>
                    <a:pt x="12223" y="487"/>
                    <a:pt x="12223" y="645"/>
                  </a:cubicBezTo>
                  <a:lnTo>
                    <a:pt x="12223" y="7108"/>
                  </a:lnTo>
                  <a:lnTo>
                    <a:pt x="11731" y="7108"/>
                  </a:lnTo>
                  <a:lnTo>
                    <a:pt x="11731" y="1283"/>
                  </a:lnTo>
                  <a:cubicBezTo>
                    <a:pt x="11731" y="1043"/>
                    <a:pt x="11537" y="849"/>
                    <a:pt x="11297" y="849"/>
                  </a:cubicBezTo>
                  <a:lnTo>
                    <a:pt x="1252" y="849"/>
                  </a:lnTo>
                  <a:cubicBezTo>
                    <a:pt x="1012" y="849"/>
                    <a:pt x="819" y="1043"/>
                    <a:pt x="819" y="1283"/>
                  </a:cubicBezTo>
                  <a:lnTo>
                    <a:pt x="819" y="7108"/>
                  </a:lnTo>
                  <a:lnTo>
                    <a:pt x="360" y="7108"/>
                  </a:lnTo>
                  <a:lnTo>
                    <a:pt x="360" y="645"/>
                  </a:lnTo>
                  <a:cubicBezTo>
                    <a:pt x="360" y="487"/>
                    <a:pt x="489" y="358"/>
                    <a:pt x="647" y="358"/>
                  </a:cubicBezTo>
                  <a:close/>
                  <a:moveTo>
                    <a:pt x="7023" y="8683"/>
                  </a:moveTo>
                  <a:cubicBezTo>
                    <a:pt x="7071" y="8973"/>
                    <a:pt x="7193" y="9601"/>
                    <a:pt x="7404" y="10091"/>
                  </a:cubicBezTo>
                  <a:lnTo>
                    <a:pt x="5166" y="10091"/>
                  </a:lnTo>
                  <a:cubicBezTo>
                    <a:pt x="5378" y="9601"/>
                    <a:pt x="5499" y="8973"/>
                    <a:pt x="5547" y="8683"/>
                  </a:cubicBezTo>
                  <a:close/>
                  <a:moveTo>
                    <a:pt x="655" y="0"/>
                  </a:moveTo>
                  <a:cubicBezTo>
                    <a:pt x="294" y="0"/>
                    <a:pt x="1" y="293"/>
                    <a:pt x="1" y="655"/>
                  </a:cubicBezTo>
                  <a:lnTo>
                    <a:pt x="1" y="8028"/>
                  </a:lnTo>
                  <a:cubicBezTo>
                    <a:pt x="1" y="8389"/>
                    <a:pt x="294" y="8683"/>
                    <a:pt x="655" y="8683"/>
                  </a:cubicBezTo>
                  <a:lnTo>
                    <a:pt x="5171" y="8683"/>
                  </a:lnTo>
                  <a:cubicBezTo>
                    <a:pt x="5113" y="9015"/>
                    <a:pt x="4978" y="9668"/>
                    <a:pt x="4758" y="10091"/>
                  </a:cubicBezTo>
                  <a:lnTo>
                    <a:pt x="3742" y="10091"/>
                  </a:lnTo>
                  <a:cubicBezTo>
                    <a:pt x="3646" y="10091"/>
                    <a:pt x="3562" y="10160"/>
                    <a:pt x="3552" y="10255"/>
                  </a:cubicBezTo>
                  <a:cubicBezTo>
                    <a:pt x="3543" y="10363"/>
                    <a:pt x="3628" y="10452"/>
                    <a:pt x="3735" y="10452"/>
                  </a:cubicBezTo>
                  <a:lnTo>
                    <a:pt x="8832" y="10452"/>
                  </a:lnTo>
                  <a:cubicBezTo>
                    <a:pt x="8928" y="10452"/>
                    <a:pt x="9013" y="10381"/>
                    <a:pt x="9021" y="10287"/>
                  </a:cubicBezTo>
                  <a:cubicBezTo>
                    <a:pt x="9031" y="10180"/>
                    <a:pt x="8946" y="10091"/>
                    <a:pt x="8838" y="10091"/>
                  </a:cubicBezTo>
                  <a:lnTo>
                    <a:pt x="7815" y="10091"/>
                  </a:lnTo>
                  <a:cubicBezTo>
                    <a:pt x="7595" y="9668"/>
                    <a:pt x="7459" y="9015"/>
                    <a:pt x="7401" y="8683"/>
                  </a:cubicBezTo>
                  <a:lnTo>
                    <a:pt x="9789" y="8683"/>
                  </a:lnTo>
                  <a:cubicBezTo>
                    <a:pt x="9884" y="8683"/>
                    <a:pt x="9969" y="8613"/>
                    <a:pt x="9978" y="8519"/>
                  </a:cubicBezTo>
                  <a:cubicBezTo>
                    <a:pt x="9987" y="8411"/>
                    <a:pt x="9903" y="8322"/>
                    <a:pt x="9799" y="8322"/>
                  </a:cubicBezTo>
                  <a:lnTo>
                    <a:pt x="650" y="8322"/>
                  </a:lnTo>
                  <a:cubicBezTo>
                    <a:pt x="491" y="8322"/>
                    <a:pt x="363" y="8194"/>
                    <a:pt x="363" y="8035"/>
                  </a:cubicBezTo>
                  <a:lnTo>
                    <a:pt x="363" y="7470"/>
                  </a:lnTo>
                  <a:lnTo>
                    <a:pt x="12224" y="7470"/>
                  </a:lnTo>
                  <a:lnTo>
                    <a:pt x="12224" y="8132"/>
                  </a:lnTo>
                  <a:cubicBezTo>
                    <a:pt x="12224" y="8236"/>
                    <a:pt x="12139" y="8322"/>
                    <a:pt x="12033" y="8322"/>
                  </a:cubicBezTo>
                  <a:lnTo>
                    <a:pt x="10671" y="8322"/>
                  </a:lnTo>
                  <a:cubicBezTo>
                    <a:pt x="10632" y="8322"/>
                    <a:pt x="10594" y="8339"/>
                    <a:pt x="10570" y="8370"/>
                  </a:cubicBezTo>
                  <a:cubicBezTo>
                    <a:pt x="10459" y="8520"/>
                    <a:pt x="10561" y="8683"/>
                    <a:pt x="10702" y="8683"/>
                  </a:cubicBezTo>
                  <a:lnTo>
                    <a:pt x="11930" y="8683"/>
                  </a:lnTo>
                  <a:cubicBezTo>
                    <a:pt x="12291" y="8683"/>
                    <a:pt x="12584" y="8389"/>
                    <a:pt x="12584" y="8028"/>
                  </a:cubicBezTo>
                  <a:lnTo>
                    <a:pt x="12584" y="655"/>
                  </a:lnTo>
                  <a:cubicBezTo>
                    <a:pt x="12581" y="293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3216987" y="3063954"/>
              <a:ext cx="122975" cy="173816"/>
            </a:xfrm>
            <a:custGeom>
              <a:avLst/>
              <a:gdLst/>
              <a:ahLst/>
              <a:cxnLst/>
              <a:rect l="l" t="t" r="r" b="b"/>
              <a:pathLst>
                <a:path w="3246" h="4588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098"/>
                  </a:lnTo>
                  <a:cubicBezTo>
                    <a:pt x="0" y="1181"/>
                    <a:pt x="52" y="1257"/>
                    <a:pt x="133" y="1281"/>
                  </a:cubicBezTo>
                  <a:cubicBezTo>
                    <a:pt x="155" y="1288"/>
                    <a:pt x="177" y="1291"/>
                    <a:pt x="198" y="1291"/>
                  </a:cubicBezTo>
                  <a:cubicBezTo>
                    <a:pt x="307" y="1291"/>
                    <a:pt x="395" y="1208"/>
                    <a:pt x="395" y="1107"/>
                  </a:cubicBezTo>
                  <a:lnTo>
                    <a:pt x="395" y="361"/>
                  </a:lnTo>
                  <a:lnTo>
                    <a:pt x="2884" y="361"/>
                  </a:lnTo>
                  <a:lnTo>
                    <a:pt x="2884" y="4226"/>
                  </a:lnTo>
                  <a:lnTo>
                    <a:pt x="361" y="4226"/>
                  </a:lnTo>
                  <a:lnTo>
                    <a:pt x="361" y="1974"/>
                  </a:lnTo>
                  <a:cubicBezTo>
                    <a:pt x="361" y="1886"/>
                    <a:pt x="305" y="1805"/>
                    <a:pt x="218" y="1788"/>
                  </a:cubicBezTo>
                  <a:cubicBezTo>
                    <a:pt x="205" y="1786"/>
                    <a:pt x="193" y="1784"/>
                    <a:pt x="180" y="1784"/>
                  </a:cubicBezTo>
                  <a:cubicBezTo>
                    <a:pt x="82" y="1784"/>
                    <a:pt x="2" y="1867"/>
                    <a:pt x="2" y="1968"/>
                  </a:cubicBezTo>
                  <a:lnTo>
                    <a:pt x="2" y="4403"/>
                  </a:lnTo>
                  <a:cubicBezTo>
                    <a:pt x="2" y="4505"/>
                    <a:pt x="85" y="4588"/>
                    <a:pt x="187" y="4588"/>
                  </a:cubicBezTo>
                  <a:lnTo>
                    <a:pt x="3061" y="4588"/>
                  </a:lnTo>
                  <a:cubicBezTo>
                    <a:pt x="3164" y="4588"/>
                    <a:pt x="3246" y="4506"/>
                    <a:pt x="3246" y="4403"/>
                  </a:cubicBezTo>
                  <a:lnTo>
                    <a:pt x="3246" y="185"/>
                  </a:lnTo>
                  <a:cubicBezTo>
                    <a:pt x="3246" y="83"/>
                    <a:pt x="3162" y="0"/>
                    <a:pt x="3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3254569" y="3104945"/>
              <a:ext cx="52206" cy="91947"/>
            </a:xfrm>
            <a:custGeom>
              <a:avLst/>
              <a:gdLst/>
              <a:ahLst/>
              <a:cxnLst/>
              <a:rect l="l" t="t" r="r" b="b"/>
              <a:pathLst>
                <a:path w="1378" h="2427" extrusionOk="0">
                  <a:moveTo>
                    <a:pt x="451" y="675"/>
                  </a:moveTo>
                  <a:lnTo>
                    <a:pt x="451" y="824"/>
                  </a:lnTo>
                  <a:cubicBezTo>
                    <a:pt x="436" y="798"/>
                    <a:pt x="429" y="760"/>
                    <a:pt x="437" y="719"/>
                  </a:cubicBezTo>
                  <a:cubicBezTo>
                    <a:pt x="439" y="709"/>
                    <a:pt x="442" y="693"/>
                    <a:pt x="451" y="675"/>
                  </a:cubicBezTo>
                  <a:close/>
                  <a:moveTo>
                    <a:pt x="812" y="1409"/>
                  </a:moveTo>
                  <a:cubicBezTo>
                    <a:pt x="902" y="1469"/>
                    <a:pt x="903" y="1561"/>
                    <a:pt x="894" y="1615"/>
                  </a:cubicBezTo>
                  <a:cubicBezTo>
                    <a:pt x="885" y="1671"/>
                    <a:pt x="858" y="1728"/>
                    <a:pt x="812" y="1771"/>
                  </a:cubicBezTo>
                  <a:lnTo>
                    <a:pt x="812" y="1409"/>
                  </a:lnTo>
                  <a:close/>
                  <a:moveTo>
                    <a:pt x="633" y="1"/>
                  </a:moveTo>
                  <a:cubicBezTo>
                    <a:pt x="532" y="1"/>
                    <a:pt x="452" y="81"/>
                    <a:pt x="452" y="180"/>
                  </a:cubicBezTo>
                  <a:lnTo>
                    <a:pt x="452" y="247"/>
                  </a:lnTo>
                  <a:cubicBezTo>
                    <a:pt x="451" y="247"/>
                    <a:pt x="450" y="249"/>
                    <a:pt x="448" y="249"/>
                  </a:cubicBezTo>
                  <a:cubicBezTo>
                    <a:pt x="262" y="305"/>
                    <a:pt x="122" y="463"/>
                    <a:pt x="85" y="663"/>
                  </a:cubicBezTo>
                  <a:cubicBezTo>
                    <a:pt x="49" y="849"/>
                    <a:pt x="111" y="1027"/>
                    <a:pt x="243" y="1130"/>
                  </a:cubicBezTo>
                  <a:cubicBezTo>
                    <a:pt x="299" y="1173"/>
                    <a:pt x="366" y="1213"/>
                    <a:pt x="452" y="1256"/>
                  </a:cubicBezTo>
                  <a:lnTo>
                    <a:pt x="452" y="1819"/>
                  </a:lnTo>
                  <a:cubicBezTo>
                    <a:pt x="405" y="1806"/>
                    <a:pt x="365" y="1785"/>
                    <a:pt x="306" y="1745"/>
                  </a:cubicBezTo>
                  <a:cubicBezTo>
                    <a:pt x="275" y="1725"/>
                    <a:pt x="241" y="1715"/>
                    <a:pt x="207" y="1715"/>
                  </a:cubicBezTo>
                  <a:cubicBezTo>
                    <a:pt x="148" y="1715"/>
                    <a:pt x="91" y="1744"/>
                    <a:pt x="56" y="1798"/>
                  </a:cubicBezTo>
                  <a:cubicBezTo>
                    <a:pt x="1" y="1881"/>
                    <a:pt x="25" y="1992"/>
                    <a:pt x="109" y="2048"/>
                  </a:cubicBezTo>
                  <a:cubicBezTo>
                    <a:pt x="238" y="2133"/>
                    <a:pt x="336" y="2169"/>
                    <a:pt x="451" y="2184"/>
                  </a:cubicBezTo>
                  <a:lnTo>
                    <a:pt x="451" y="2237"/>
                  </a:lnTo>
                  <a:cubicBezTo>
                    <a:pt x="451" y="2333"/>
                    <a:pt x="520" y="2418"/>
                    <a:pt x="615" y="2426"/>
                  </a:cubicBezTo>
                  <a:cubicBezTo>
                    <a:pt x="620" y="2426"/>
                    <a:pt x="626" y="2427"/>
                    <a:pt x="631" y="2427"/>
                  </a:cubicBezTo>
                  <a:cubicBezTo>
                    <a:pt x="732" y="2427"/>
                    <a:pt x="812" y="2346"/>
                    <a:pt x="812" y="2247"/>
                  </a:cubicBezTo>
                  <a:lnTo>
                    <a:pt x="812" y="2165"/>
                  </a:lnTo>
                  <a:cubicBezTo>
                    <a:pt x="1057" y="2092"/>
                    <a:pt x="1212" y="1878"/>
                    <a:pt x="1248" y="1668"/>
                  </a:cubicBezTo>
                  <a:cubicBezTo>
                    <a:pt x="1295" y="1386"/>
                    <a:pt x="1143" y="1131"/>
                    <a:pt x="869" y="1034"/>
                  </a:cubicBezTo>
                  <a:cubicBezTo>
                    <a:pt x="850" y="1028"/>
                    <a:pt x="832" y="1021"/>
                    <a:pt x="813" y="1014"/>
                  </a:cubicBezTo>
                  <a:lnTo>
                    <a:pt x="813" y="610"/>
                  </a:lnTo>
                  <a:cubicBezTo>
                    <a:pt x="864" y="629"/>
                    <a:pt x="888" y="677"/>
                    <a:pt x="924" y="714"/>
                  </a:cubicBezTo>
                  <a:cubicBezTo>
                    <a:pt x="964" y="754"/>
                    <a:pt x="1018" y="778"/>
                    <a:pt x="1070" y="778"/>
                  </a:cubicBezTo>
                  <a:cubicBezTo>
                    <a:pt x="1112" y="778"/>
                    <a:pt x="1152" y="763"/>
                    <a:pt x="1186" y="730"/>
                  </a:cubicBezTo>
                  <a:cubicBezTo>
                    <a:pt x="1377" y="547"/>
                    <a:pt x="1007" y="283"/>
                    <a:pt x="850" y="244"/>
                  </a:cubicBezTo>
                  <a:cubicBezTo>
                    <a:pt x="838" y="242"/>
                    <a:pt x="825" y="238"/>
                    <a:pt x="813" y="237"/>
                  </a:cubicBezTo>
                  <a:lnTo>
                    <a:pt x="813" y="190"/>
                  </a:lnTo>
                  <a:cubicBezTo>
                    <a:pt x="813" y="95"/>
                    <a:pt x="744" y="9"/>
                    <a:pt x="649" y="1"/>
                  </a:cubicBezTo>
                  <a:cubicBezTo>
                    <a:pt x="644" y="1"/>
                    <a:pt x="638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3353903" y="3063499"/>
              <a:ext cx="51486" cy="58646"/>
            </a:xfrm>
            <a:custGeom>
              <a:avLst/>
              <a:gdLst/>
              <a:ahLst/>
              <a:cxnLst/>
              <a:rect l="l" t="t" r="r" b="b"/>
              <a:pathLst>
                <a:path w="1359" h="1548" extrusionOk="0">
                  <a:moveTo>
                    <a:pt x="676" y="665"/>
                  </a:moveTo>
                  <a:lnTo>
                    <a:pt x="763" y="897"/>
                  </a:lnTo>
                  <a:lnTo>
                    <a:pt x="587" y="897"/>
                  </a:lnTo>
                  <a:lnTo>
                    <a:pt x="676" y="665"/>
                  </a:lnTo>
                  <a:close/>
                  <a:moveTo>
                    <a:pt x="678" y="1"/>
                  </a:moveTo>
                  <a:cubicBezTo>
                    <a:pt x="591" y="1"/>
                    <a:pt x="516" y="52"/>
                    <a:pt x="483" y="132"/>
                  </a:cubicBezTo>
                  <a:cubicBezTo>
                    <a:pt x="483" y="133"/>
                    <a:pt x="481" y="134"/>
                    <a:pt x="481" y="136"/>
                  </a:cubicBezTo>
                  <a:lnTo>
                    <a:pt x="39" y="1296"/>
                  </a:lnTo>
                  <a:cubicBezTo>
                    <a:pt x="0" y="1393"/>
                    <a:pt x="49" y="1499"/>
                    <a:pt x="144" y="1535"/>
                  </a:cubicBezTo>
                  <a:cubicBezTo>
                    <a:pt x="166" y="1544"/>
                    <a:pt x="188" y="1548"/>
                    <a:pt x="210" y="1548"/>
                  </a:cubicBezTo>
                  <a:cubicBezTo>
                    <a:pt x="284" y="1548"/>
                    <a:pt x="354" y="1502"/>
                    <a:pt x="383" y="1429"/>
                  </a:cubicBezTo>
                  <a:lnTo>
                    <a:pt x="448" y="1259"/>
                  </a:lnTo>
                  <a:lnTo>
                    <a:pt x="904" y="1259"/>
                  </a:lnTo>
                  <a:lnTo>
                    <a:pt x="968" y="1429"/>
                  </a:lnTo>
                  <a:cubicBezTo>
                    <a:pt x="997" y="1503"/>
                    <a:pt x="1067" y="1548"/>
                    <a:pt x="1141" y="1548"/>
                  </a:cubicBezTo>
                  <a:cubicBezTo>
                    <a:pt x="1267" y="1548"/>
                    <a:pt x="1359" y="1419"/>
                    <a:pt x="1314" y="1299"/>
                  </a:cubicBezTo>
                  <a:lnTo>
                    <a:pt x="876" y="137"/>
                  </a:lnTo>
                  <a:cubicBezTo>
                    <a:pt x="874" y="136"/>
                    <a:pt x="874" y="133"/>
                    <a:pt x="873" y="132"/>
                  </a:cubicBezTo>
                  <a:cubicBezTo>
                    <a:pt x="840" y="52"/>
                    <a:pt x="764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3413117" y="3065242"/>
              <a:ext cx="43757" cy="57320"/>
            </a:xfrm>
            <a:custGeom>
              <a:avLst/>
              <a:gdLst/>
              <a:ahLst/>
              <a:cxnLst/>
              <a:rect l="l" t="t" r="r" b="b"/>
              <a:pathLst>
                <a:path w="1155" h="1513" extrusionOk="0">
                  <a:moveTo>
                    <a:pt x="508" y="359"/>
                  </a:moveTo>
                  <a:cubicBezTo>
                    <a:pt x="766" y="359"/>
                    <a:pt x="786" y="656"/>
                    <a:pt x="786" y="747"/>
                  </a:cubicBezTo>
                  <a:cubicBezTo>
                    <a:pt x="786" y="935"/>
                    <a:pt x="702" y="1128"/>
                    <a:pt x="514" y="1132"/>
                  </a:cubicBezTo>
                  <a:cubicBezTo>
                    <a:pt x="481" y="1132"/>
                    <a:pt x="425" y="1133"/>
                    <a:pt x="371" y="1133"/>
                  </a:cubicBezTo>
                  <a:cubicBezTo>
                    <a:pt x="371" y="1002"/>
                    <a:pt x="369" y="497"/>
                    <a:pt x="369" y="359"/>
                  </a:cubicBezTo>
                  <a:close/>
                  <a:moveTo>
                    <a:pt x="188" y="1"/>
                  </a:moveTo>
                  <a:cubicBezTo>
                    <a:pt x="165" y="1"/>
                    <a:pt x="143" y="3"/>
                    <a:pt x="123" y="11"/>
                  </a:cubicBezTo>
                  <a:cubicBezTo>
                    <a:pt x="47" y="40"/>
                    <a:pt x="1" y="111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lnTo>
                    <a:pt x="1" y="185"/>
                  </a:lnTo>
                  <a:cubicBezTo>
                    <a:pt x="0" y="185"/>
                    <a:pt x="1" y="1328"/>
                    <a:pt x="1" y="1328"/>
                  </a:cubicBezTo>
                  <a:cubicBezTo>
                    <a:pt x="1" y="1377"/>
                    <a:pt x="21" y="1423"/>
                    <a:pt x="57" y="1458"/>
                  </a:cubicBezTo>
                  <a:cubicBezTo>
                    <a:pt x="90" y="1492"/>
                    <a:pt x="188" y="1511"/>
                    <a:pt x="188" y="1511"/>
                  </a:cubicBezTo>
                  <a:cubicBezTo>
                    <a:pt x="194" y="1511"/>
                    <a:pt x="299" y="1512"/>
                    <a:pt x="396" y="1512"/>
                  </a:cubicBezTo>
                  <a:cubicBezTo>
                    <a:pt x="444" y="1512"/>
                    <a:pt x="491" y="1512"/>
                    <a:pt x="522" y="1511"/>
                  </a:cubicBezTo>
                  <a:cubicBezTo>
                    <a:pt x="888" y="1505"/>
                    <a:pt x="1154" y="1186"/>
                    <a:pt x="1154" y="756"/>
                  </a:cubicBezTo>
                  <a:cubicBezTo>
                    <a:pt x="1154" y="305"/>
                    <a:pt x="896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3462141" y="3063916"/>
              <a:ext cx="44666" cy="58608"/>
            </a:xfrm>
            <a:custGeom>
              <a:avLst/>
              <a:gdLst/>
              <a:ahLst/>
              <a:cxnLst/>
              <a:rect l="l" t="t" r="r" b="b"/>
              <a:pathLst>
                <a:path w="1179" h="1547" extrusionOk="0">
                  <a:moveTo>
                    <a:pt x="596" y="0"/>
                  </a:moveTo>
                  <a:cubicBezTo>
                    <a:pt x="539" y="0"/>
                    <a:pt x="479" y="8"/>
                    <a:pt x="417" y="27"/>
                  </a:cubicBezTo>
                  <a:cubicBezTo>
                    <a:pt x="240" y="80"/>
                    <a:pt x="116" y="219"/>
                    <a:pt x="92" y="392"/>
                  </a:cubicBezTo>
                  <a:cubicBezTo>
                    <a:pt x="68" y="554"/>
                    <a:pt x="139" y="710"/>
                    <a:pt x="275" y="799"/>
                  </a:cubicBezTo>
                  <a:cubicBezTo>
                    <a:pt x="385" y="871"/>
                    <a:pt x="532" y="912"/>
                    <a:pt x="654" y="957"/>
                  </a:cubicBezTo>
                  <a:cubicBezTo>
                    <a:pt x="723" y="981"/>
                    <a:pt x="795" y="1027"/>
                    <a:pt x="785" y="1075"/>
                  </a:cubicBezTo>
                  <a:cubicBezTo>
                    <a:pt x="778" y="1117"/>
                    <a:pt x="718" y="1179"/>
                    <a:pt x="616" y="1179"/>
                  </a:cubicBezTo>
                  <a:cubicBezTo>
                    <a:pt x="509" y="1179"/>
                    <a:pt x="407" y="1136"/>
                    <a:pt x="343" y="1064"/>
                  </a:cubicBezTo>
                  <a:cubicBezTo>
                    <a:pt x="307" y="1024"/>
                    <a:pt x="257" y="1004"/>
                    <a:pt x="207" y="1004"/>
                  </a:cubicBezTo>
                  <a:cubicBezTo>
                    <a:pt x="162" y="1004"/>
                    <a:pt x="118" y="1020"/>
                    <a:pt x="82" y="1052"/>
                  </a:cubicBezTo>
                  <a:cubicBezTo>
                    <a:pt x="6" y="1120"/>
                    <a:pt x="1" y="1236"/>
                    <a:pt x="69" y="1313"/>
                  </a:cubicBezTo>
                  <a:cubicBezTo>
                    <a:pt x="205" y="1461"/>
                    <a:pt x="404" y="1546"/>
                    <a:pt x="616" y="1546"/>
                  </a:cubicBezTo>
                  <a:cubicBezTo>
                    <a:pt x="883" y="1546"/>
                    <a:pt x="1106" y="1376"/>
                    <a:pt x="1147" y="1140"/>
                  </a:cubicBezTo>
                  <a:cubicBezTo>
                    <a:pt x="1179" y="960"/>
                    <a:pt x="1100" y="727"/>
                    <a:pt x="781" y="609"/>
                  </a:cubicBezTo>
                  <a:cubicBezTo>
                    <a:pt x="644" y="559"/>
                    <a:pt x="514" y="503"/>
                    <a:pt x="469" y="482"/>
                  </a:cubicBezTo>
                  <a:cubicBezTo>
                    <a:pt x="424" y="440"/>
                    <a:pt x="486" y="389"/>
                    <a:pt x="523" y="378"/>
                  </a:cubicBezTo>
                  <a:cubicBezTo>
                    <a:pt x="548" y="371"/>
                    <a:pt x="573" y="368"/>
                    <a:pt x="596" y="368"/>
                  </a:cubicBezTo>
                  <a:cubicBezTo>
                    <a:pt x="713" y="368"/>
                    <a:pt x="810" y="443"/>
                    <a:pt x="814" y="447"/>
                  </a:cubicBezTo>
                  <a:cubicBezTo>
                    <a:pt x="849" y="475"/>
                    <a:pt x="891" y="489"/>
                    <a:pt x="932" y="489"/>
                  </a:cubicBezTo>
                  <a:cubicBezTo>
                    <a:pt x="985" y="489"/>
                    <a:pt x="1036" y="467"/>
                    <a:pt x="1072" y="423"/>
                  </a:cubicBezTo>
                  <a:cubicBezTo>
                    <a:pt x="1137" y="345"/>
                    <a:pt x="1127" y="230"/>
                    <a:pt x="1050" y="164"/>
                  </a:cubicBezTo>
                  <a:cubicBezTo>
                    <a:pt x="966" y="94"/>
                    <a:pt x="796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3354017" y="3138474"/>
              <a:ext cx="223143" cy="13714"/>
            </a:xfrm>
            <a:custGeom>
              <a:avLst/>
              <a:gdLst/>
              <a:ahLst/>
              <a:cxnLst/>
              <a:rect l="l" t="t" r="r" b="b"/>
              <a:pathLst>
                <a:path w="5890" h="362" extrusionOk="0">
                  <a:moveTo>
                    <a:pt x="210" y="0"/>
                  </a:moveTo>
                  <a:cubicBezTo>
                    <a:pt x="123" y="0"/>
                    <a:pt x="41" y="58"/>
                    <a:pt x="25" y="144"/>
                  </a:cubicBezTo>
                  <a:cubicBezTo>
                    <a:pt x="1" y="259"/>
                    <a:pt x="92" y="362"/>
                    <a:pt x="205" y="362"/>
                  </a:cubicBezTo>
                  <a:lnTo>
                    <a:pt x="5680" y="362"/>
                  </a:lnTo>
                  <a:cubicBezTo>
                    <a:pt x="5768" y="362"/>
                    <a:pt x="5849" y="304"/>
                    <a:pt x="5866" y="217"/>
                  </a:cubicBezTo>
                  <a:cubicBezTo>
                    <a:pt x="5890" y="101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3354017" y="3167001"/>
              <a:ext cx="223143" cy="13639"/>
            </a:xfrm>
            <a:custGeom>
              <a:avLst/>
              <a:gdLst/>
              <a:ahLst/>
              <a:cxnLst/>
              <a:rect l="l" t="t" r="r" b="b"/>
              <a:pathLst>
                <a:path w="5890" h="360" extrusionOk="0">
                  <a:moveTo>
                    <a:pt x="210" y="0"/>
                  </a:moveTo>
                  <a:cubicBezTo>
                    <a:pt x="123" y="0"/>
                    <a:pt x="41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5680" y="360"/>
                  </a:lnTo>
                  <a:cubicBezTo>
                    <a:pt x="5768" y="360"/>
                    <a:pt x="5849" y="302"/>
                    <a:pt x="5866" y="216"/>
                  </a:cubicBezTo>
                  <a:cubicBezTo>
                    <a:pt x="5890" y="101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3354017" y="3195528"/>
              <a:ext cx="223143" cy="13752"/>
            </a:xfrm>
            <a:custGeom>
              <a:avLst/>
              <a:gdLst/>
              <a:ahLst/>
              <a:cxnLst/>
              <a:rect l="l" t="t" r="r" b="b"/>
              <a:pathLst>
                <a:path w="5890" h="363" extrusionOk="0">
                  <a:moveTo>
                    <a:pt x="210" y="0"/>
                  </a:moveTo>
                  <a:cubicBezTo>
                    <a:pt x="123" y="0"/>
                    <a:pt x="41" y="58"/>
                    <a:pt x="25" y="145"/>
                  </a:cubicBezTo>
                  <a:cubicBezTo>
                    <a:pt x="1" y="260"/>
                    <a:pt x="92" y="363"/>
                    <a:pt x="205" y="363"/>
                  </a:cubicBezTo>
                  <a:lnTo>
                    <a:pt x="5680" y="363"/>
                  </a:lnTo>
                  <a:cubicBezTo>
                    <a:pt x="5768" y="363"/>
                    <a:pt x="5849" y="305"/>
                    <a:pt x="5866" y="218"/>
                  </a:cubicBezTo>
                  <a:cubicBezTo>
                    <a:pt x="5890" y="102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3354017" y="3224132"/>
              <a:ext cx="223143" cy="13639"/>
            </a:xfrm>
            <a:custGeom>
              <a:avLst/>
              <a:gdLst/>
              <a:ahLst/>
              <a:cxnLst/>
              <a:rect l="l" t="t" r="r" b="b"/>
              <a:pathLst>
                <a:path w="5890" h="360" extrusionOk="0">
                  <a:moveTo>
                    <a:pt x="210" y="1"/>
                  </a:moveTo>
                  <a:cubicBezTo>
                    <a:pt x="123" y="1"/>
                    <a:pt x="41" y="57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5680" y="360"/>
                  </a:lnTo>
                  <a:cubicBezTo>
                    <a:pt x="5768" y="360"/>
                    <a:pt x="5849" y="302"/>
                    <a:pt x="5866" y="216"/>
                  </a:cubicBezTo>
                  <a:cubicBezTo>
                    <a:pt x="5890" y="101"/>
                    <a:pt x="5800" y="1"/>
                    <a:pt x="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65"/>
          <p:cNvGrpSpPr/>
          <p:nvPr/>
        </p:nvGrpSpPr>
        <p:grpSpPr>
          <a:xfrm>
            <a:off x="1729838" y="3464019"/>
            <a:ext cx="449547" cy="373479"/>
            <a:chOff x="1558268" y="2993147"/>
            <a:chExt cx="476669" cy="396012"/>
          </a:xfrm>
        </p:grpSpPr>
        <p:sp>
          <p:nvSpPr>
            <p:cNvPr id="2709" name="Google Shape;2709;p65"/>
            <p:cNvSpPr/>
            <p:nvPr/>
          </p:nvSpPr>
          <p:spPr>
            <a:xfrm>
              <a:off x="1819220" y="3109908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9" y="196"/>
                  </a:cubicBezTo>
                  <a:cubicBezTo>
                    <a:pt x="668" y="89"/>
                    <a:pt x="585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1859870" y="3109908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0"/>
                    <a:pt x="1426" y="196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1819220" y="3139686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1859870" y="3139686"/>
              <a:ext cx="54403" cy="13714"/>
            </a:xfrm>
            <a:custGeom>
              <a:avLst/>
              <a:gdLst/>
              <a:ahLst/>
              <a:cxnLst/>
              <a:rect l="l" t="t" r="r" b="b"/>
              <a:pathLst>
                <a:path w="1436" h="362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2"/>
                    <a:pt x="1426" y="198"/>
                  </a:cubicBezTo>
                  <a:cubicBezTo>
                    <a:pt x="1436" y="90"/>
                    <a:pt x="1352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1819220" y="3170714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9" y="1"/>
                  </a:moveTo>
                  <a:cubicBezTo>
                    <a:pt x="104" y="1"/>
                    <a:pt x="19" y="71"/>
                    <a:pt x="11" y="165"/>
                  </a:cubicBezTo>
                  <a:cubicBezTo>
                    <a:pt x="0" y="271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1881124" y="3170714"/>
              <a:ext cx="91606" cy="13714"/>
            </a:xfrm>
            <a:custGeom>
              <a:avLst/>
              <a:gdLst/>
              <a:ahLst/>
              <a:cxnLst/>
              <a:rect l="l" t="t" r="r" b="b"/>
              <a:pathLst>
                <a:path w="2418" h="362" extrusionOk="0">
                  <a:moveTo>
                    <a:pt x="179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0"/>
                    <a:pt x="82" y="361"/>
                    <a:pt x="181" y="361"/>
                  </a:cubicBezTo>
                  <a:lnTo>
                    <a:pt x="2219" y="361"/>
                  </a:lnTo>
                  <a:cubicBezTo>
                    <a:pt x="2315" y="361"/>
                    <a:pt x="2400" y="292"/>
                    <a:pt x="2408" y="198"/>
                  </a:cubicBezTo>
                  <a:cubicBezTo>
                    <a:pt x="2417" y="90"/>
                    <a:pt x="2334" y="1"/>
                    <a:pt x="2229" y="1"/>
                  </a:cubicBezTo>
                  <a:lnTo>
                    <a:pt x="181" y="1"/>
                  </a:lnTo>
                  <a:cubicBezTo>
                    <a:pt x="181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1819220" y="3201742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1"/>
                  </a:moveTo>
                  <a:cubicBezTo>
                    <a:pt x="104" y="1"/>
                    <a:pt x="19" y="70"/>
                    <a:pt x="11" y="164"/>
                  </a:cubicBezTo>
                  <a:cubicBezTo>
                    <a:pt x="0" y="272"/>
                    <a:pt x="84" y="360"/>
                    <a:pt x="190" y="360"/>
                  </a:cubicBezTo>
                  <a:lnTo>
                    <a:pt x="470" y="360"/>
                  </a:lnTo>
                  <a:cubicBezTo>
                    <a:pt x="566" y="360"/>
                    <a:pt x="651" y="291"/>
                    <a:pt x="659" y="197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1877108" y="3201742"/>
              <a:ext cx="56032" cy="13714"/>
            </a:xfrm>
            <a:custGeom>
              <a:avLst/>
              <a:gdLst/>
              <a:ahLst/>
              <a:cxnLst/>
              <a:rect l="l" t="t" r="r" b="b"/>
              <a:pathLst>
                <a:path w="1479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97" y="361"/>
                  </a:lnTo>
                  <a:cubicBezTo>
                    <a:pt x="1397" y="360"/>
                    <a:pt x="1478" y="280"/>
                    <a:pt x="1478" y="181"/>
                  </a:cubicBezTo>
                  <a:cubicBezTo>
                    <a:pt x="1478" y="81"/>
                    <a:pt x="1397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1819220" y="3231519"/>
              <a:ext cx="25383" cy="13714"/>
            </a:xfrm>
            <a:custGeom>
              <a:avLst/>
              <a:gdLst/>
              <a:ahLst/>
              <a:cxnLst/>
              <a:rect l="l" t="t" r="r" b="b"/>
              <a:pathLst>
                <a:path w="670" h="362" extrusionOk="0">
                  <a:moveTo>
                    <a:pt x="200" y="0"/>
                  </a:moveTo>
                  <a:cubicBezTo>
                    <a:pt x="105" y="0"/>
                    <a:pt x="20" y="69"/>
                    <a:pt x="12" y="164"/>
                  </a:cubicBezTo>
                  <a:cubicBezTo>
                    <a:pt x="0" y="273"/>
                    <a:pt x="84" y="362"/>
                    <a:pt x="190" y="362"/>
                  </a:cubicBezTo>
                  <a:lnTo>
                    <a:pt x="471" y="362"/>
                  </a:lnTo>
                  <a:cubicBezTo>
                    <a:pt x="567" y="362"/>
                    <a:pt x="653" y="293"/>
                    <a:pt x="660" y="196"/>
                  </a:cubicBezTo>
                  <a:cubicBezTo>
                    <a:pt x="669" y="89"/>
                    <a:pt x="586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1859605" y="3231519"/>
              <a:ext cx="26633" cy="13714"/>
            </a:xfrm>
            <a:custGeom>
              <a:avLst/>
              <a:gdLst/>
              <a:ahLst/>
              <a:cxnLst/>
              <a:rect l="l" t="t" r="r" b="b"/>
              <a:pathLst>
                <a:path w="703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504" y="362"/>
                  </a:lnTo>
                  <a:cubicBezTo>
                    <a:pt x="599" y="362"/>
                    <a:pt x="684" y="293"/>
                    <a:pt x="693" y="196"/>
                  </a:cubicBezTo>
                  <a:cubicBezTo>
                    <a:pt x="702" y="89"/>
                    <a:pt x="618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1901089" y="3231557"/>
              <a:ext cx="71868" cy="13676"/>
            </a:xfrm>
            <a:custGeom>
              <a:avLst/>
              <a:gdLst/>
              <a:ahLst/>
              <a:cxnLst/>
              <a:rect l="l" t="t" r="r" b="b"/>
              <a:pathLst>
                <a:path w="1897" h="361" extrusionOk="0">
                  <a:moveTo>
                    <a:pt x="199" y="0"/>
                  </a:moveTo>
                  <a:cubicBezTo>
                    <a:pt x="102" y="0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699" y="361"/>
                  </a:lnTo>
                  <a:cubicBezTo>
                    <a:pt x="1794" y="361"/>
                    <a:pt x="1880" y="292"/>
                    <a:pt x="1887" y="195"/>
                  </a:cubicBezTo>
                  <a:cubicBezTo>
                    <a:pt x="1897" y="89"/>
                    <a:pt x="1813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1558268" y="2993147"/>
              <a:ext cx="476669" cy="396012"/>
            </a:xfrm>
            <a:custGeom>
              <a:avLst/>
              <a:gdLst/>
              <a:ahLst/>
              <a:cxnLst/>
              <a:rect l="l" t="t" r="r" b="b"/>
              <a:pathLst>
                <a:path w="12582" h="10453" extrusionOk="0">
                  <a:moveTo>
                    <a:pt x="11306" y="1214"/>
                  </a:moveTo>
                  <a:cubicBezTo>
                    <a:pt x="11338" y="1214"/>
                    <a:pt x="11370" y="1245"/>
                    <a:pt x="11370" y="1280"/>
                  </a:cubicBezTo>
                  <a:lnTo>
                    <a:pt x="11370" y="2262"/>
                  </a:lnTo>
                  <a:lnTo>
                    <a:pt x="1180" y="2262"/>
                  </a:lnTo>
                  <a:lnTo>
                    <a:pt x="1180" y="1278"/>
                  </a:lnTo>
                  <a:cubicBezTo>
                    <a:pt x="1180" y="1242"/>
                    <a:pt x="1208" y="1214"/>
                    <a:pt x="1244" y="1214"/>
                  </a:cubicBezTo>
                  <a:close/>
                  <a:moveTo>
                    <a:pt x="6093" y="2622"/>
                  </a:moveTo>
                  <a:lnTo>
                    <a:pt x="6093" y="7111"/>
                  </a:lnTo>
                  <a:lnTo>
                    <a:pt x="1179" y="7111"/>
                  </a:lnTo>
                  <a:lnTo>
                    <a:pt x="1179" y="2622"/>
                  </a:lnTo>
                  <a:close/>
                  <a:moveTo>
                    <a:pt x="11370" y="2622"/>
                  </a:moveTo>
                  <a:lnTo>
                    <a:pt x="11370" y="7111"/>
                  </a:lnTo>
                  <a:lnTo>
                    <a:pt x="6455" y="7111"/>
                  </a:lnTo>
                  <a:lnTo>
                    <a:pt x="6455" y="2622"/>
                  </a:lnTo>
                  <a:close/>
                  <a:moveTo>
                    <a:pt x="7021" y="8686"/>
                  </a:moveTo>
                  <a:cubicBezTo>
                    <a:pt x="7071" y="8976"/>
                    <a:pt x="7192" y="9604"/>
                    <a:pt x="7405" y="10094"/>
                  </a:cubicBezTo>
                  <a:lnTo>
                    <a:pt x="5166" y="10094"/>
                  </a:lnTo>
                  <a:cubicBezTo>
                    <a:pt x="5378" y="9604"/>
                    <a:pt x="5499" y="8976"/>
                    <a:pt x="5548" y="8686"/>
                  </a:cubicBezTo>
                  <a:close/>
                  <a:moveTo>
                    <a:pt x="650" y="1"/>
                  </a:moveTo>
                  <a:cubicBezTo>
                    <a:pt x="289" y="1"/>
                    <a:pt x="1" y="656"/>
                    <a:pt x="1" y="656"/>
                  </a:cubicBezTo>
                  <a:lnTo>
                    <a:pt x="1" y="8493"/>
                  </a:lnTo>
                  <a:cubicBezTo>
                    <a:pt x="1" y="8598"/>
                    <a:pt x="86" y="8685"/>
                    <a:pt x="191" y="8685"/>
                  </a:cubicBezTo>
                  <a:lnTo>
                    <a:pt x="2005" y="8685"/>
                  </a:lnTo>
                  <a:cubicBezTo>
                    <a:pt x="2019" y="8685"/>
                    <a:pt x="2034" y="8679"/>
                    <a:pt x="2044" y="8668"/>
                  </a:cubicBezTo>
                  <a:cubicBezTo>
                    <a:pt x="2201" y="8513"/>
                    <a:pt x="2094" y="8323"/>
                    <a:pt x="1941" y="8323"/>
                  </a:cubicBezTo>
                  <a:lnTo>
                    <a:pt x="647" y="8323"/>
                  </a:lnTo>
                  <a:cubicBezTo>
                    <a:pt x="489" y="8323"/>
                    <a:pt x="360" y="8194"/>
                    <a:pt x="360" y="8036"/>
                  </a:cubicBezTo>
                  <a:lnTo>
                    <a:pt x="360" y="7471"/>
                  </a:lnTo>
                  <a:lnTo>
                    <a:pt x="12221" y="7471"/>
                  </a:lnTo>
                  <a:lnTo>
                    <a:pt x="12221" y="8132"/>
                  </a:lnTo>
                  <a:cubicBezTo>
                    <a:pt x="12221" y="8237"/>
                    <a:pt x="12136" y="8323"/>
                    <a:pt x="12031" y="8323"/>
                  </a:cubicBezTo>
                  <a:lnTo>
                    <a:pt x="2806" y="8323"/>
                  </a:lnTo>
                  <a:cubicBezTo>
                    <a:pt x="2767" y="8323"/>
                    <a:pt x="2730" y="8340"/>
                    <a:pt x="2705" y="8371"/>
                  </a:cubicBezTo>
                  <a:cubicBezTo>
                    <a:pt x="2590" y="8520"/>
                    <a:pt x="2695" y="8685"/>
                    <a:pt x="2840" y="8685"/>
                  </a:cubicBezTo>
                  <a:lnTo>
                    <a:pt x="5174" y="8685"/>
                  </a:lnTo>
                  <a:cubicBezTo>
                    <a:pt x="5114" y="9017"/>
                    <a:pt x="4979" y="9670"/>
                    <a:pt x="4758" y="10093"/>
                  </a:cubicBezTo>
                  <a:lnTo>
                    <a:pt x="3739" y="10093"/>
                  </a:lnTo>
                  <a:cubicBezTo>
                    <a:pt x="3651" y="10093"/>
                    <a:pt x="3569" y="10151"/>
                    <a:pt x="3552" y="10237"/>
                  </a:cubicBezTo>
                  <a:cubicBezTo>
                    <a:pt x="3529" y="10352"/>
                    <a:pt x="3619" y="10452"/>
                    <a:pt x="3734" y="10452"/>
                  </a:cubicBezTo>
                  <a:lnTo>
                    <a:pt x="8831" y="10452"/>
                  </a:lnTo>
                  <a:cubicBezTo>
                    <a:pt x="8919" y="10452"/>
                    <a:pt x="9000" y="10395"/>
                    <a:pt x="9017" y="10309"/>
                  </a:cubicBezTo>
                  <a:cubicBezTo>
                    <a:pt x="9040" y="10194"/>
                    <a:pt x="8950" y="10093"/>
                    <a:pt x="8836" y="10093"/>
                  </a:cubicBezTo>
                  <a:lnTo>
                    <a:pt x="7825" y="10093"/>
                  </a:lnTo>
                  <a:cubicBezTo>
                    <a:pt x="7605" y="9670"/>
                    <a:pt x="7468" y="9017"/>
                    <a:pt x="7411" y="8685"/>
                  </a:cubicBezTo>
                  <a:lnTo>
                    <a:pt x="11927" y="8685"/>
                  </a:lnTo>
                  <a:cubicBezTo>
                    <a:pt x="12288" y="8685"/>
                    <a:pt x="12582" y="8391"/>
                    <a:pt x="12582" y="8030"/>
                  </a:cubicBezTo>
                  <a:lnTo>
                    <a:pt x="12582" y="642"/>
                  </a:lnTo>
                  <a:cubicBezTo>
                    <a:pt x="12582" y="289"/>
                    <a:pt x="12294" y="3"/>
                    <a:pt x="11942" y="3"/>
                  </a:cubicBezTo>
                  <a:lnTo>
                    <a:pt x="9072" y="3"/>
                  </a:lnTo>
                  <a:cubicBezTo>
                    <a:pt x="8977" y="3"/>
                    <a:pt x="8892" y="72"/>
                    <a:pt x="8883" y="166"/>
                  </a:cubicBezTo>
                  <a:cubicBezTo>
                    <a:pt x="8874" y="274"/>
                    <a:pt x="8958" y="363"/>
                    <a:pt x="9062" y="363"/>
                  </a:cubicBezTo>
                  <a:lnTo>
                    <a:pt x="11935" y="363"/>
                  </a:lnTo>
                  <a:cubicBezTo>
                    <a:pt x="12093" y="363"/>
                    <a:pt x="12222" y="491"/>
                    <a:pt x="12222" y="649"/>
                  </a:cubicBezTo>
                  <a:lnTo>
                    <a:pt x="12222" y="7113"/>
                  </a:lnTo>
                  <a:lnTo>
                    <a:pt x="11764" y="7113"/>
                  </a:lnTo>
                  <a:lnTo>
                    <a:pt x="11764" y="1287"/>
                  </a:lnTo>
                  <a:cubicBezTo>
                    <a:pt x="11764" y="1047"/>
                    <a:pt x="11570" y="853"/>
                    <a:pt x="11330" y="853"/>
                  </a:cubicBezTo>
                  <a:lnTo>
                    <a:pt x="1252" y="853"/>
                  </a:lnTo>
                  <a:cubicBezTo>
                    <a:pt x="1013" y="853"/>
                    <a:pt x="819" y="1047"/>
                    <a:pt x="819" y="1287"/>
                  </a:cubicBezTo>
                  <a:lnTo>
                    <a:pt x="819" y="7113"/>
                  </a:lnTo>
                  <a:lnTo>
                    <a:pt x="361" y="7113"/>
                  </a:lnTo>
                  <a:lnTo>
                    <a:pt x="361" y="658"/>
                  </a:lnTo>
                  <a:cubicBezTo>
                    <a:pt x="361" y="658"/>
                    <a:pt x="492" y="371"/>
                    <a:pt x="650" y="363"/>
                  </a:cubicBezTo>
                  <a:lnTo>
                    <a:pt x="8127" y="363"/>
                  </a:lnTo>
                  <a:cubicBezTo>
                    <a:pt x="8131" y="364"/>
                    <a:pt x="8136" y="364"/>
                    <a:pt x="8140" y="364"/>
                  </a:cubicBezTo>
                  <a:cubicBezTo>
                    <a:pt x="8235" y="364"/>
                    <a:pt x="8312" y="284"/>
                    <a:pt x="8312" y="186"/>
                  </a:cubicBezTo>
                  <a:cubicBezTo>
                    <a:pt x="8312" y="84"/>
                    <a:pt x="82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1636425" y="3185527"/>
              <a:ext cx="50614" cy="58078"/>
            </a:xfrm>
            <a:custGeom>
              <a:avLst/>
              <a:gdLst/>
              <a:ahLst/>
              <a:cxnLst/>
              <a:rect l="l" t="t" r="r" b="b"/>
              <a:pathLst>
                <a:path w="1336" h="1533" extrusionOk="0">
                  <a:moveTo>
                    <a:pt x="668" y="671"/>
                  </a:moveTo>
                  <a:lnTo>
                    <a:pt x="750" y="887"/>
                  </a:lnTo>
                  <a:lnTo>
                    <a:pt x="586" y="887"/>
                  </a:lnTo>
                  <a:lnTo>
                    <a:pt x="668" y="671"/>
                  </a:lnTo>
                  <a:close/>
                  <a:moveTo>
                    <a:pt x="668" y="0"/>
                  </a:moveTo>
                  <a:cubicBezTo>
                    <a:pt x="582" y="0"/>
                    <a:pt x="506" y="52"/>
                    <a:pt x="473" y="131"/>
                  </a:cubicBezTo>
                  <a:cubicBezTo>
                    <a:pt x="473" y="132"/>
                    <a:pt x="472" y="135"/>
                    <a:pt x="472" y="136"/>
                  </a:cubicBezTo>
                  <a:lnTo>
                    <a:pt x="36" y="1279"/>
                  </a:lnTo>
                  <a:cubicBezTo>
                    <a:pt x="0" y="1378"/>
                    <a:pt x="48" y="1484"/>
                    <a:pt x="144" y="1520"/>
                  </a:cubicBezTo>
                  <a:cubicBezTo>
                    <a:pt x="165" y="1529"/>
                    <a:pt x="188" y="1532"/>
                    <a:pt x="209" y="1532"/>
                  </a:cubicBezTo>
                  <a:cubicBezTo>
                    <a:pt x="284" y="1532"/>
                    <a:pt x="354" y="1487"/>
                    <a:pt x="382" y="1413"/>
                  </a:cubicBezTo>
                  <a:lnTo>
                    <a:pt x="445" y="1247"/>
                  </a:lnTo>
                  <a:lnTo>
                    <a:pt x="890" y="1247"/>
                  </a:lnTo>
                  <a:lnTo>
                    <a:pt x="953" y="1412"/>
                  </a:lnTo>
                  <a:cubicBezTo>
                    <a:pt x="980" y="1487"/>
                    <a:pt x="1051" y="1531"/>
                    <a:pt x="1126" y="1531"/>
                  </a:cubicBezTo>
                  <a:cubicBezTo>
                    <a:pt x="1148" y="1531"/>
                    <a:pt x="1169" y="1528"/>
                    <a:pt x="1191" y="1519"/>
                  </a:cubicBezTo>
                  <a:cubicBezTo>
                    <a:pt x="1286" y="1482"/>
                    <a:pt x="1335" y="1377"/>
                    <a:pt x="1299" y="1281"/>
                  </a:cubicBezTo>
                  <a:lnTo>
                    <a:pt x="866" y="137"/>
                  </a:lnTo>
                  <a:cubicBezTo>
                    <a:pt x="866" y="136"/>
                    <a:pt x="865" y="133"/>
                    <a:pt x="865" y="132"/>
                  </a:cubicBezTo>
                  <a:cubicBezTo>
                    <a:pt x="834" y="53"/>
                    <a:pt x="75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1740684" y="3186701"/>
              <a:ext cx="13714" cy="56600"/>
            </a:xfrm>
            <a:custGeom>
              <a:avLst/>
              <a:gdLst/>
              <a:ahLst/>
              <a:cxnLst/>
              <a:rect l="l" t="t" r="r" b="b"/>
              <a:pathLst>
                <a:path w="362" h="1494" extrusionOk="0">
                  <a:moveTo>
                    <a:pt x="182" y="1"/>
                  </a:moveTo>
                  <a:cubicBezTo>
                    <a:pt x="82" y="1"/>
                    <a:pt x="0" y="83"/>
                    <a:pt x="0" y="181"/>
                  </a:cubicBezTo>
                  <a:lnTo>
                    <a:pt x="0" y="1304"/>
                  </a:lnTo>
                  <a:cubicBezTo>
                    <a:pt x="0" y="1399"/>
                    <a:pt x="71" y="1484"/>
                    <a:pt x="164" y="1492"/>
                  </a:cubicBezTo>
                  <a:cubicBezTo>
                    <a:pt x="169" y="1493"/>
                    <a:pt x="175" y="1493"/>
                    <a:pt x="180" y="1493"/>
                  </a:cubicBezTo>
                  <a:cubicBezTo>
                    <a:pt x="281" y="1493"/>
                    <a:pt x="361" y="1412"/>
                    <a:pt x="361" y="1312"/>
                  </a:cubicBezTo>
                  <a:lnTo>
                    <a:pt x="361" y="181"/>
                  </a:lnTo>
                  <a:cubicBezTo>
                    <a:pt x="362" y="83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1694768" y="3185603"/>
              <a:ext cx="37961" cy="57888"/>
            </a:xfrm>
            <a:custGeom>
              <a:avLst/>
              <a:gdLst/>
              <a:ahLst/>
              <a:cxnLst/>
              <a:rect l="l" t="t" r="r" b="b"/>
              <a:pathLst>
                <a:path w="1002" h="1528" extrusionOk="0">
                  <a:moveTo>
                    <a:pt x="508" y="395"/>
                  </a:moveTo>
                  <a:cubicBezTo>
                    <a:pt x="586" y="395"/>
                    <a:pt x="652" y="461"/>
                    <a:pt x="652" y="537"/>
                  </a:cubicBezTo>
                  <a:cubicBezTo>
                    <a:pt x="652" y="614"/>
                    <a:pt x="584" y="679"/>
                    <a:pt x="504" y="679"/>
                  </a:cubicBezTo>
                  <a:lnTo>
                    <a:pt x="368" y="679"/>
                  </a:lnTo>
                  <a:cubicBezTo>
                    <a:pt x="368" y="625"/>
                    <a:pt x="367" y="452"/>
                    <a:pt x="367" y="395"/>
                  </a:cubicBezTo>
                  <a:lnTo>
                    <a:pt x="504" y="395"/>
                  </a:lnTo>
                  <a:cubicBezTo>
                    <a:pt x="506" y="395"/>
                    <a:pt x="507" y="395"/>
                    <a:pt x="508" y="395"/>
                  </a:cubicBezTo>
                  <a:close/>
                  <a:moveTo>
                    <a:pt x="181" y="1"/>
                  </a:moveTo>
                  <a:cubicBezTo>
                    <a:pt x="84" y="1"/>
                    <a:pt x="1" y="86"/>
                    <a:pt x="1" y="186"/>
                  </a:cubicBezTo>
                  <a:lnTo>
                    <a:pt x="1" y="1338"/>
                  </a:lnTo>
                  <a:cubicBezTo>
                    <a:pt x="1" y="1426"/>
                    <a:pt x="58" y="1507"/>
                    <a:pt x="144" y="1523"/>
                  </a:cubicBezTo>
                  <a:cubicBezTo>
                    <a:pt x="157" y="1526"/>
                    <a:pt x="169" y="1527"/>
                    <a:pt x="182" y="1527"/>
                  </a:cubicBezTo>
                  <a:cubicBezTo>
                    <a:pt x="281" y="1527"/>
                    <a:pt x="362" y="1445"/>
                    <a:pt x="362" y="1343"/>
                  </a:cubicBezTo>
                  <a:lnTo>
                    <a:pt x="362" y="1024"/>
                  </a:lnTo>
                  <a:lnTo>
                    <a:pt x="497" y="1024"/>
                  </a:lnTo>
                  <a:cubicBezTo>
                    <a:pt x="776" y="1024"/>
                    <a:pt x="1002" y="794"/>
                    <a:pt x="1002" y="513"/>
                  </a:cubicBezTo>
                  <a:cubicBezTo>
                    <a:pt x="1002" y="232"/>
                    <a:pt x="776" y="3"/>
                    <a:pt x="497" y="3"/>
                  </a:cubicBezTo>
                  <a:cubicBezTo>
                    <a:pt x="497" y="1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1684387" y="3110931"/>
              <a:ext cx="36332" cy="65352"/>
            </a:xfrm>
            <a:custGeom>
              <a:avLst/>
              <a:gdLst/>
              <a:ahLst/>
              <a:cxnLst/>
              <a:rect l="l" t="t" r="r" b="b"/>
              <a:pathLst>
                <a:path w="959" h="1725" extrusionOk="0">
                  <a:moveTo>
                    <a:pt x="749" y="0"/>
                  </a:moveTo>
                  <a:cubicBezTo>
                    <a:pt x="676" y="0"/>
                    <a:pt x="607" y="45"/>
                    <a:pt x="578" y="117"/>
                  </a:cubicBezTo>
                  <a:lnTo>
                    <a:pt x="39" y="1472"/>
                  </a:lnTo>
                  <a:cubicBezTo>
                    <a:pt x="0" y="1566"/>
                    <a:pt x="48" y="1674"/>
                    <a:pt x="143" y="1712"/>
                  </a:cubicBezTo>
                  <a:cubicBezTo>
                    <a:pt x="165" y="1721"/>
                    <a:pt x="188" y="1724"/>
                    <a:pt x="210" y="1724"/>
                  </a:cubicBezTo>
                  <a:cubicBezTo>
                    <a:pt x="283" y="1724"/>
                    <a:pt x="353" y="1680"/>
                    <a:pt x="382" y="1608"/>
                  </a:cubicBezTo>
                  <a:lnTo>
                    <a:pt x="921" y="253"/>
                  </a:lnTo>
                  <a:cubicBezTo>
                    <a:pt x="959" y="159"/>
                    <a:pt x="911" y="52"/>
                    <a:pt x="817" y="14"/>
                  </a:cubicBezTo>
                  <a:cubicBezTo>
                    <a:pt x="795" y="5"/>
                    <a:pt x="772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1726742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211" y="0"/>
                  </a:moveTo>
                  <a:cubicBezTo>
                    <a:pt x="179" y="0"/>
                    <a:pt x="146" y="9"/>
                    <a:pt x="116" y="27"/>
                  </a:cubicBezTo>
                  <a:cubicBezTo>
                    <a:pt x="28" y="79"/>
                    <a:pt x="1" y="193"/>
                    <a:pt x="53" y="279"/>
                  </a:cubicBezTo>
                  <a:lnTo>
                    <a:pt x="358" y="786"/>
                  </a:lnTo>
                  <a:lnTo>
                    <a:pt x="50" y="1316"/>
                  </a:lnTo>
                  <a:cubicBezTo>
                    <a:pt x="1" y="1404"/>
                    <a:pt x="31" y="1516"/>
                    <a:pt x="119" y="1567"/>
                  </a:cubicBezTo>
                  <a:cubicBezTo>
                    <a:pt x="147" y="1584"/>
                    <a:pt x="179" y="1592"/>
                    <a:pt x="210" y="1592"/>
                  </a:cubicBezTo>
                  <a:cubicBezTo>
                    <a:pt x="274" y="1592"/>
                    <a:pt x="336" y="1560"/>
                    <a:pt x="370" y="1500"/>
                  </a:cubicBezTo>
                  <a:lnTo>
                    <a:pt x="731" y="876"/>
                  </a:lnTo>
                  <a:cubicBezTo>
                    <a:pt x="765" y="818"/>
                    <a:pt x="764" y="746"/>
                    <a:pt x="730" y="689"/>
                  </a:cubicBezTo>
                  <a:lnTo>
                    <a:pt x="368" y="90"/>
                  </a:lnTo>
                  <a:cubicBezTo>
                    <a:pt x="334" y="32"/>
                    <a:pt x="273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1647449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554" y="0"/>
                  </a:moveTo>
                  <a:cubicBezTo>
                    <a:pt x="492" y="0"/>
                    <a:pt x="432" y="32"/>
                    <a:pt x="397" y="90"/>
                  </a:cubicBezTo>
                  <a:lnTo>
                    <a:pt x="36" y="689"/>
                  </a:lnTo>
                  <a:cubicBezTo>
                    <a:pt x="0" y="746"/>
                    <a:pt x="0" y="818"/>
                    <a:pt x="35" y="876"/>
                  </a:cubicBezTo>
                  <a:lnTo>
                    <a:pt x="397" y="1500"/>
                  </a:lnTo>
                  <a:cubicBezTo>
                    <a:pt x="432" y="1560"/>
                    <a:pt x="492" y="1592"/>
                    <a:pt x="556" y="1592"/>
                  </a:cubicBezTo>
                  <a:cubicBezTo>
                    <a:pt x="589" y="1592"/>
                    <a:pt x="620" y="1584"/>
                    <a:pt x="649" y="1567"/>
                  </a:cubicBezTo>
                  <a:cubicBezTo>
                    <a:pt x="736" y="1516"/>
                    <a:pt x="766" y="1404"/>
                    <a:pt x="716" y="1316"/>
                  </a:cubicBezTo>
                  <a:lnTo>
                    <a:pt x="408" y="786"/>
                  </a:lnTo>
                  <a:lnTo>
                    <a:pt x="712" y="279"/>
                  </a:lnTo>
                  <a:cubicBezTo>
                    <a:pt x="765" y="191"/>
                    <a:pt x="738" y="79"/>
                    <a:pt x="650" y="27"/>
                  </a:cubicBezTo>
                  <a:cubicBezTo>
                    <a:pt x="620" y="9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65"/>
          <p:cNvGrpSpPr/>
          <p:nvPr/>
        </p:nvGrpSpPr>
        <p:grpSpPr>
          <a:xfrm>
            <a:off x="7760505" y="2705592"/>
            <a:ext cx="449725" cy="443580"/>
            <a:chOff x="7952763" y="2188962"/>
            <a:chExt cx="476858" cy="470342"/>
          </a:xfrm>
        </p:grpSpPr>
        <p:sp>
          <p:nvSpPr>
            <p:cNvPr id="2728" name="Google Shape;2728;p65"/>
            <p:cNvSpPr/>
            <p:nvPr/>
          </p:nvSpPr>
          <p:spPr>
            <a:xfrm>
              <a:off x="8005764" y="2378804"/>
              <a:ext cx="42696" cy="91341"/>
            </a:xfrm>
            <a:custGeom>
              <a:avLst/>
              <a:gdLst/>
              <a:ahLst/>
              <a:cxnLst/>
              <a:rect l="l" t="t" r="r" b="b"/>
              <a:pathLst>
                <a:path w="1127" h="2411" extrusionOk="0">
                  <a:moveTo>
                    <a:pt x="922" y="1"/>
                  </a:moveTo>
                  <a:cubicBezTo>
                    <a:pt x="563" y="1"/>
                    <a:pt x="271" y="262"/>
                    <a:pt x="271" y="581"/>
                  </a:cubicBezTo>
                  <a:lnTo>
                    <a:pt x="271" y="882"/>
                  </a:lnTo>
                  <a:cubicBezTo>
                    <a:pt x="252" y="965"/>
                    <a:pt x="217" y="1007"/>
                    <a:pt x="144" y="1033"/>
                  </a:cubicBezTo>
                  <a:cubicBezTo>
                    <a:pt x="84" y="1054"/>
                    <a:pt x="37" y="1102"/>
                    <a:pt x="23" y="1163"/>
                  </a:cubicBezTo>
                  <a:cubicBezTo>
                    <a:pt x="0" y="1257"/>
                    <a:pt x="55" y="1347"/>
                    <a:pt x="140" y="1377"/>
                  </a:cubicBezTo>
                  <a:cubicBezTo>
                    <a:pt x="215" y="1403"/>
                    <a:pt x="252" y="1445"/>
                    <a:pt x="271" y="1530"/>
                  </a:cubicBezTo>
                  <a:lnTo>
                    <a:pt x="271" y="1830"/>
                  </a:lnTo>
                  <a:cubicBezTo>
                    <a:pt x="271" y="2148"/>
                    <a:pt x="558" y="2405"/>
                    <a:pt x="914" y="2411"/>
                  </a:cubicBezTo>
                  <a:cubicBezTo>
                    <a:pt x="914" y="2411"/>
                    <a:pt x="915" y="2411"/>
                    <a:pt x="916" y="2411"/>
                  </a:cubicBezTo>
                  <a:cubicBezTo>
                    <a:pt x="1011" y="2411"/>
                    <a:pt x="1095" y="2338"/>
                    <a:pt x="1102" y="2243"/>
                  </a:cubicBezTo>
                  <a:cubicBezTo>
                    <a:pt x="1108" y="2138"/>
                    <a:pt x="1026" y="2050"/>
                    <a:pt x="922" y="2050"/>
                  </a:cubicBezTo>
                  <a:cubicBezTo>
                    <a:pt x="764" y="2050"/>
                    <a:pt x="631" y="1950"/>
                    <a:pt x="631" y="1833"/>
                  </a:cubicBezTo>
                  <a:lnTo>
                    <a:pt x="631" y="1514"/>
                  </a:lnTo>
                  <a:cubicBezTo>
                    <a:pt x="631" y="1504"/>
                    <a:pt x="629" y="1493"/>
                    <a:pt x="628" y="1484"/>
                  </a:cubicBezTo>
                  <a:cubicBezTo>
                    <a:pt x="608" y="1374"/>
                    <a:pt x="567" y="1281"/>
                    <a:pt x="508" y="1207"/>
                  </a:cubicBezTo>
                  <a:cubicBezTo>
                    <a:pt x="567" y="1134"/>
                    <a:pt x="608" y="1043"/>
                    <a:pt x="628" y="933"/>
                  </a:cubicBezTo>
                  <a:cubicBezTo>
                    <a:pt x="631" y="918"/>
                    <a:pt x="632" y="908"/>
                    <a:pt x="632" y="897"/>
                  </a:cubicBezTo>
                  <a:lnTo>
                    <a:pt x="632" y="579"/>
                  </a:lnTo>
                  <a:cubicBezTo>
                    <a:pt x="632" y="462"/>
                    <a:pt x="762" y="363"/>
                    <a:pt x="916" y="361"/>
                  </a:cubicBezTo>
                  <a:cubicBezTo>
                    <a:pt x="1000" y="359"/>
                    <a:pt x="1076" y="309"/>
                    <a:pt x="1097" y="228"/>
                  </a:cubicBezTo>
                  <a:cubicBezTo>
                    <a:pt x="1126" y="108"/>
                    <a:pt x="1037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8067631" y="2393768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753" y="361"/>
                  </a:lnTo>
                  <a:cubicBezTo>
                    <a:pt x="849" y="361"/>
                    <a:pt x="933" y="292"/>
                    <a:pt x="942" y="198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8066797" y="2541482"/>
              <a:ext cx="182378" cy="13714"/>
            </a:xfrm>
            <a:custGeom>
              <a:avLst/>
              <a:gdLst/>
              <a:ahLst/>
              <a:cxnLst/>
              <a:rect l="l" t="t" r="r" b="b"/>
              <a:pathLst>
                <a:path w="4814" h="362" extrusionOk="0">
                  <a:moveTo>
                    <a:pt x="210" y="1"/>
                  </a:moveTo>
                  <a:cubicBezTo>
                    <a:pt x="122" y="1"/>
                    <a:pt x="42" y="59"/>
                    <a:pt x="23" y="144"/>
                  </a:cubicBezTo>
                  <a:cubicBezTo>
                    <a:pt x="0" y="259"/>
                    <a:pt x="90" y="361"/>
                    <a:pt x="204" y="361"/>
                  </a:cubicBezTo>
                  <a:lnTo>
                    <a:pt x="4615" y="361"/>
                  </a:lnTo>
                  <a:cubicBezTo>
                    <a:pt x="4710" y="361"/>
                    <a:pt x="4795" y="291"/>
                    <a:pt x="4804" y="197"/>
                  </a:cubicBezTo>
                  <a:cubicBezTo>
                    <a:pt x="4814" y="90"/>
                    <a:pt x="4729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8067631" y="2453361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753" y="360"/>
                  </a:lnTo>
                  <a:cubicBezTo>
                    <a:pt x="849" y="360"/>
                    <a:pt x="933" y="291"/>
                    <a:pt x="942" y="197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8067631" y="2483139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5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753" y="359"/>
                  </a:lnTo>
                  <a:cubicBezTo>
                    <a:pt x="849" y="359"/>
                    <a:pt x="933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8068047" y="2511704"/>
              <a:ext cx="78952" cy="13639"/>
            </a:xfrm>
            <a:custGeom>
              <a:avLst/>
              <a:gdLst/>
              <a:ahLst/>
              <a:cxnLst/>
              <a:rect l="l" t="t" r="r" b="b"/>
              <a:pathLst>
                <a:path w="2084" h="360" extrusionOk="0">
                  <a:moveTo>
                    <a:pt x="200" y="0"/>
                  </a:moveTo>
                  <a:cubicBezTo>
                    <a:pt x="104" y="0"/>
                    <a:pt x="20" y="69"/>
                    <a:pt x="11" y="164"/>
                  </a:cubicBezTo>
                  <a:cubicBezTo>
                    <a:pt x="1" y="271"/>
                    <a:pt x="85" y="360"/>
                    <a:pt x="191" y="360"/>
                  </a:cubicBezTo>
                  <a:lnTo>
                    <a:pt x="1886" y="360"/>
                  </a:lnTo>
                  <a:cubicBezTo>
                    <a:pt x="1982" y="360"/>
                    <a:pt x="2067" y="290"/>
                    <a:pt x="2074" y="196"/>
                  </a:cubicBezTo>
                  <a:cubicBezTo>
                    <a:pt x="2084" y="89"/>
                    <a:pt x="2000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8066797" y="2423546"/>
              <a:ext cx="182378" cy="13676"/>
            </a:xfrm>
            <a:custGeom>
              <a:avLst/>
              <a:gdLst/>
              <a:ahLst/>
              <a:cxnLst/>
              <a:rect l="l" t="t" r="r" b="b"/>
              <a:pathLst>
                <a:path w="4814" h="361" extrusionOk="0">
                  <a:moveTo>
                    <a:pt x="210" y="0"/>
                  </a:moveTo>
                  <a:cubicBezTo>
                    <a:pt x="122" y="0"/>
                    <a:pt x="41" y="58"/>
                    <a:pt x="23" y="145"/>
                  </a:cubicBezTo>
                  <a:cubicBezTo>
                    <a:pt x="0" y="260"/>
                    <a:pt x="90" y="360"/>
                    <a:pt x="204" y="360"/>
                  </a:cubicBezTo>
                  <a:lnTo>
                    <a:pt x="4615" y="360"/>
                  </a:lnTo>
                  <a:cubicBezTo>
                    <a:pt x="4710" y="360"/>
                    <a:pt x="4795" y="291"/>
                    <a:pt x="4804" y="197"/>
                  </a:cubicBezTo>
                  <a:cubicBezTo>
                    <a:pt x="4814" y="89"/>
                    <a:pt x="4729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8006068" y="2602855"/>
              <a:ext cx="13752" cy="32467"/>
            </a:xfrm>
            <a:custGeom>
              <a:avLst/>
              <a:gdLst/>
              <a:ahLst/>
              <a:cxnLst/>
              <a:rect l="l" t="t" r="r" b="b"/>
              <a:pathLst>
                <a:path w="363" h="857" extrusionOk="0">
                  <a:moveTo>
                    <a:pt x="184" y="1"/>
                  </a:moveTo>
                  <a:cubicBezTo>
                    <a:pt x="83" y="1"/>
                    <a:pt x="2" y="81"/>
                    <a:pt x="2" y="181"/>
                  </a:cubicBezTo>
                  <a:lnTo>
                    <a:pt x="2" y="676"/>
                  </a:lnTo>
                  <a:cubicBezTo>
                    <a:pt x="1" y="776"/>
                    <a:pt x="81" y="857"/>
                    <a:pt x="181" y="857"/>
                  </a:cubicBezTo>
                  <a:cubicBezTo>
                    <a:pt x="280" y="857"/>
                    <a:pt x="362" y="775"/>
                    <a:pt x="362" y="676"/>
                  </a:cubicBezTo>
                  <a:lnTo>
                    <a:pt x="362" y="190"/>
                  </a:lnTo>
                  <a:cubicBezTo>
                    <a:pt x="362" y="94"/>
                    <a:pt x="293" y="10"/>
                    <a:pt x="199" y="1"/>
                  </a:cubicBezTo>
                  <a:cubicBezTo>
                    <a:pt x="194" y="1"/>
                    <a:pt x="18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7952763" y="2188962"/>
              <a:ext cx="476858" cy="470342"/>
            </a:xfrm>
            <a:custGeom>
              <a:avLst/>
              <a:gdLst/>
              <a:ahLst/>
              <a:cxnLst/>
              <a:rect l="l" t="t" r="r" b="b"/>
              <a:pathLst>
                <a:path w="12587" h="12415" extrusionOk="0">
                  <a:moveTo>
                    <a:pt x="7457" y="2981"/>
                  </a:moveTo>
                  <a:cubicBezTo>
                    <a:pt x="7508" y="3078"/>
                    <a:pt x="7613" y="3144"/>
                    <a:pt x="7736" y="3144"/>
                  </a:cubicBezTo>
                  <a:lnTo>
                    <a:pt x="8065" y="3144"/>
                  </a:lnTo>
                  <a:cubicBezTo>
                    <a:pt x="8102" y="3274"/>
                    <a:pt x="8154" y="3399"/>
                    <a:pt x="8217" y="3518"/>
                  </a:cubicBezTo>
                  <a:lnTo>
                    <a:pt x="7984" y="3755"/>
                  </a:lnTo>
                  <a:cubicBezTo>
                    <a:pt x="7924" y="3814"/>
                    <a:pt x="7893" y="3893"/>
                    <a:pt x="7893" y="3977"/>
                  </a:cubicBezTo>
                  <a:cubicBezTo>
                    <a:pt x="7893" y="3984"/>
                    <a:pt x="7893" y="3991"/>
                    <a:pt x="7895" y="3997"/>
                  </a:cubicBezTo>
                  <a:lnTo>
                    <a:pt x="360" y="3997"/>
                  </a:lnTo>
                  <a:lnTo>
                    <a:pt x="360" y="3179"/>
                  </a:lnTo>
                  <a:cubicBezTo>
                    <a:pt x="360" y="3069"/>
                    <a:pt x="449" y="2981"/>
                    <a:pt x="558" y="2981"/>
                  </a:cubicBezTo>
                  <a:close/>
                  <a:moveTo>
                    <a:pt x="10222" y="362"/>
                  </a:moveTo>
                  <a:lnTo>
                    <a:pt x="10222" y="821"/>
                  </a:lnTo>
                  <a:cubicBezTo>
                    <a:pt x="10222" y="907"/>
                    <a:pt x="10282" y="982"/>
                    <a:pt x="10368" y="1000"/>
                  </a:cubicBezTo>
                  <a:cubicBezTo>
                    <a:pt x="10556" y="1041"/>
                    <a:pt x="10734" y="1112"/>
                    <a:pt x="10897" y="1214"/>
                  </a:cubicBezTo>
                  <a:cubicBezTo>
                    <a:pt x="10926" y="1232"/>
                    <a:pt x="10959" y="1241"/>
                    <a:pt x="10992" y="1241"/>
                  </a:cubicBezTo>
                  <a:cubicBezTo>
                    <a:pt x="11039" y="1241"/>
                    <a:pt x="11085" y="1223"/>
                    <a:pt x="11120" y="1189"/>
                  </a:cubicBezTo>
                  <a:lnTo>
                    <a:pt x="11416" y="902"/>
                  </a:lnTo>
                  <a:lnTo>
                    <a:pt x="11727" y="1204"/>
                  </a:lnTo>
                  <a:lnTo>
                    <a:pt x="11434" y="1487"/>
                  </a:lnTo>
                  <a:cubicBezTo>
                    <a:pt x="11373" y="1546"/>
                    <a:pt x="11363" y="1639"/>
                    <a:pt x="11410" y="1709"/>
                  </a:cubicBezTo>
                  <a:cubicBezTo>
                    <a:pt x="11512" y="1866"/>
                    <a:pt x="11585" y="2036"/>
                    <a:pt x="11627" y="2215"/>
                  </a:cubicBezTo>
                  <a:cubicBezTo>
                    <a:pt x="11647" y="2299"/>
                    <a:pt x="11721" y="2358"/>
                    <a:pt x="11806" y="2358"/>
                  </a:cubicBezTo>
                  <a:lnTo>
                    <a:pt x="12223" y="2358"/>
                  </a:lnTo>
                  <a:lnTo>
                    <a:pt x="12221" y="2785"/>
                  </a:lnTo>
                  <a:lnTo>
                    <a:pt x="11761" y="2785"/>
                  </a:lnTo>
                  <a:cubicBezTo>
                    <a:pt x="11674" y="2785"/>
                    <a:pt x="11598" y="2845"/>
                    <a:pt x="11580" y="2930"/>
                  </a:cubicBezTo>
                  <a:cubicBezTo>
                    <a:pt x="11540" y="3116"/>
                    <a:pt x="11469" y="3293"/>
                    <a:pt x="11369" y="3455"/>
                  </a:cubicBezTo>
                  <a:cubicBezTo>
                    <a:pt x="11325" y="3529"/>
                    <a:pt x="11333" y="3624"/>
                    <a:pt x="11394" y="3686"/>
                  </a:cubicBezTo>
                  <a:lnTo>
                    <a:pt x="11678" y="3979"/>
                  </a:lnTo>
                  <a:lnTo>
                    <a:pt x="11377" y="4289"/>
                  </a:lnTo>
                  <a:lnTo>
                    <a:pt x="11093" y="3996"/>
                  </a:lnTo>
                  <a:cubicBezTo>
                    <a:pt x="11058" y="3960"/>
                    <a:pt x="11013" y="3941"/>
                    <a:pt x="10967" y="3941"/>
                  </a:cubicBezTo>
                  <a:cubicBezTo>
                    <a:pt x="10933" y="3941"/>
                    <a:pt x="10900" y="3951"/>
                    <a:pt x="10871" y="3971"/>
                  </a:cubicBezTo>
                  <a:cubicBezTo>
                    <a:pt x="10713" y="4073"/>
                    <a:pt x="10543" y="4147"/>
                    <a:pt x="10363" y="4189"/>
                  </a:cubicBezTo>
                  <a:cubicBezTo>
                    <a:pt x="10280" y="4207"/>
                    <a:pt x="10222" y="4283"/>
                    <a:pt x="10222" y="4369"/>
                  </a:cubicBezTo>
                  <a:lnTo>
                    <a:pt x="10222" y="4783"/>
                  </a:lnTo>
                  <a:lnTo>
                    <a:pt x="9797" y="4783"/>
                  </a:lnTo>
                  <a:lnTo>
                    <a:pt x="9797" y="4325"/>
                  </a:lnTo>
                  <a:cubicBezTo>
                    <a:pt x="9797" y="4238"/>
                    <a:pt x="9736" y="4162"/>
                    <a:pt x="9651" y="4144"/>
                  </a:cubicBezTo>
                  <a:cubicBezTo>
                    <a:pt x="9465" y="4103"/>
                    <a:pt x="9289" y="4032"/>
                    <a:pt x="9127" y="3933"/>
                  </a:cubicBezTo>
                  <a:cubicBezTo>
                    <a:pt x="9096" y="3914"/>
                    <a:pt x="9061" y="3905"/>
                    <a:pt x="9027" y="3905"/>
                  </a:cubicBezTo>
                  <a:cubicBezTo>
                    <a:pt x="8979" y="3905"/>
                    <a:pt x="8932" y="3923"/>
                    <a:pt x="8896" y="3958"/>
                  </a:cubicBezTo>
                  <a:lnTo>
                    <a:pt x="8603" y="4242"/>
                  </a:lnTo>
                  <a:lnTo>
                    <a:pt x="8291" y="3940"/>
                  </a:lnTo>
                  <a:lnTo>
                    <a:pt x="8584" y="3656"/>
                  </a:lnTo>
                  <a:cubicBezTo>
                    <a:pt x="8646" y="3598"/>
                    <a:pt x="8656" y="3505"/>
                    <a:pt x="8609" y="3432"/>
                  </a:cubicBezTo>
                  <a:cubicBezTo>
                    <a:pt x="8508" y="3277"/>
                    <a:pt x="8433" y="3107"/>
                    <a:pt x="8391" y="2928"/>
                  </a:cubicBezTo>
                  <a:cubicBezTo>
                    <a:pt x="8373" y="2844"/>
                    <a:pt x="8297" y="2785"/>
                    <a:pt x="8212" y="2785"/>
                  </a:cubicBezTo>
                  <a:lnTo>
                    <a:pt x="7797" y="2785"/>
                  </a:lnTo>
                  <a:lnTo>
                    <a:pt x="7797" y="2359"/>
                  </a:lnTo>
                  <a:lnTo>
                    <a:pt x="8255" y="2359"/>
                  </a:lnTo>
                  <a:cubicBezTo>
                    <a:pt x="8342" y="2359"/>
                    <a:pt x="8418" y="2299"/>
                    <a:pt x="8437" y="2214"/>
                  </a:cubicBezTo>
                  <a:cubicBezTo>
                    <a:pt x="8477" y="2028"/>
                    <a:pt x="8548" y="1851"/>
                    <a:pt x="8647" y="1689"/>
                  </a:cubicBezTo>
                  <a:cubicBezTo>
                    <a:pt x="8692" y="1615"/>
                    <a:pt x="8683" y="1520"/>
                    <a:pt x="8622" y="1458"/>
                  </a:cubicBezTo>
                  <a:lnTo>
                    <a:pt x="8338" y="1165"/>
                  </a:lnTo>
                  <a:lnTo>
                    <a:pt x="8640" y="855"/>
                  </a:lnTo>
                  <a:lnTo>
                    <a:pt x="8919" y="1144"/>
                  </a:lnTo>
                  <a:cubicBezTo>
                    <a:pt x="8956" y="1181"/>
                    <a:pt x="9004" y="1200"/>
                    <a:pt x="9052" y="1200"/>
                  </a:cubicBezTo>
                  <a:cubicBezTo>
                    <a:pt x="9087" y="1200"/>
                    <a:pt x="9122" y="1190"/>
                    <a:pt x="9153" y="1170"/>
                  </a:cubicBezTo>
                  <a:cubicBezTo>
                    <a:pt x="9307" y="1070"/>
                    <a:pt x="9475" y="997"/>
                    <a:pt x="9654" y="957"/>
                  </a:cubicBezTo>
                  <a:cubicBezTo>
                    <a:pt x="9737" y="938"/>
                    <a:pt x="9797" y="863"/>
                    <a:pt x="9797" y="777"/>
                  </a:cubicBezTo>
                  <a:lnTo>
                    <a:pt x="9797" y="362"/>
                  </a:lnTo>
                  <a:close/>
                  <a:moveTo>
                    <a:pt x="10681" y="10648"/>
                  </a:moveTo>
                  <a:lnTo>
                    <a:pt x="10681" y="11858"/>
                  </a:lnTo>
                  <a:cubicBezTo>
                    <a:pt x="10681" y="11968"/>
                    <a:pt x="10592" y="12056"/>
                    <a:pt x="10483" y="12056"/>
                  </a:cubicBezTo>
                  <a:lnTo>
                    <a:pt x="558" y="12056"/>
                  </a:lnTo>
                  <a:cubicBezTo>
                    <a:pt x="449" y="12056"/>
                    <a:pt x="360" y="11967"/>
                    <a:pt x="360" y="11857"/>
                  </a:cubicBezTo>
                  <a:lnTo>
                    <a:pt x="360" y="10648"/>
                  </a:lnTo>
                  <a:close/>
                  <a:moveTo>
                    <a:pt x="9747" y="0"/>
                  </a:moveTo>
                  <a:cubicBezTo>
                    <a:pt x="9576" y="0"/>
                    <a:pt x="9437" y="138"/>
                    <a:pt x="9437" y="310"/>
                  </a:cubicBezTo>
                  <a:lnTo>
                    <a:pt x="9437" y="669"/>
                  </a:lnTo>
                  <a:cubicBezTo>
                    <a:pt x="9310" y="707"/>
                    <a:pt x="9186" y="756"/>
                    <a:pt x="9069" y="818"/>
                  </a:cubicBezTo>
                  <a:lnTo>
                    <a:pt x="8840" y="593"/>
                  </a:lnTo>
                  <a:cubicBezTo>
                    <a:pt x="8798" y="551"/>
                    <a:pt x="8745" y="520"/>
                    <a:pt x="8688" y="506"/>
                  </a:cubicBezTo>
                  <a:cubicBezTo>
                    <a:pt x="8663" y="501"/>
                    <a:pt x="8639" y="498"/>
                    <a:pt x="8615" y="498"/>
                  </a:cubicBezTo>
                  <a:cubicBezTo>
                    <a:pt x="8531" y="498"/>
                    <a:pt x="8452" y="530"/>
                    <a:pt x="8394" y="588"/>
                  </a:cubicBezTo>
                  <a:lnTo>
                    <a:pt x="8000" y="974"/>
                  </a:lnTo>
                  <a:cubicBezTo>
                    <a:pt x="7877" y="1093"/>
                    <a:pt x="7877" y="1286"/>
                    <a:pt x="8000" y="1406"/>
                  </a:cubicBezTo>
                  <a:lnTo>
                    <a:pt x="8233" y="1635"/>
                  </a:lnTo>
                  <a:cubicBezTo>
                    <a:pt x="8170" y="1750"/>
                    <a:pt x="8119" y="1871"/>
                    <a:pt x="8080" y="1996"/>
                  </a:cubicBezTo>
                  <a:lnTo>
                    <a:pt x="7748" y="1996"/>
                  </a:lnTo>
                  <a:cubicBezTo>
                    <a:pt x="7577" y="1996"/>
                    <a:pt x="7437" y="2136"/>
                    <a:pt x="7437" y="2306"/>
                  </a:cubicBezTo>
                  <a:lnTo>
                    <a:pt x="7437" y="2620"/>
                  </a:lnTo>
                  <a:lnTo>
                    <a:pt x="191" y="2620"/>
                  </a:lnTo>
                  <a:cubicBezTo>
                    <a:pt x="85" y="2620"/>
                    <a:pt x="0" y="2704"/>
                    <a:pt x="0" y="2810"/>
                  </a:cubicBezTo>
                  <a:lnTo>
                    <a:pt x="0" y="7651"/>
                  </a:lnTo>
                  <a:cubicBezTo>
                    <a:pt x="0" y="7669"/>
                    <a:pt x="7" y="7686"/>
                    <a:pt x="21" y="7698"/>
                  </a:cubicBezTo>
                  <a:cubicBezTo>
                    <a:pt x="74" y="7750"/>
                    <a:pt x="130" y="7772"/>
                    <a:pt x="181" y="7772"/>
                  </a:cubicBezTo>
                  <a:cubicBezTo>
                    <a:pt x="281" y="7772"/>
                    <a:pt x="361" y="7689"/>
                    <a:pt x="361" y="7588"/>
                  </a:cubicBezTo>
                  <a:lnTo>
                    <a:pt x="361" y="4357"/>
                  </a:lnTo>
                  <a:lnTo>
                    <a:pt x="8150" y="4357"/>
                  </a:lnTo>
                  <a:lnTo>
                    <a:pt x="8368" y="4578"/>
                  </a:lnTo>
                  <a:cubicBezTo>
                    <a:pt x="8429" y="4639"/>
                    <a:pt x="8508" y="4669"/>
                    <a:pt x="8587" y="4669"/>
                  </a:cubicBezTo>
                  <a:cubicBezTo>
                    <a:pt x="8666" y="4669"/>
                    <a:pt x="8745" y="4639"/>
                    <a:pt x="8805" y="4578"/>
                  </a:cubicBezTo>
                  <a:lnTo>
                    <a:pt x="9038" y="4343"/>
                  </a:lnTo>
                  <a:cubicBezTo>
                    <a:pt x="9154" y="4405"/>
                    <a:pt x="9276" y="4458"/>
                    <a:pt x="9402" y="4495"/>
                  </a:cubicBezTo>
                  <a:lnTo>
                    <a:pt x="9402" y="4832"/>
                  </a:lnTo>
                  <a:cubicBezTo>
                    <a:pt x="9402" y="5003"/>
                    <a:pt x="9541" y="5143"/>
                    <a:pt x="9713" y="5143"/>
                  </a:cubicBezTo>
                  <a:lnTo>
                    <a:pt x="10274" y="5143"/>
                  </a:lnTo>
                  <a:cubicBezTo>
                    <a:pt x="10445" y="5143"/>
                    <a:pt x="10584" y="5003"/>
                    <a:pt x="10584" y="4832"/>
                  </a:cubicBezTo>
                  <a:lnTo>
                    <a:pt x="10584" y="4502"/>
                  </a:lnTo>
                  <a:cubicBezTo>
                    <a:pt x="10616" y="4491"/>
                    <a:pt x="10650" y="4479"/>
                    <a:pt x="10682" y="4465"/>
                  </a:cubicBezTo>
                  <a:lnTo>
                    <a:pt x="10682" y="10285"/>
                  </a:lnTo>
                  <a:lnTo>
                    <a:pt x="361" y="10285"/>
                  </a:lnTo>
                  <a:lnTo>
                    <a:pt x="361" y="8443"/>
                  </a:lnTo>
                  <a:cubicBezTo>
                    <a:pt x="361" y="8348"/>
                    <a:pt x="292" y="8262"/>
                    <a:pt x="198" y="8253"/>
                  </a:cubicBezTo>
                  <a:cubicBezTo>
                    <a:pt x="193" y="8253"/>
                    <a:pt x="187" y="8253"/>
                    <a:pt x="182" y="8253"/>
                  </a:cubicBezTo>
                  <a:cubicBezTo>
                    <a:pt x="81" y="8253"/>
                    <a:pt x="1" y="8334"/>
                    <a:pt x="1" y="8437"/>
                  </a:cubicBezTo>
                  <a:lnTo>
                    <a:pt x="1" y="11848"/>
                  </a:lnTo>
                  <a:cubicBezTo>
                    <a:pt x="1" y="12161"/>
                    <a:pt x="256" y="12414"/>
                    <a:pt x="569" y="12414"/>
                  </a:cubicBezTo>
                  <a:lnTo>
                    <a:pt x="10510" y="12414"/>
                  </a:lnTo>
                  <a:cubicBezTo>
                    <a:pt x="10823" y="12414"/>
                    <a:pt x="11077" y="12161"/>
                    <a:pt x="11077" y="11848"/>
                  </a:cubicBezTo>
                  <a:lnTo>
                    <a:pt x="11077" y="4486"/>
                  </a:lnTo>
                  <a:lnTo>
                    <a:pt x="11200" y="4610"/>
                  </a:lnTo>
                  <a:cubicBezTo>
                    <a:pt x="11261" y="4670"/>
                    <a:pt x="11340" y="4701"/>
                    <a:pt x="11419" y="4701"/>
                  </a:cubicBezTo>
                  <a:cubicBezTo>
                    <a:pt x="11498" y="4701"/>
                    <a:pt x="11577" y="4670"/>
                    <a:pt x="11637" y="4610"/>
                  </a:cubicBezTo>
                  <a:lnTo>
                    <a:pt x="12029" y="4216"/>
                  </a:lnTo>
                  <a:cubicBezTo>
                    <a:pt x="12149" y="4093"/>
                    <a:pt x="12149" y="3896"/>
                    <a:pt x="12029" y="3776"/>
                  </a:cubicBezTo>
                  <a:lnTo>
                    <a:pt x="11797" y="3541"/>
                  </a:lnTo>
                  <a:cubicBezTo>
                    <a:pt x="11860" y="3423"/>
                    <a:pt x="11910" y="3300"/>
                    <a:pt x="11949" y="3174"/>
                  </a:cubicBezTo>
                  <a:lnTo>
                    <a:pt x="12276" y="3174"/>
                  </a:lnTo>
                  <a:cubicBezTo>
                    <a:pt x="12448" y="3174"/>
                    <a:pt x="12586" y="3034"/>
                    <a:pt x="12586" y="2863"/>
                  </a:cubicBezTo>
                  <a:lnTo>
                    <a:pt x="12586" y="2305"/>
                  </a:lnTo>
                  <a:cubicBezTo>
                    <a:pt x="12582" y="2138"/>
                    <a:pt x="12443" y="1997"/>
                    <a:pt x="12271" y="1997"/>
                  </a:cubicBezTo>
                  <a:lnTo>
                    <a:pt x="11898" y="1997"/>
                  </a:lnTo>
                  <a:cubicBezTo>
                    <a:pt x="11860" y="1871"/>
                    <a:pt x="11812" y="1746"/>
                    <a:pt x="11750" y="1630"/>
                  </a:cubicBezTo>
                  <a:lnTo>
                    <a:pt x="11978" y="1395"/>
                  </a:lnTo>
                  <a:cubicBezTo>
                    <a:pt x="12096" y="1274"/>
                    <a:pt x="12096" y="1076"/>
                    <a:pt x="11978" y="954"/>
                  </a:cubicBezTo>
                  <a:lnTo>
                    <a:pt x="11595" y="561"/>
                  </a:lnTo>
                  <a:cubicBezTo>
                    <a:pt x="11538" y="502"/>
                    <a:pt x="11462" y="468"/>
                    <a:pt x="11383" y="468"/>
                  </a:cubicBezTo>
                  <a:cubicBezTo>
                    <a:pt x="11301" y="468"/>
                    <a:pt x="11226" y="502"/>
                    <a:pt x="11169" y="561"/>
                  </a:cubicBezTo>
                  <a:lnTo>
                    <a:pt x="10941" y="794"/>
                  </a:lnTo>
                  <a:cubicBezTo>
                    <a:pt x="10828" y="731"/>
                    <a:pt x="10708" y="681"/>
                    <a:pt x="10584" y="641"/>
                  </a:cubicBezTo>
                  <a:lnTo>
                    <a:pt x="10584" y="310"/>
                  </a:lnTo>
                  <a:cubicBezTo>
                    <a:pt x="10584" y="138"/>
                    <a:pt x="10445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7" name="Google Shape;2737;p65"/>
            <p:cNvGrpSpPr/>
            <p:nvPr/>
          </p:nvGrpSpPr>
          <p:grpSpPr>
            <a:xfrm>
              <a:off x="8122678" y="2237985"/>
              <a:ext cx="259550" cy="316340"/>
              <a:chOff x="8122678" y="2237985"/>
              <a:chExt cx="259550" cy="316340"/>
            </a:xfrm>
          </p:grpSpPr>
          <p:sp>
            <p:nvSpPr>
              <p:cNvPr id="2738" name="Google Shape;2738;p65"/>
              <p:cNvSpPr/>
              <p:nvPr/>
            </p:nvSpPr>
            <p:spPr>
              <a:xfrm>
                <a:off x="8276529" y="2462908"/>
                <a:ext cx="42696" cy="9141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413" extrusionOk="0">
                    <a:moveTo>
                      <a:pt x="205" y="0"/>
                    </a:moveTo>
                    <a:cubicBezTo>
                      <a:pt x="90" y="0"/>
                      <a:pt x="0" y="107"/>
                      <a:pt x="31" y="227"/>
                    </a:cubicBezTo>
                    <a:cubicBezTo>
                      <a:pt x="52" y="309"/>
                      <a:pt x="129" y="358"/>
                      <a:pt x="211" y="361"/>
                    </a:cubicBezTo>
                    <a:cubicBezTo>
                      <a:pt x="366" y="364"/>
                      <a:pt x="496" y="463"/>
                      <a:pt x="496" y="579"/>
                    </a:cubicBezTo>
                    <a:lnTo>
                      <a:pt x="496" y="899"/>
                    </a:lnTo>
                    <a:cubicBezTo>
                      <a:pt x="496" y="909"/>
                      <a:pt x="497" y="920"/>
                      <a:pt x="498" y="930"/>
                    </a:cubicBezTo>
                    <a:cubicBezTo>
                      <a:pt x="518" y="1040"/>
                      <a:pt x="559" y="1132"/>
                      <a:pt x="617" y="1206"/>
                    </a:cubicBezTo>
                    <a:cubicBezTo>
                      <a:pt x="559" y="1279"/>
                      <a:pt x="518" y="1370"/>
                      <a:pt x="498" y="1480"/>
                    </a:cubicBezTo>
                    <a:cubicBezTo>
                      <a:pt x="496" y="1490"/>
                      <a:pt x="496" y="1501"/>
                      <a:pt x="496" y="1512"/>
                    </a:cubicBezTo>
                    <a:lnTo>
                      <a:pt x="496" y="1832"/>
                    </a:lnTo>
                    <a:cubicBezTo>
                      <a:pt x="496" y="1949"/>
                      <a:pt x="366" y="2049"/>
                      <a:pt x="211" y="2051"/>
                    </a:cubicBezTo>
                    <a:cubicBezTo>
                      <a:pt x="127" y="2053"/>
                      <a:pt x="51" y="2103"/>
                      <a:pt x="31" y="2185"/>
                    </a:cubicBezTo>
                    <a:cubicBezTo>
                      <a:pt x="0" y="2305"/>
                      <a:pt x="90" y="2412"/>
                      <a:pt x="205" y="2412"/>
                    </a:cubicBezTo>
                    <a:cubicBezTo>
                      <a:pt x="565" y="2412"/>
                      <a:pt x="856" y="2152"/>
                      <a:pt x="856" y="1833"/>
                    </a:cubicBezTo>
                    <a:lnTo>
                      <a:pt x="856" y="1531"/>
                    </a:lnTo>
                    <a:cubicBezTo>
                      <a:pt x="875" y="1448"/>
                      <a:pt x="911" y="1406"/>
                      <a:pt x="984" y="1379"/>
                    </a:cubicBezTo>
                    <a:cubicBezTo>
                      <a:pt x="1043" y="1359"/>
                      <a:pt x="1090" y="1311"/>
                      <a:pt x="1104" y="1250"/>
                    </a:cubicBezTo>
                    <a:cubicBezTo>
                      <a:pt x="1126" y="1157"/>
                      <a:pt x="1074" y="1066"/>
                      <a:pt x="988" y="1037"/>
                    </a:cubicBezTo>
                    <a:cubicBezTo>
                      <a:pt x="912" y="1011"/>
                      <a:pt x="875" y="969"/>
                      <a:pt x="857" y="883"/>
                    </a:cubicBezTo>
                    <a:lnTo>
                      <a:pt x="857" y="582"/>
                    </a:lnTo>
                    <a:cubicBezTo>
                      <a:pt x="857" y="260"/>
                      <a:pt x="565" y="0"/>
                      <a:pt x="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65"/>
              <p:cNvSpPr/>
              <p:nvPr/>
            </p:nvSpPr>
            <p:spPr>
              <a:xfrm>
                <a:off x="8166397" y="2511704"/>
                <a:ext cx="35991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360" extrusionOk="0">
                    <a:moveTo>
                      <a:pt x="189" y="0"/>
                    </a:moveTo>
                    <a:cubicBezTo>
                      <a:pt x="84" y="0"/>
                      <a:pt x="0" y="89"/>
                      <a:pt x="9" y="196"/>
                    </a:cubicBezTo>
                    <a:cubicBezTo>
                      <a:pt x="17" y="290"/>
                      <a:pt x="104" y="360"/>
                      <a:pt x="198" y="360"/>
                    </a:cubicBezTo>
                    <a:lnTo>
                      <a:pt x="752" y="360"/>
                    </a:lnTo>
                    <a:cubicBezTo>
                      <a:pt x="848" y="360"/>
                      <a:pt x="933" y="290"/>
                      <a:pt x="941" y="196"/>
                    </a:cubicBezTo>
                    <a:cubicBezTo>
                      <a:pt x="950" y="89"/>
                      <a:pt x="866" y="0"/>
                      <a:pt x="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5"/>
              <p:cNvSpPr/>
              <p:nvPr/>
            </p:nvSpPr>
            <p:spPr>
              <a:xfrm>
                <a:off x="8122678" y="2453361"/>
                <a:ext cx="36067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0" extrusionOk="0">
                    <a:moveTo>
                      <a:pt x="189" y="1"/>
                    </a:moveTo>
                    <a:cubicBezTo>
                      <a:pt x="85" y="1"/>
                      <a:pt x="1" y="90"/>
                      <a:pt x="9" y="197"/>
                    </a:cubicBezTo>
                    <a:cubicBezTo>
                      <a:pt x="18" y="291"/>
                      <a:pt x="104" y="360"/>
                      <a:pt x="198" y="360"/>
                    </a:cubicBezTo>
                    <a:lnTo>
                      <a:pt x="754" y="360"/>
                    </a:lnTo>
                    <a:cubicBezTo>
                      <a:pt x="850" y="360"/>
                      <a:pt x="935" y="291"/>
                      <a:pt x="942" y="197"/>
                    </a:cubicBezTo>
                    <a:cubicBezTo>
                      <a:pt x="952" y="90"/>
                      <a:pt x="868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5"/>
              <p:cNvSpPr/>
              <p:nvPr/>
            </p:nvSpPr>
            <p:spPr>
              <a:xfrm>
                <a:off x="8172496" y="2453285"/>
                <a:ext cx="75505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61" extrusionOk="0">
                    <a:moveTo>
                      <a:pt x="197" y="1"/>
                    </a:moveTo>
                    <a:cubicBezTo>
                      <a:pt x="102" y="1"/>
                      <a:pt x="17" y="71"/>
                      <a:pt x="9" y="165"/>
                    </a:cubicBezTo>
                    <a:cubicBezTo>
                      <a:pt x="0" y="272"/>
                      <a:pt x="84" y="361"/>
                      <a:pt x="189" y="361"/>
                    </a:cubicBezTo>
                    <a:lnTo>
                      <a:pt x="1812" y="361"/>
                    </a:lnTo>
                    <a:cubicBezTo>
                      <a:pt x="1813" y="361"/>
                      <a:pt x="1814" y="361"/>
                      <a:pt x="1814" y="361"/>
                    </a:cubicBezTo>
                    <a:cubicBezTo>
                      <a:pt x="1914" y="361"/>
                      <a:pt x="1992" y="281"/>
                      <a:pt x="1992" y="182"/>
                    </a:cubicBezTo>
                    <a:cubicBezTo>
                      <a:pt x="1992" y="82"/>
                      <a:pt x="1912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5"/>
              <p:cNvSpPr/>
              <p:nvPr/>
            </p:nvSpPr>
            <p:spPr>
              <a:xfrm>
                <a:off x="8124155" y="2393730"/>
                <a:ext cx="164459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61" extrusionOk="0">
                    <a:moveTo>
                      <a:pt x="199" y="1"/>
                    </a:moveTo>
                    <a:cubicBezTo>
                      <a:pt x="103" y="1"/>
                      <a:pt x="17" y="70"/>
                      <a:pt x="10" y="164"/>
                    </a:cubicBezTo>
                    <a:cubicBezTo>
                      <a:pt x="1" y="272"/>
                      <a:pt x="84" y="361"/>
                      <a:pt x="189" y="361"/>
                    </a:cubicBezTo>
                    <a:lnTo>
                      <a:pt x="4143" y="361"/>
                    </a:lnTo>
                    <a:cubicBezTo>
                      <a:pt x="4238" y="361"/>
                      <a:pt x="4324" y="292"/>
                      <a:pt x="4331" y="197"/>
                    </a:cubicBezTo>
                    <a:cubicBezTo>
                      <a:pt x="4341" y="91"/>
                      <a:pt x="4257" y="1"/>
                      <a:pt x="4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5"/>
              <p:cNvSpPr/>
              <p:nvPr/>
            </p:nvSpPr>
            <p:spPr>
              <a:xfrm>
                <a:off x="8282325" y="2237985"/>
                <a:ext cx="99903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68" extrusionOk="0">
                    <a:moveTo>
                      <a:pt x="1801" y="1687"/>
                    </a:moveTo>
                    <a:cubicBezTo>
                      <a:pt x="1901" y="1687"/>
                      <a:pt x="1985" y="1763"/>
                      <a:pt x="1998" y="1861"/>
                    </a:cubicBezTo>
                    <a:cubicBezTo>
                      <a:pt x="1836" y="2059"/>
                      <a:pt x="1608" y="2177"/>
                      <a:pt x="1350" y="2189"/>
                    </a:cubicBezTo>
                    <a:cubicBezTo>
                      <a:pt x="1335" y="2189"/>
                      <a:pt x="1319" y="2190"/>
                      <a:pt x="1304" y="2190"/>
                    </a:cubicBezTo>
                    <a:cubicBezTo>
                      <a:pt x="1059" y="2190"/>
                      <a:pt x="831" y="2096"/>
                      <a:pt x="657" y="1922"/>
                    </a:cubicBezTo>
                    <a:cubicBezTo>
                      <a:pt x="586" y="1850"/>
                      <a:pt x="529" y="1772"/>
                      <a:pt x="486" y="1687"/>
                    </a:cubicBezTo>
                    <a:close/>
                    <a:moveTo>
                      <a:pt x="1296" y="0"/>
                    </a:moveTo>
                    <a:cubicBezTo>
                      <a:pt x="1275" y="0"/>
                      <a:pt x="1255" y="1"/>
                      <a:pt x="1234" y="2"/>
                    </a:cubicBezTo>
                    <a:cubicBezTo>
                      <a:pt x="586" y="36"/>
                      <a:pt x="52" y="570"/>
                      <a:pt x="19" y="1218"/>
                    </a:cubicBezTo>
                    <a:cubicBezTo>
                      <a:pt x="0" y="1581"/>
                      <a:pt x="137" y="1935"/>
                      <a:pt x="393" y="2192"/>
                    </a:cubicBezTo>
                    <a:cubicBezTo>
                      <a:pt x="634" y="2433"/>
                      <a:pt x="963" y="2568"/>
                      <a:pt x="1303" y="2568"/>
                    </a:cubicBezTo>
                    <a:cubicBezTo>
                      <a:pt x="1758" y="2568"/>
                      <a:pt x="2173" y="2323"/>
                      <a:pt x="2399" y="1932"/>
                    </a:cubicBezTo>
                    <a:cubicBezTo>
                      <a:pt x="2621" y="1547"/>
                      <a:pt x="2637" y="1073"/>
                      <a:pt x="2441" y="692"/>
                    </a:cubicBezTo>
                    <a:cubicBezTo>
                      <a:pt x="2409" y="628"/>
                      <a:pt x="2344" y="591"/>
                      <a:pt x="2277" y="591"/>
                    </a:cubicBezTo>
                    <a:cubicBezTo>
                      <a:pt x="2249" y="591"/>
                      <a:pt x="2220" y="597"/>
                      <a:pt x="2194" y="611"/>
                    </a:cubicBezTo>
                    <a:cubicBezTo>
                      <a:pt x="2103" y="658"/>
                      <a:pt x="2068" y="768"/>
                      <a:pt x="2114" y="860"/>
                    </a:cubicBezTo>
                    <a:cubicBezTo>
                      <a:pt x="2210" y="1048"/>
                      <a:pt x="2233" y="1269"/>
                      <a:pt x="2184" y="1481"/>
                    </a:cubicBezTo>
                    <a:cubicBezTo>
                      <a:pt x="2084" y="1386"/>
                      <a:pt x="1947" y="1329"/>
                      <a:pt x="1799" y="1329"/>
                    </a:cubicBezTo>
                    <a:lnTo>
                      <a:pt x="388" y="1329"/>
                    </a:lnTo>
                    <a:cubicBezTo>
                      <a:pt x="387" y="1298"/>
                      <a:pt x="387" y="1268"/>
                      <a:pt x="388" y="1237"/>
                    </a:cubicBezTo>
                    <a:cubicBezTo>
                      <a:pt x="412" y="775"/>
                      <a:pt x="791" y="393"/>
                      <a:pt x="1253" y="370"/>
                    </a:cubicBezTo>
                    <a:cubicBezTo>
                      <a:pt x="1268" y="370"/>
                      <a:pt x="1284" y="369"/>
                      <a:pt x="1299" y="369"/>
                    </a:cubicBezTo>
                    <a:cubicBezTo>
                      <a:pt x="1396" y="369"/>
                      <a:pt x="1491" y="384"/>
                      <a:pt x="1584" y="414"/>
                    </a:cubicBezTo>
                    <a:cubicBezTo>
                      <a:pt x="1605" y="421"/>
                      <a:pt x="1626" y="425"/>
                      <a:pt x="1647" y="425"/>
                    </a:cubicBezTo>
                    <a:cubicBezTo>
                      <a:pt x="1703" y="425"/>
                      <a:pt x="1757" y="401"/>
                      <a:pt x="1791" y="354"/>
                    </a:cubicBezTo>
                    <a:cubicBezTo>
                      <a:pt x="1872" y="246"/>
                      <a:pt x="1820" y="104"/>
                      <a:pt x="1703" y="66"/>
                    </a:cubicBezTo>
                    <a:cubicBezTo>
                      <a:pt x="1570" y="22"/>
                      <a:pt x="1434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4" name="Google Shape;2744;p65"/>
          <p:cNvGrpSpPr/>
          <p:nvPr/>
        </p:nvGrpSpPr>
        <p:grpSpPr>
          <a:xfrm>
            <a:off x="7016227" y="2702591"/>
            <a:ext cx="448796" cy="449654"/>
            <a:chOff x="7163581" y="2185780"/>
            <a:chExt cx="475873" cy="476783"/>
          </a:xfrm>
        </p:grpSpPr>
        <p:sp>
          <p:nvSpPr>
            <p:cNvPr id="2745" name="Google Shape;2745;p65"/>
            <p:cNvSpPr/>
            <p:nvPr/>
          </p:nvSpPr>
          <p:spPr>
            <a:xfrm>
              <a:off x="7163581" y="2185780"/>
              <a:ext cx="475873" cy="476783"/>
            </a:xfrm>
            <a:custGeom>
              <a:avLst/>
              <a:gdLst/>
              <a:ahLst/>
              <a:cxnLst/>
              <a:rect l="l" t="t" r="r" b="b"/>
              <a:pathLst>
                <a:path w="12561" h="12585" extrusionOk="0">
                  <a:moveTo>
                    <a:pt x="6268" y="385"/>
                  </a:moveTo>
                  <a:lnTo>
                    <a:pt x="6268" y="385"/>
                  </a:lnTo>
                  <a:cubicBezTo>
                    <a:pt x="6865" y="482"/>
                    <a:pt x="7431" y="1044"/>
                    <a:pt x="7876" y="1991"/>
                  </a:cubicBezTo>
                  <a:cubicBezTo>
                    <a:pt x="8067" y="2394"/>
                    <a:pt x="8224" y="2846"/>
                    <a:pt x="8348" y="3333"/>
                  </a:cubicBezTo>
                  <a:cubicBezTo>
                    <a:pt x="7693" y="3207"/>
                    <a:pt x="6990" y="3137"/>
                    <a:pt x="6268" y="3127"/>
                  </a:cubicBezTo>
                  <a:lnTo>
                    <a:pt x="6268" y="385"/>
                  </a:lnTo>
                  <a:close/>
                  <a:moveTo>
                    <a:pt x="5906" y="387"/>
                  </a:moveTo>
                  <a:lnTo>
                    <a:pt x="5906" y="3129"/>
                  </a:lnTo>
                  <a:cubicBezTo>
                    <a:pt x="5183" y="3139"/>
                    <a:pt x="4481" y="3211"/>
                    <a:pt x="3826" y="3336"/>
                  </a:cubicBezTo>
                  <a:cubicBezTo>
                    <a:pt x="3949" y="2846"/>
                    <a:pt x="4108" y="2395"/>
                    <a:pt x="4297" y="1992"/>
                  </a:cubicBezTo>
                  <a:cubicBezTo>
                    <a:pt x="4743" y="1044"/>
                    <a:pt x="5308" y="482"/>
                    <a:pt x="5906" y="387"/>
                  </a:cubicBezTo>
                  <a:close/>
                  <a:moveTo>
                    <a:pt x="7268" y="493"/>
                  </a:moveTo>
                  <a:lnTo>
                    <a:pt x="7268" y="493"/>
                  </a:lnTo>
                  <a:cubicBezTo>
                    <a:pt x="8345" y="718"/>
                    <a:pt x="9332" y="1249"/>
                    <a:pt x="10127" y="2044"/>
                  </a:cubicBezTo>
                  <a:cubicBezTo>
                    <a:pt x="10922" y="2839"/>
                    <a:pt x="11455" y="3828"/>
                    <a:pt x="11678" y="4903"/>
                  </a:cubicBezTo>
                  <a:cubicBezTo>
                    <a:pt x="11368" y="4550"/>
                    <a:pt x="10917" y="4229"/>
                    <a:pt x="10336" y="3956"/>
                  </a:cubicBezTo>
                  <a:cubicBezTo>
                    <a:pt x="9864" y="3735"/>
                    <a:pt x="9330" y="3555"/>
                    <a:pt x="8751" y="3420"/>
                  </a:cubicBezTo>
                  <a:cubicBezTo>
                    <a:pt x="8617" y="2841"/>
                    <a:pt x="8436" y="2307"/>
                    <a:pt x="8215" y="1835"/>
                  </a:cubicBezTo>
                  <a:cubicBezTo>
                    <a:pt x="7941" y="1255"/>
                    <a:pt x="7620" y="803"/>
                    <a:pt x="7268" y="493"/>
                  </a:cubicBezTo>
                  <a:close/>
                  <a:moveTo>
                    <a:pt x="6268" y="3498"/>
                  </a:moveTo>
                  <a:lnTo>
                    <a:pt x="6268" y="3498"/>
                  </a:lnTo>
                  <a:cubicBezTo>
                    <a:pt x="7028" y="3508"/>
                    <a:pt x="7762" y="3588"/>
                    <a:pt x="8439" y="3729"/>
                  </a:cubicBezTo>
                  <a:cubicBezTo>
                    <a:pt x="8529" y="4163"/>
                    <a:pt x="8594" y="4619"/>
                    <a:pt x="8632" y="5092"/>
                  </a:cubicBezTo>
                  <a:cubicBezTo>
                    <a:pt x="8264" y="4904"/>
                    <a:pt x="7856" y="4807"/>
                    <a:pt x="7431" y="4807"/>
                  </a:cubicBezTo>
                  <a:cubicBezTo>
                    <a:pt x="7022" y="4807"/>
                    <a:pt x="6625" y="4899"/>
                    <a:pt x="6268" y="5074"/>
                  </a:cubicBezTo>
                  <a:lnTo>
                    <a:pt x="6268" y="3498"/>
                  </a:lnTo>
                  <a:close/>
                  <a:moveTo>
                    <a:pt x="3336" y="3818"/>
                  </a:moveTo>
                  <a:lnTo>
                    <a:pt x="3336" y="3818"/>
                  </a:lnTo>
                  <a:cubicBezTo>
                    <a:pt x="3211" y="4473"/>
                    <a:pt x="3140" y="5175"/>
                    <a:pt x="3130" y="5899"/>
                  </a:cubicBezTo>
                  <a:lnTo>
                    <a:pt x="387" y="5899"/>
                  </a:lnTo>
                  <a:cubicBezTo>
                    <a:pt x="482" y="5301"/>
                    <a:pt x="1046" y="4735"/>
                    <a:pt x="1995" y="4289"/>
                  </a:cubicBezTo>
                  <a:cubicBezTo>
                    <a:pt x="2397" y="4101"/>
                    <a:pt x="2849" y="3943"/>
                    <a:pt x="3336" y="3818"/>
                  </a:cubicBezTo>
                  <a:close/>
                  <a:moveTo>
                    <a:pt x="5906" y="3495"/>
                  </a:moveTo>
                  <a:lnTo>
                    <a:pt x="5906" y="5292"/>
                  </a:lnTo>
                  <a:cubicBezTo>
                    <a:pt x="5785" y="5379"/>
                    <a:pt x="5671" y="5475"/>
                    <a:pt x="5564" y="5583"/>
                  </a:cubicBezTo>
                  <a:cubicBezTo>
                    <a:pt x="5463" y="5682"/>
                    <a:pt x="5373" y="5789"/>
                    <a:pt x="5293" y="5899"/>
                  </a:cubicBezTo>
                  <a:lnTo>
                    <a:pt x="3504" y="5899"/>
                  </a:lnTo>
                  <a:cubicBezTo>
                    <a:pt x="3513" y="5139"/>
                    <a:pt x="3593" y="4405"/>
                    <a:pt x="3734" y="3728"/>
                  </a:cubicBezTo>
                  <a:cubicBezTo>
                    <a:pt x="4412" y="3587"/>
                    <a:pt x="5146" y="3508"/>
                    <a:pt x="5906" y="3495"/>
                  </a:cubicBezTo>
                  <a:close/>
                  <a:moveTo>
                    <a:pt x="8837" y="3819"/>
                  </a:moveTo>
                  <a:lnTo>
                    <a:pt x="8837" y="3819"/>
                  </a:lnTo>
                  <a:cubicBezTo>
                    <a:pt x="9325" y="3944"/>
                    <a:pt x="9776" y="4101"/>
                    <a:pt x="10179" y="4290"/>
                  </a:cubicBezTo>
                  <a:cubicBezTo>
                    <a:pt x="11127" y="4737"/>
                    <a:pt x="11689" y="5302"/>
                    <a:pt x="11786" y="5901"/>
                  </a:cubicBezTo>
                  <a:lnTo>
                    <a:pt x="9583" y="5901"/>
                  </a:lnTo>
                  <a:lnTo>
                    <a:pt x="9583" y="5899"/>
                  </a:lnTo>
                  <a:cubicBezTo>
                    <a:pt x="9502" y="5788"/>
                    <a:pt x="9411" y="5682"/>
                    <a:pt x="9311" y="5583"/>
                  </a:cubicBezTo>
                  <a:cubicBezTo>
                    <a:pt x="9220" y="5491"/>
                    <a:pt x="9125" y="5409"/>
                    <a:pt x="9022" y="5332"/>
                  </a:cubicBezTo>
                  <a:cubicBezTo>
                    <a:pt x="8992" y="4810"/>
                    <a:pt x="8929" y="4302"/>
                    <a:pt x="8837" y="3819"/>
                  </a:cubicBezTo>
                  <a:close/>
                  <a:moveTo>
                    <a:pt x="11786" y="6259"/>
                  </a:moveTo>
                  <a:cubicBezTo>
                    <a:pt x="11691" y="6857"/>
                    <a:pt x="11127" y="7423"/>
                    <a:pt x="10179" y="7870"/>
                  </a:cubicBezTo>
                  <a:cubicBezTo>
                    <a:pt x="10134" y="7891"/>
                    <a:pt x="10090" y="7910"/>
                    <a:pt x="10045" y="7930"/>
                  </a:cubicBezTo>
                  <a:cubicBezTo>
                    <a:pt x="10074" y="7773"/>
                    <a:pt x="10088" y="7611"/>
                    <a:pt x="10088" y="7449"/>
                  </a:cubicBezTo>
                  <a:cubicBezTo>
                    <a:pt x="10090" y="7030"/>
                    <a:pt x="9991" y="6625"/>
                    <a:pt x="9808" y="6259"/>
                  </a:cubicBezTo>
                  <a:close/>
                  <a:moveTo>
                    <a:pt x="3130" y="6259"/>
                  </a:moveTo>
                  <a:cubicBezTo>
                    <a:pt x="3140" y="6983"/>
                    <a:pt x="3211" y="7685"/>
                    <a:pt x="3336" y="8342"/>
                  </a:cubicBezTo>
                  <a:cubicBezTo>
                    <a:pt x="2848" y="8217"/>
                    <a:pt x="2397" y="8060"/>
                    <a:pt x="1995" y="7870"/>
                  </a:cubicBezTo>
                  <a:cubicBezTo>
                    <a:pt x="1046" y="7423"/>
                    <a:pt x="484" y="6857"/>
                    <a:pt x="387" y="6259"/>
                  </a:cubicBezTo>
                  <a:close/>
                  <a:moveTo>
                    <a:pt x="5054" y="6259"/>
                  </a:moveTo>
                  <a:cubicBezTo>
                    <a:pt x="4684" y="7001"/>
                    <a:pt x="4680" y="7879"/>
                    <a:pt x="5044" y="8621"/>
                  </a:cubicBezTo>
                  <a:cubicBezTo>
                    <a:pt x="4587" y="8583"/>
                    <a:pt x="4143" y="8520"/>
                    <a:pt x="3722" y="8432"/>
                  </a:cubicBezTo>
                  <a:cubicBezTo>
                    <a:pt x="3580" y="7755"/>
                    <a:pt x="3502" y="7020"/>
                    <a:pt x="3489" y="6259"/>
                  </a:cubicBezTo>
                  <a:close/>
                  <a:moveTo>
                    <a:pt x="11680" y="7266"/>
                  </a:moveTo>
                  <a:lnTo>
                    <a:pt x="11680" y="7266"/>
                  </a:lnTo>
                  <a:cubicBezTo>
                    <a:pt x="11506" y="8101"/>
                    <a:pt x="11147" y="8882"/>
                    <a:pt x="10625" y="9562"/>
                  </a:cubicBezTo>
                  <a:lnTo>
                    <a:pt x="10497" y="9433"/>
                  </a:lnTo>
                  <a:cubicBezTo>
                    <a:pt x="10461" y="9397"/>
                    <a:pt x="10414" y="9379"/>
                    <a:pt x="10367" y="9379"/>
                  </a:cubicBezTo>
                  <a:cubicBezTo>
                    <a:pt x="10319" y="9379"/>
                    <a:pt x="10272" y="9397"/>
                    <a:pt x="10236" y="9433"/>
                  </a:cubicBezTo>
                  <a:lnTo>
                    <a:pt x="9953" y="9716"/>
                  </a:lnTo>
                  <a:lnTo>
                    <a:pt x="9437" y="9201"/>
                  </a:lnTo>
                  <a:cubicBezTo>
                    <a:pt x="9649" y="8959"/>
                    <a:pt x="9811" y="8685"/>
                    <a:pt x="9922" y="8391"/>
                  </a:cubicBezTo>
                  <a:cubicBezTo>
                    <a:pt x="10064" y="8334"/>
                    <a:pt x="10204" y="8276"/>
                    <a:pt x="10337" y="8213"/>
                  </a:cubicBezTo>
                  <a:cubicBezTo>
                    <a:pt x="10917" y="7939"/>
                    <a:pt x="11369" y="7619"/>
                    <a:pt x="11680" y="7266"/>
                  </a:cubicBezTo>
                  <a:close/>
                  <a:moveTo>
                    <a:pt x="7436" y="5175"/>
                  </a:moveTo>
                  <a:cubicBezTo>
                    <a:pt x="8046" y="5175"/>
                    <a:pt x="8619" y="5414"/>
                    <a:pt x="9051" y="5845"/>
                  </a:cubicBezTo>
                  <a:cubicBezTo>
                    <a:pt x="9483" y="6276"/>
                    <a:pt x="9720" y="6850"/>
                    <a:pt x="9720" y="7460"/>
                  </a:cubicBezTo>
                  <a:cubicBezTo>
                    <a:pt x="9720" y="8070"/>
                    <a:pt x="9482" y="8643"/>
                    <a:pt x="9051" y="9076"/>
                  </a:cubicBezTo>
                  <a:cubicBezTo>
                    <a:pt x="8619" y="9507"/>
                    <a:pt x="8046" y="9745"/>
                    <a:pt x="7436" y="9745"/>
                  </a:cubicBezTo>
                  <a:cubicBezTo>
                    <a:pt x="6824" y="9745"/>
                    <a:pt x="6251" y="9507"/>
                    <a:pt x="5821" y="9076"/>
                  </a:cubicBezTo>
                  <a:cubicBezTo>
                    <a:pt x="4928" y="8184"/>
                    <a:pt x="4928" y="6735"/>
                    <a:pt x="5821" y="5845"/>
                  </a:cubicBezTo>
                  <a:cubicBezTo>
                    <a:pt x="6252" y="5412"/>
                    <a:pt x="6825" y="5175"/>
                    <a:pt x="7436" y="5175"/>
                  </a:cubicBezTo>
                  <a:close/>
                  <a:moveTo>
                    <a:pt x="9175" y="9461"/>
                  </a:moveTo>
                  <a:lnTo>
                    <a:pt x="9689" y="9976"/>
                  </a:lnTo>
                  <a:lnTo>
                    <a:pt x="9407" y="10259"/>
                  </a:lnTo>
                  <a:cubicBezTo>
                    <a:pt x="9335" y="10331"/>
                    <a:pt x="9335" y="10448"/>
                    <a:pt x="9408" y="10520"/>
                  </a:cubicBezTo>
                  <a:lnTo>
                    <a:pt x="9531" y="10644"/>
                  </a:lnTo>
                  <a:cubicBezTo>
                    <a:pt x="8859" y="11155"/>
                    <a:pt x="8089" y="11506"/>
                    <a:pt x="7267" y="11676"/>
                  </a:cubicBezTo>
                  <a:cubicBezTo>
                    <a:pt x="7620" y="11366"/>
                    <a:pt x="7941" y="10915"/>
                    <a:pt x="8213" y="10334"/>
                  </a:cubicBezTo>
                  <a:cubicBezTo>
                    <a:pt x="8273" y="10207"/>
                    <a:pt x="8330" y="10075"/>
                    <a:pt x="8383" y="9938"/>
                  </a:cubicBezTo>
                  <a:cubicBezTo>
                    <a:pt x="8671" y="9828"/>
                    <a:pt x="8939" y="9667"/>
                    <a:pt x="9175" y="9461"/>
                  </a:cubicBezTo>
                  <a:close/>
                  <a:moveTo>
                    <a:pt x="495" y="7266"/>
                  </a:moveTo>
                  <a:lnTo>
                    <a:pt x="495" y="7266"/>
                  </a:lnTo>
                  <a:cubicBezTo>
                    <a:pt x="805" y="7620"/>
                    <a:pt x="1256" y="7940"/>
                    <a:pt x="1837" y="8213"/>
                  </a:cubicBezTo>
                  <a:cubicBezTo>
                    <a:pt x="2309" y="8434"/>
                    <a:pt x="2843" y="8615"/>
                    <a:pt x="3422" y="8750"/>
                  </a:cubicBezTo>
                  <a:cubicBezTo>
                    <a:pt x="3556" y="9328"/>
                    <a:pt x="3737" y="9862"/>
                    <a:pt x="3958" y="10334"/>
                  </a:cubicBezTo>
                  <a:cubicBezTo>
                    <a:pt x="4232" y="10914"/>
                    <a:pt x="4553" y="11366"/>
                    <a:pt x="4905" y="11677"/>
                  </a:cubicBezTo>
                  <a:cubicBezTo>
                    <a:pt x="3831" y="11453"/>
                    <a:pt x="2842" y="10921"/>
                    <a:pt x="2046" y="10125"/>
                  </a:cubicBezTo>
                  <a:cubicBezTo>
                    <a:pt x="1251" y="9330"/>
                    <a:pt x="720" y="8340"/>
                    <a:pt x="495" y="7266"/>
                  </a:cubicBezTo>
                  <a:close/>
                  <a:moveTo>
                    <a:pt x="3825" y="8837"/>
                  </a:moveTo>
                  <a:cubicBezTo>
                    <a:pt x="4292" y="8927"/>
                    <a:pt x="4785" y="8988"/>
                    <a:pt x="5290" y="9020"/>
                  </a:cubicBezTo>
                  <a:cubicBezTo>
                    <a:pt x="5371" y="9132"/>
                    <a:pt x="5461" y="9238"/>
                    <a:pt x="5561" y="9339"/>
                  </a:cubicBezTo>
                  <a:cubicBezTo>
                    <a:pt x="5669" y="9446"/>
                    <a:pt x="5784" y="9543"/>
                    <a:pt x="5904" y="9630"/>
                  </a:cubicBezTo>
                  <a:lnTo>
                    <a:pt x="5904" y="11785"/>
                  </a:lnTo>
                  <a:lnTo>
                    <a:pt x="5904" y="11785"/>
                  </a:lnTo>
                  <a:cubicBezTo>
                    <a:pt x="5307" y="11689"/>
                    <a:pt x="4742" y="11126"/>
                    <a:pt x="4297" y="10180"/>
                  </a:cubicBezTo>
                  <a:cubicBezTo>
                    <a:pt x="4108" y="9777"/>
                    <a:pt x="3949" y="9324"/>
                    <a:pt x="3825" y="8837"/>
                  </a:cubicBezTo>
                  <a:close/>
                  <a:moveTo>
                    <a:pt x="6267" y="9847"/>
                  </a:moveTo>
                  <a:cubicBezTo>
                    <a:pt x="6624" y="10023"/>
                    <a:pt x="7021" y="10114"/>
                    <a:pt x="7430" y="10114"/>
                  </a:cubicBezTo>
                  <a:cubicBezTo>
                    <a:pt x="7599" y="10114"/>
                    <a:pt x="7764" y="10098"/>
                    <a:pt x="7927" y="10068"/>
                  </a:cubicBezTo>
                  <a:lnTo>
                    <a:pt x="7927" y="10068"/>
                  </a:lnTo>
                  <a:cubicBezTo>
                    <a:pt x="7910" y="10104"/>
                    <a:pt x="7894" y="10143"/>
                    <a:pt x="7876" y="10178"/>
                  </a:cubicBezTo>
                  <a:cubicBezTo>
                    <a:pt x="7430" y="11126"/>
                    <a:pt x="6865" y="11689"/>
                    <a:pt x="6267" y="11785"/>
                  </a:cubicBezTo>
                  <a:lnTo>
                    <a:pt x="6267" y="9847"/>
                  </a:lnTo>
                  <a:close/>
                  <a:moveTo>
                    <a:pt x="6084" y="0"/>
                  </a:moveTo>
                  <a:cubicBezTo>
                    <a:pt x="4787" y="0"/>
                    <a:pt x="3548" y="404"/>
                    <a:pt x="2503" y="1166"/>
                  </a:cubicBezTo>
                  <a:cubicBezTo>
                    <a:pt x="2420" y="1227"/>
                    <a:pt x="2402" y="1342"/>
                    <a:pt x="2462" y="1425"/>
                  </a:cubicBezTo>
                  <a:cubicBezTo>
                    <a:pt x="2498" y="1474"/>
                    <a:pt x="2555" y="1500"/>
                    <a:pt x="2611" y="1500"/>
                  </a:cubicBezTo>
                  <a:cubicBezTo>
                    <a:pt x="2649" y="1500"/>
                    <a:pt x="2687" y="1489"/>
                    <a:pt x="2719" y="1465"/>
                  </a:cubicBezTo>
                  <a:cubicBezTo>
                    <a:pt x="3378" y="985"/>
                    <a:pt x="4120" y="656"/>
                    <a:pt x="4903" y="493"/>
                  </a:cubicBezTo>
                  <a:lnTo>
                    <a:pt x="4903" y="493"/>
                  </a:lnTo>
                  <a:cubicBezTo>
                    <a:pt x="4550" y="803"/>
                    <a:pt x="4230" y="1254"/>
                    <a:pt x="3955" y="1835"/>
                  </a:cubicBezTo>
                  <a:cubicBezTo>
                    <a:pt x="3734" y="2307"/>
                    <a:pt x="3554" y="2841"/>
                    <a:pt x="3419" y="3420"/>
                  </a:cubicBezTo>
                  <a:cubicBezTo>
                    <a:pt x="2840" y="3554"/>
                    <a:pt x="2306" y="3735"/>
                    <a:pt x="1834" y="3956"/>
                  </a:cubicBezTo>
                  <a:cubicBezTo>
                    <a:pt x="1253" y="4230"/>
                    <a:pt x="802" y="4551"/>
                    <a:pt x="492" y="4904"/>
                  </a:cubicBezTo>
                  <a:cubicBezTo>
                    <a:pt x="721" y="3805"/>
                    <a:pt x="1269" y="2799"/>
                    <a:pt x="2093" y="1996"/>
                  </a:cubicBezTo>
                  <a:cubicBezTo>
                    <a:pt x="2166" y="1924"/>
                    <a:pt x="2167" y="1807"/>
                    <a:pt x="2095" y="1735"/>
                  </a:cubicBezTo>
                  <a:cubicBezTo>
                    <a:pt x="2060" y="1698"/>
                    <a:pt x="2012" y="1679"/>
                    <a:pt x="1963" y="1679"/>
                  </a:cubicBezTo>
                  <a:cubicBezTo>
                    <a:pt x="1917" y="1679"/>
                    <a:pt x="1870" y="1697"/>
                    <a:pt x="1834" y="1732"/>
                  </a:cubicBezTo>
                  <a:cubicBezTo>
                    <a:pt x="1260" y="2292"/>
                    <a:pt x="810" y="2950"/>
                    <a:pt x="493" y="3683"/>
                  </a:cubicBezTo>
                  <a:cubicBezTo>
                    <a:pt x="166" y="4443"/>
                    <a:pt x="0" y="5251"/>
                    <a:pt x="0" y="6086"/>
                  </a:cubicBezTo>
                  <a:cubicBezTo>
                    <a:pt x="0" y="7710"/>
                    <a:pt x="633" y="9238"/>
                    <a:pt x="1782" y="10387"/>
                  </a:cubicBezTo>
                  <a:cubicBezTo>
                    <a:pt x="2932" y="11537"/>
                    <a:pt x="4460" y="12170"/>
                    <a:pt x="6084" y="12170"/>
                  </a:cubicBezTo>
                  <a:cubicBezTo>
                    <a:pt x="7443" y="12170"/>
                    <a:pt x="8734" y="11725"/>
                    <a:pt x="9793" y="10909"/>
                  </a:cubicBezTo>
                  <a:lnTo>
                    <a:pt x="11244" y="12359"/>
                  </a:lnTo>
                  <a:cubicBezTo>
                    <a:pt x="11393" y="12508"/>
                    <a:pt x="11590" y="12584"/>
                    <a:pt x="11787" y="12584"/>
                  </a:cubicBezTo>
                  <a:cubicBezTo>
                    <a:pt x="11983" y="12584"/>
                    <a:pt x="12181" y="12510"/>
                    <a:pt x="12331" y="12359"/>
                  </a:cubicBezTo>
                  <a:cubicBezTo>
                    <a:pt x="12475" y="12214"/>
                    <a:pt x="12556" y="12021"/>
                    <a:pt x="12556" y="11816"/>
                  </a:cubicBezTo>
                  <a:cubicBezTo>
                    <a:pt x="12560" y="11610"/>
                    <a:pt x="12479" y="11417"/>
                    <a:pt x="12333" y="11271"/>
                  </a:cubicBezTo>
                  <a:lnTo>
                    <a:pt x="11993" y="10931"/>
                  </a:lnTo>
                  <a:cubicBezTo>
                    <a:pt x="11957" y="10894"/>
                    <a:pt x="11910" y="10876"/>
                    <a:pt x="11863" y="10876"/>
                  </a:cubicBezTo>
                  <a:cubicBezTo>
                    <a:pt x="11816" y="10876"/>
                    <a:pt x="11768" y="10894"/>
                    <a:pt x="11733" y="10931"/>
                  </a:cubicBezTo>
                  <a:cubicBezTo>
                    <a:pt x="11661" y="11003"/>
                    <a:pt x="11661" y="11119"/>
                    <a:pt x="11733" y="11191"/>
                  </a:cubicBezTo>
                  <a:lnTo>
                    <a:pt x="12073" y="11532"/>
                  </a:lnTo>
                  <a:cubicBezTo>
                    <a:pt x="12227" y="11687"/>
                    <a:pt x="12227" y="11942"/>
                    <a:pt x="12073" y="12097"/>
                  </a:cubicBezTo>
                  <a:cubicBezTo>
                    <a:pt x="11995" y="12175"/>
                    <a:pt x="11893" y="12214"/>
                    <a:pt x="11790" y="12214"/>
                  </a:cubicBezTo>
                  <a:cubicBezTo>
                    <a:pt x="11688" y="12214"/>
                    <a:pt x="11585" y="12175"/>
                    <a:pt x="11508" y="12097"/>
                  </a:cubicBezTo>
                  <a:lnTo>
                    <a:pt x="9798" y="10389"/>
                  </a:lnTo>
                  <a:lnTo>
                    <a:pt x="10364" y="9822"/>
                  </a:lnTo>
                  <a:lnTo>
                    <a:pt x="11134" y="10592"/>
                  </a:lnTo>
                  <a:cubicBezTo>
                    <a:pt x="11170" y="10628"/>
                    <a:pt x="11217" y="10646"/>
                    <a:pt x="11264" y="10646"/>
                  </a:cubicBezTo>
                  <a:cubicBezTo>
                    <a:pt x="11311" y="10646"/>
                    <a:pt x="11358" y="10628"/>
                    <a:pt x="11395" y="10592"/>
                  </a:cubicBezTo>
                  <a:cubicBezTo>
                    <a:pt x="11467" y="10521"/>
                    <a:pt x="11467" y="10404"/>
                    <a:pt x="11395" y="10333"/>
                  </a:cubicBezTo>
                  <a:lnTo>
                    <a:pt x="10886" y="9822"/>
                  </a:lnTo>
                  <a:cubicBezTo>
                    <a:pt x="11718" y="8758"/>
                    <a:pt x="12169" y="7455"/>
                    <a:pt x="12169" y="6083"/>
                  </a:cubicBezTo>
                  <a:cubicBezTo>
                    <a:pt x="12169" y="4459"/>
                    <a:pt x="11536" y="2931"/>
                    <a:pt x="10386" y="1782"/>
                  </a:cubicBezTo>
                  <a:cubicBezTo>
                    <a:pt x="9237" y="632"/>
                    <a:pt x="7709" y="0"/>
                    <a:pt x="6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368690" y="2397216"/>
              <a:ext cx="154571" cy="142485"/>
            </a:xfrm>
            <a:custGeom>
              <a:avLst/>
              <a:gdLst/>
              <a:ahLst/>
              <a:cxnLst/>
              <a:rect l="l" t="t" r="r" b="b"/>
              <a:pathLst>
                <a:path w="4080" h="3761" extrusionOk="0">
                  <a:moveTo>
                    <a:pt x="2022" y="368"/>
                  </a:moveTo>
                  <a:cubicBezTo>
                    <a:pt x="3339" y="368"/>
                    <a:pt x="4021" y="2018"/>
                    <a:pt x="3090" y="2947"/>
                  </a:cubicBezTo>
                  <a:cubicBezTo>
                    <a:pt x="2796" y="3242"/>
                    <a:pt x="2408" y="3389"/>
                    <a:pt x="2021" y="3389"/>
                  </a:cubicBezTo>
                  <a:cubicBezTo>
                    <a:pt x="1634" y="3389"/>
                    <a:pt x="1247" y="3242"/>
                    <a:pt x="952" y="2947"/>
                  </a:cubicBezTo>
                  <a:cubicBezTo>
                    <a:pt x="663" y="2658"/>
                    <a:pt x="504" y="2271"/>
                    <a:pt x="509" y="1861"/>
                  </a:cubicBezTo>
                  <a:cubicBezTo>
                    <a:pt x="513" y="1491"/>
                    <a:pt x="655" y="1133"/>
                    <a:pt x="905" y="861"/>
                  </a:cubicBezTo>
                  <a:cubicBezTo>
                    <a:pt x="1205" y="532"/>
                    <a:pt x="1613" y="368"/>
                    <a:pt x="2022" y="368"/>
                  </a:cubicBezTo>
                  <a:close/>
                  <a:moveTo>
                    <a:pt x="2021" y="1"/>
                  </a:moveTo>
                  <a:cubicBezTo>
                    <a:pt x="1540" y="1"/>
                    <a:pt x="1058" y="184"/>
                    <a:pt x="691" y="551"/>
                  </a:cubicBezTo>
                  <a:cubicBezTo>
                    <a:pt x="506" y="736"/>
                    <a:pt x="359" y="960"/>
                    <a:pt x="265" y="1206"/>
                  </a:cubicBezTo>
                  <a:cubicBezTo>
                    <a:pt x="0" y="1894"/>
                    <a:pt x="164" y="2683"/>
                    <a:pt x="691" y="3211"/>
                  </a:cubicBezTo>
                  <a:cubicBezTo>
                    <a:pt x="1059" y="3577"/>
                    <a:pt x="1540" y="3761"/>
                    <a:pt x="2021" y="3761"/>
                  </a:cubicBezTo>
                  <a:cubicBezTo>
                    <a:pt x="2506" y="3761"/>
                    <a:pt x="2991" y="3574"/>
                    <a:pt x="3362" y="3197"/>
                  </a:cubicBezTo>
                  <a:cubicBezTo>
                    <a:pt x="4080" y="2468"/>
                    <a:pt x="4074" y="1274"/>
                    <a:pt x="3351" y="551"/>
                  </a:cubicBezTo>
                  <a:cubicBezTo>
                    <a:pt x="2984" y="184"/>
                    <a:pt x="2503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65"/>
          <p:cNvGrpSpPr/>
          <p:nvPr/>
        </p:nvGrpSpPr>
        <p:grpSpPr>
          <a:xfrm>
            <a:off x="6262910" y="2728423"/>
            <a:ext cx="449618" cy="398025"/>
            <a:chOff x="6364814" y="2213170"/>
            <a:chExt cx="476745" cy="422039"/>
          </a:xfrm>
        </p:grpSpPr>
        <p:sp>
          <p:nvSpPr>
            <p:cNvPr id="2748" name="Google Shape;2748;p65"/>
            <p:cNvSpPr/>
            <p:nvPr/>
          </p:nvSpPr>
          <p:spPr>
            <a:xfrm>
              <a:off x="6398380" y="2574404"/>
              <a:ext cx="185106" cy="13639"/>
            </a:xfrm>
            <a:custGeom>
              <a:avLst/>
              <a:gdLst/>
              <a:ahLst/>
              <a:cxnLst/>
              <a:rect l="l" t="t" r="r" b="b"/>
              <a:pathLst>
                <a:path w="4886" h="360" extrusionOk="0">
                  <a:moveTo>
                    <a:pt x="201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0" y="269"/>
                    <a:pt x="87" y="359"/>
                    <a:pt x="194" y="359"/>
                  </a:cubicBezTo>
                  <a:lnTo>
                    <a:pt x="4686" y="359"/>
                  </a:lnTo>
                  <a:cubicBezTo>
                    <a:pt x="4781" y="359"/>
                    <a:pt x="4867" y="290"/>
                    <a:pt x="4876" y="196"/>
                  </a:cubicBezTo>
                  <a:cubicBezTo>
                    <a:pt x="4885" y="88"/>
                    <a:pt x="4800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6398380" y="2482457"/>
              <a:ext cx="185523" cy="13714"/>
            </a:xfrm>
            <a:custGeom>
              <a:avLst/>
              <a:gdLst/>
              <a:ahLst/>
              <a:cxnLst/>
              <a:rect l="l" t="t" r="r" b="b"/>
              <a:pathLst>
                <a:path w="4897" h="362" extrusionOk="0">
                  <a:moveTo>
                    <a:pt x="201" y="0"/>
                  </a:moveTo>
                  <a:cubicBezTo>
                    <a:pt x="105" y="0"/>
                    <a:pt x="20" y="71"/>
                    <a:pt x="11" y="165"/>
                  </a:cubicBezTo>
                  <a:cubicBezTo>
                    <a:pt x="0" y="273"/>
                    <a:pt x="87" y="362"/>
                    <a:pt x="194" y="362"/>
                  </a:cubicBezTo>
                  <a:lnTo>
                    <a:pt x="4687" y="362"/>
                  </a:lnTo>
                  <a:cubicBezTo>
                    <a:pt x="4775" y="362"/>
                    <a:pt x="4855" y="304"/>
                    <a:pt x="4874" y="218"/>
                  </a:cubicBezTo>
                  <a:cubicBezTo>
                    <a:pt x="4897" y="103"/>
                    <a:pt x="4807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6512224" y="2513523"/>
              <a:ext cx="75543" cy="13714"/>
            </a:xfrm>
            <a:custGeom>
              <a:avLst/>
              <a:gdLst/>
              <a:ahLst/>
              <a:cxnLst/>
              <a:rect l="l" t="t" r="r" b="b"/>
              <a:pathLst>
                <a:path w="1994" h="362" extrusionOk="0">
                  <a:moveTo>
                    <a:pt x="189" y="1"/>
                  </a:moveTo>
                  <a:cubicBezTo>
                    <a:pt x="84" y="1"/>
                    <a:pt x="0" y="90"/>
                    <a:pt x="10" y="196"/>
                  </a:cubicBezTo>
                  <a:cubicBezTo>
                    <a:pt x="17" y="291"/>
                    <a:pt x="104" y="362"/>
                    <a:pt x="198" y="362"/>
                  </a:cubicBezTo>
                  <a:lnTo>
                    <a:pt x="1795" y="362"/>
                  </a:lnTo>
                  <a:cubicBezTo>
                    <a:pt x="1891" y="362"/>
                    <a:pt x="1975" y="293"/>
                    <a:pt x="1984" y="196"/>
                  </a:cubicBezTo>
                  <a:cubicBezTo>
                    <a:pt x="1993" y="90"/>
                    <a:pt x="1908" y="1"/>
                    <a:pt x="1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6399478" y="2513523"/>
              <a:ext cx="94637" cy="13714"/>
            </a:xfrm>
            <a:custGeom>
              <a:avLst/>
              <a:gdLst/>
              <a:ahLst/>
              <a:cxnLst/>
              <a:rect l="l" t="t" r="r" b="b"/>
              <a:pathLst>
                <a:path w="2498" h="362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2"/>
                    <a:pt x="84" y="362"/>
                    <a:pt x="189" y="362"/>
                  </a:cubicBezTo>
                  <a:lnTo>
                    <a:pt x="2300" y="362"/>
                  </a:lnTo>
                  <a:cubicBezTo>
                    <a:pt x="2395" y="362"/>
                    <a:pt x="2480" y="293"/>
                    <a:pt x="2488" y="196"/>
                  </a:cubicBezTo>
                  <a:cubicBezTo>
                    <a:pt x="2498" y="90"/>
                    <a:pt x="2414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5"/>
            <p:cNvSpPr/>
            <p:nvPr/>
          </p:nvSpPr>
          <p:spPr>
            <a:xfrm>
              <a:off x="6398380" y="2543338"/>
              <a:ext cx="185106" cy="13676"/>
            </a:xfrm>
            <a:custGeom>
              <a:avLst/>
              <a:gdLst/>
              <a:ahLst/>
              <a:cxnLst/>
              <a:rect l="l" t="t" r="r" b="b"/>
              <a:pathLst>
                <a:path w="4886" h="361" extrusionOk="0">
                  <a:moveTo>
                    <a:pt x="201" y="0"/>
                  </a:moveTo>
                  <a:cubicBezTo>
                    <a:pt x="105" y="0"/>
                    <a:pt x="20" y="69"/>
                    <a:pt x="11" y="163"/>
                  </a:cubicBezTo>
                  <a:cubicBezTo>
                    <a:pt x="0" y="271"/>
                    <a:pt x="87" y="360"/>
                    <a:pt x="194" y="360"/>
                  </a:cubicBezTo>
                  <a:lnTo>
                    <a:pt x="4686" y="360"/>
                  </a:lnTo>
                  <a:cubicBezTo>
                    <a:pt x="4781" y="360"/>
                    <a:pt x="4867" y="291"/>
                    <a:pt x="4876" y="196"/>
                  </a:cubicBezTo>
                  <a:cubicBezTo>
                    <a:pt x="4885" y="89"/>
                    <a:pt x="4800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5"/>
            <p:cNvSpPr/>
            <p:nvPr/>
          </p:nvSpPr>
          <p:spPr>
            <a:xfrm>
              <a:off x="6616787" y="2482533"/>
              <a:ext cx="190675" cy="13639"/>
            </a:xfrm>
            <a:custGeom>
              <a:avLst/>
              <a:gdLst/>
              <a:ahLst/>
              <a:cxnLst/>
              <a:rect l="l" t="t" r="r" b="b"/>
              <a:pathLst>
                <a:path w="5033" h="360" extrusionOk="0">
                  <a:moveTo>
                    <a:pt x="210" y="1"/>
                  </a:moveTo>
                  <a:cubicBezTo>
                    <a:pt x="124" y="1"/>
                    <a:pt x="42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4833" y="360"/>
                  </a:lnTo>
                  <a:cubicBezTo>
                    <a:pt x="4929" y="360"/>
                    <a:pt x="5014" y="291"/>
                    <a:pt x="5023" y="196"/>
                  </a:cubicBezTo>
                  <a:cubicBezTo>
                    <a:pt x="5032" y="90"/>
                    <a:pt x="4947" y="1"/>
                    <a:pt x="4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5"/>
            <p:cNvSpPr/>
            <p:nvPr/>
          </p:nvSpPr>
          <p:spPr>
            <a:xfrm>
              <a:off x="6616787" y="2513523"/>
              <a:ext cx="190675" cy="13676"/>
            </a:xfrm>
            <a:custGeom>
              <a:avLst/>
              <a:gdLst/>
              <a:ahLst/>
              <a:cxnLst/>
              <a:rect l="l" t="t" r="r" b="b"/>
              <a:pathLst>
                <a:path w="5033" h="361" extrusionOk="0">
                  <a:moveTo>
                    <a:pt x="210" y="1"/>
                  </a:moveTo>
                  <a:cubicBezTo>
                    <a:pt x="124" y="1"/>
                    <a:pt x="42" y="58"/>
                    <a:pt x="25" y="144"/>
                  </a:cubicBezTo>
                  <a:cubicBezTo>
                    <a:pt x="1" y="259"/>
                    <a:pt x="92" y="361"/>
                    <a:pt x="205" y="361"/>
                  </a:cubicBezTo>
                  <a:lnTo>
                    <a:pt x="4833" y="361"/>
                  </a:lnTo>
                  <a:cubicBezTo>
                    <a:pt x="4929" y="361"/>
                    <a:pt x="5014" y="291"/>
                    <a:pt x="5023" y="195"/>
                  </a:cubicBezTo>
                  <a:cubicBezTo>
                    <a:pt x="5032" y="91"/>
                    <a:pt x="4947" y="1"/>
                    <a:pt x="4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5"/>
            <p:cNvSpPr/>
            <p:nvPr/>
          </p:nvSpPr>
          <p:spPr>
            <a:xfrm>
              <a:off x="6616787" y="2543338"/>
              <a:ext cx="191054" cy="13676"/>
            </a:xfrm>
            <a:custGeom>
              <a:avLst/>
              <a:gdLst/>
              <a:ahLst/>
              <a:cxnLst/>
              <a:rect l="l" t="t" r="r" b="b"/>
              <a:pathLst>
                <a:path w="5043" h="361" extrusionOk="0">
                  <a:moveTo>
                    <a:pt x="210" y="0"/>
                  </a:moveTo>
                  <a:cubicBezTo>
                    <a:pt x="124" y="0"/>
                    <a:pt x="42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4833" y="360"/>
                  </a:lnTo>
                  <a:cubicBezTo>
                    <a:pt x="4921" y="360"/>
                    <a:pt x="5002" y="303"/>
                    <a:pt x="5020" y="216"/>
                  </a:cubicBezTo>
                  <a:cubicBezTo>
                    <a:pt x="5043" y="101"/>
                    <a:pt x="4953" y="0"/>
                    <a:pt x="4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5"/>
            <p:cNvSpPr/>
            <p:nvPr/>
          </p:nvSpPr>
          <p:spPr>
            <a:xfrm>
              <a:off x="6684866" y="2574404"/>
              <a:ext cx="121194" cy="13639"/>
            </a:xfrm>
            <a:custGeom>
              <a:avLst/>
              <a:gdLst/>
              <a:ahLst/>
              <a:cxnLst/>
              <a:rect l="l" t="t" r="r" b="b"/>
              <a:pathLst>
                <a:path w="3199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3001" y="359"/>
                  </a:lnTo>
                  <a:cubicBezTo>
                    <a:pt x="3097" y="359"/>
                    <a:pt x="3182" y="290"/>
                    <a:pt x="3189" y="196"/>
                  </a:cubicBezTo>
                  <a:cubicBezTo>
                    <a:pt x="3199" y="89"/>
                    <a:pt x="3115" y="0"/>
                    <a:pt x="3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5"/>
            <p:cNvSpPr/>
            <p:nvPr/>
          </p:nvSpPr>
          <p:spPr>
            <a:xfrm>
              <a:off x="6617810" y="2574404"/>
              <a:ext cx="48644" cy="13639"/>
            </a:xfrm>
            <a:custGeom>
              <a:avLst/>
              <a:gdLst/>
              <a:ahLst/>
              <a:cxnLst/>
              <a:rect l="l" t="t" r="r" b="b"/>
              <a:pathLst>
                <a:path w="1284" h="360" extrusionOk="0">
                  <a:moveTo>
                    <a:pt x="189" y="0"/>
                  </a:moveTo>
                  <a:cubicBezTo>
                    <a:pt x="84" y="0"/>
                    <a:pt x="0" y="88"/>
                    <a:pt x="10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1085" y="359"/>
                  </a:lnTo>
                  <a:cubicBezTo>
                    <a:pt x="1182" y="359"/>
                    <a:pt x="1266" y="290"/>
                    <a:pt x="1274" y="196"/>
                  </a:cubicBezTo>
                  <a:cubicBezTo>
                    <a:pt x="1283" y="88"/>
                    <a:pt x="1199" y="0"/>
                    <a:pt x="1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5"/>
            <p:cNvSpPr/>
            <p:nvPr/>
          </p:nvSpPr>
          <p:spPr>
            <a:xfrm>
              <a:off x="6466421" y="2350655"/>
              <a:ext cx="85090" cy="78422"/>
            </a:xfrm>
            <a:custGeom>
              <a:avLst/>
              <a:gdLst/>
              <a:ahLst/>
              <a:cxnLst/>
              <a:rect l="l" t="t" r="r" b="b"/>
              <a:pathLst>
                <a:path w="2246" h="2070" extrusionOk="0">
                  <a:moveTo>
                    <a:pt x="202" y="1"/>
                  </a:moveTo>
                  <a:cubicBezTo>
                    <a:pt x="190" y="1"/>
                    <a:pt x="178" y="2"/>
                    <a:pt x="166" y="4"/>
                  </a:cubicBezTo>
                  <a:cubicBezTo>
                    <a:pt x="67" y="23"/>
                    <a:pt x="1" y="121"/>
                    <a:pt x="20" y="220"/>
                  </a:cubicBezTo>
                  <a:cubicBezTo>
                    <a:pt x="20" y="220"/>
                    <a:pt x="356" y="1914"/>
                    <a:pt x="360" y="1922"/>
                  </a:cubicBezTo>
                  <a:cubicBezTo>
                    <a:pt x="391" y="2011"/>
                    <a:pt x="475" y="2070"/>
                    <a:pt x="569" y="2070"/>
                  </a:cubicBezTo>
                  <a:lnTo>
                    <a:pt x="570" y="2070"/>
                  </a:lnTo>
                  <a:cubicBezTo>
                    <a:pt x="665" y="2070"/>
                    <a:pt x="749" y="2008"/>
                    <a:pt x="780" y="1919"/>
                  </a:cubicBezTo>
                  <a:cubicBezTo>
                    <a:pt x="781" y="1918"/>
                    <a:pt x="1122" y="811"/>
                    <a:pt x="1122" y="811"/>
                  </a:cubicBezTo>
                  <a:cubicBezTo>
                    <a:pt x="1122" y="811"/>
                    <a:pt x="1465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6" y="2070"/>
                  </a:lnTo>
                  <a:cubicBezTo>
                    <a:pt x="1771" y="2070"/>
                    <a:pt x="1856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5" y="123"/>
                    <a:pt x="2181" y="26"/>
                    <a:pt x="2080" y="5"/>
                  </a:cubicBezTo>
                  <a:cubicBezTo>
                    <a:pt x="2069" y="4"/>
                    <a:pt x="2058" y="3"/>
                    <a:pt x="2048" y="3"/>
                  </a:cubicBezTo>
                  <a:cubicBezTo>
                    <a:pt x="1960" y="3"/>
                    <a:pt x="1882" y="63"/>
                    <a:pt x="1864" y="153"/>
                  </a:cubicBezTo>
                  <a:lnTo>
                    <a:pt x="1645" y="1254"/>
                  </a:lnTo>
                  <a:lnTo>
                    <a:pt x="1299" y="131"/>
                  </a:lnTo>
                  <a:cubicBezTo>
                    <a:pt x="1275" y="52"/>
                    <a:pt x="1203" y="1"/>
                    <a:pt x="1124" y="1"/>
                  </a:cubicBezTo>
                  <a:cubicBezTo>
                    <a:pt x="1106" y="1"/>
                    <a:pt x="1087" y="4"/>
                    <a:pt x="1069" y="10"/>
                  </a:cubicBezTo>
                  <a:cubicBezTo>
                    <a:pt x="1003" y="31"/>
                    <a:pt x="955" y="85"/>
                    <a:pt x="942" y="149"/>
                  </a:cubicBezTo>
                  <a:lnTo>
                    <a:pt x="601" y="1254"/>
                  </a:lnTo>
                  <a:lnTo>
                    <a:pt x="382" y="149"/>
                  </a:lnTo>
                  <a:cubicBezTo>
                    <a:pt x="364" y="61"/>
                    <a:pt x="288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5"/>
            <p:cNvSpPr/>
            <p:nvPr/>
          </p:nvSpPr>
          <p:spPr>
            <a:xfrm>
              <a:off x="6560414" y="2350655"/>
              <a:ext cx="85052" cy="78422"/>
            </a:xfrm>
            <a:custGeom>
              <a:avLst/>
              <a:gdLst/>
              <a:ahLst/>
              <a:cxnLst/>
              <a:rect l="l" t="t" r="r" b="b"/>
              <a:pathLst>
                <a:path w="2245" h="2070" extrusionOk="0">
                  <a:moveTo>
                    <a:pt x="201" y="1"/>
                  </a:moveTo>
                  <a:cubicBezTo>
                    <a:pt x="189" y="1"/>
                    <a:pt x="177" y="2"/>
                    <a:pt x="165" y="4"/>
                  </a:cubicBezTo>
                  <a:cubicBezTo>
                    <a:pt x="66" y="23"/>
                    <a:pt x="1" y="121"/>
                    <a:pt x="21" y="220"/>
                  </a:cubicBezTo>
                  <a:cubicBezTo>
                    <a:pt x="21" y="220"/>
                    <a:pt x="356" y="1914"/>
                    <a:pt x="359" y="1922"/>
                  </a:cubicBezTo>
                  <a:cubicBezTo>
                    <a:pt x="390" y="2011"/>
                    <a:pt x="474" y="2070"/>
                    <a:pt x="568" y="2070"/>
                  </a:cubicBezTo>
                  <a:lnTo>
                    <a:pt x="570" y="2070"/>
                  </a:lnTo>
                  <a:cubicBezTo>
                    <a:pt x="665" y="2070"/>
                    <a:pt x="750" y="2008"/>
                    <a:pt x="780" y="1919"/>
                  </a:cubicBezTo>
                  <a:cubicBezTo>
                    <a:pt x="780" y="1918"/>
                    <a:pt x="1122" y="811"/>
                    <a:pt x="1122" y="811"/>
                  </a:cubicBezTo>
                  <a:cubicBezTo>
                    <a:pt x="1122" y="811"/>
                    <a:pt x="1464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6" y="2070"/>
                  </a:lnTo>
                  <a:cubicBezTo>
                    <a:pt x="1771" y="2070"/>
                    <a:pt x="1856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4" y="123"/>
                    <a:pt x="2180" y="26"/>
                    <a:pt x="2080" y="5"/>
                  </a:cubicBezTo>
                  <a:cubicBezTo>
                    <a:pt x="2069" y="4"/>
                    <a:pt x="2058" y="3"/>
                    <a:pt x="2048" y="3"/>
                  </a:cubicBezTo>
                  <a:cubicBezTo>
                    <a:pt x="1960" y="3"/>
                    <a:pt x="1882" y="63"/>
                    <a:pt x="1864" y="153"/>
                  </a:cubicBezTo>
                  <a:lnTo>
                    <a:pt x="1645" y="1254"/>
                  </a:lnTo>
                  <a:lnTo>
                    <a:pt x="1299" y="131"/>
                  </a:lnTo>
                  <a:cubicBezTo>
                    <a:pt x="1275" y="52"/>
                    <a:pt x="1202" y="1"/>
                    <a:pt x="1124" y="1"/>
                  </a:cubicBezTo>
                  <a:cubicBezTo>
                    <a:pt x="1106" y="1"/>
                    <a:pt x="1087" y="4"/>
                    <a:pt x="1069" y="10"/>
                  </a:cubicBezTo>
                  <a:cubicBezTo>
                    <a:pt x="1002" y="31"/>
                    <a:pt x="955" y="85"/>
                    <a:pt x="942" y="149"/>
                  </a:cubicBezTo>
                  <a:lnTo>
                    <a:pt x="600" y="1254"/>
                  </a:lnTo>
                  <a:lnTo>
                    <a:pt x="382" y="149"/>
                  </a:lnTo>
                  <a:cubicBezTo>
                    <a:pt x="364" y="61"/>
                    <a:pt x="287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5"/>
            <p:cNvSpPr/>
            <p:nvPr/>
          </p:nvSpPr>
          <p:spPr>
            <a:xfrm>
              <a:off x="6654331" y="2350655"/>
              <a:ext cx="85090" cy="78422"/>
            </a:xfrm>
            <a:custGeom>
              <a:avLst/>
              <a:gdLst/>
              <a:ahLst/>
              <a:cxnLst/>
              <a:rect l="l" t="t" r="r" b="b"/>
              <a:pathLst>
                <a:path w="2246" h="2070" extrusionOk="0">
                  <a:moveTo>
                    <a:pt x="202" y="1"/>
                  </a:moveTo>
                  <a:cubicBezTo>
                    <a:pt x="190" y="1"/>
                    <a:pt x="178" y="2"/>
                    <a:pt x="166" y="4"/>
                  </a:cubicBezTo>
                  <a:cubicBezTo>
                    <a:pt x="67" y="23"/>
                    <a:pt x="1" y="121"/>
                    <a:pt x="21" y="220"/>
                  </a:cubicBezTo>
                  <a:cubicBezTo>
                    <a:pt x="21" y="220"/>
                    <a:pt x="356" y="1914"/>
                    <a:pt x="360" y="1922"/>
                  </a:cubicBezTo>
                  <a:cubicBezTo>
                    <a:pt x="391" y="2011"/>
                    <a:pt x="475" y="2070"/>
                    <a:pt x="569" y="2070"/>
                  </a:cubicBezTo>
                  <a:lnTo>
                    <a:pt x="571" y="2070"/>
                  </a:lnTo>
                  <a:cubicBezTo>
                    <a:pt x="665" y="2070"/>
                    <a:pt x="750" y="2008"/>
                    <a:pt x="780" y="1919"/>
                  </a:cubicBezTo>
                  <a:cubicBezTo>
                    <a:pt x="780" y="1918"/>
                    <a:pt x="1124" y="811"/>
                    <a:pt x="1124" y="811"/>
                  </a:cubicBezTo>
                  <a:cubicBezTo>
                    <a:pt x="1124" y="811"/>
                    <a:pt x="1465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7" y="2070"/>
                  </a:lnTo>
                  <a:cubicBezTo>
                    <a:pt x="1772" y="2070"/>
                    <a:pt x="1857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5" y="125"/>
                    <a:pt x="2181" y="27"/>
                    <a:pt x="2082" y="7"/>
                  </a:cubicBezTo>
                  <a:cubicBezTo>
                    <a:pt x="2070" y="5"/>
                    <a:pt x="2058" y="4"/>
                    <a:pt x="2047" y="4"/>
                  </a:cubicBezTo>
                  <a:cubicBezTo>
                    <a:pt x="1960" y="4"/>
                    <a:pt x="1883" y="64"/>
                    <a:pt x="1864" y="153"/>
                  </a:cubicBezTo>
                  <a:lnTo>
                    <a:pt x="1646" y="1254"/>
                  </a:lnTo>
                  <a:lnTo>
                    <a:pt x="1301" y="131"/>
                  </a:lnTo>
                  <a:cubicBezTo>
                    <a:pt x="1276" y="52"/>
                    <a:pt x="1203" y="1"/>
                    <a:pt x="1125" y="1"/>
                  </a:cubicBezTo>
                  <a:cubicBezTo>
                    <a:pt x="1107" y="1"/>
                    <a:pt x="1088" y="4"/>
                    <a:pt x="1070" y="10"/>
                  </a:cubicBezTo>
                  <a:cubicBezTo>
                    <a:pt x="1003" y="31"/>
                    <a:pt x="956" y="85"/>
                    <a:pt x="942" y="149"/>
                  </a:cubicBezTo>
                  <a:lnTo>
                    <a:pt x="601" y="1254"/>
                  </a:lnTo>
                  <a:lnTo>
                    <a:pt x="382" y="149"/>
                  </a:lnTo>
                  <a:cubicBezTo>
                    <a:pt x="365" y="61"/>
                    <a:pt x="288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5"/>
            <p:cNvSpPr/>
            <p:nvPr/>
          </p:nvSpPr>
          <p:spPr>
            <a:xfrm>
              <a:off x="6398304" y="2321105"/>
              <a:ext cx="408438" cy="137901"/>
            </a:xfrm>
            <a:custGeom>
              <a:avLst/>
              <a:gdLst/>
              <a:ahLst/>
              <a:cxnLst/>
              <a:rect l="l" t="t" r="r" b="b"/>
              <a:pathLst>
                <a:path w="10781" h="3640" extrusionOk="0">
                  <a:moveTo>
                    <a:pt x="185" y="1"/>
                  </a:moveTo>
                  <a:cubicBezTo>
                    <a:pt x="83" y="1"/>
                    <a:pt x="0" y="84"/>
                    <a:pt x="0" y="185"/>
                  </a:cubicBezTo>
                  <a:lnTo>
                    <a:pt x="0" y="3456"/>
                  </a:lnTo>
                  <a:cubicBezTo>
                    <a:pt x="0" y="3557"/>
                    <a:pt x="81" y="3639"/>
                    <a:pt x="184" y="3639"/>
                  </a:cubicBezTo>
                  <a:lnTo>
                    <a:pt x="8684" y="3639"/>
                  </a:lnTo>
                  <a:cubicBezTo>
                    <a:pt x="8779" y="3639"/>
                    <a:pt x="8864" y="3570"/>
                    <a:pt x="8873" y="3476"/>
                  </a:cubicBezTo>
                  <a:cubicBezTo>
                    <a:pt x="8883" y="3368"/>
                    <a:pt x="8798" y="3279"/>
                    <a:pt x="8690" y="3279"/>
                  </a:cubicBezTo>
                  <a:lnTo>
                    <a:pt x="394" y="3279"/>
                  </a:lnTo>
                  <a:lnTo>
                    <a:pt x="394" y="363"/>
                  </a:lnTo>
                  <a:lnTo>
                    <a:pt x="10419" y="363"/>
                  </a:lnTo>
                  <a:lnTo>
                    <a:pt x="10419" y="3279"/>
                  </a:lnTo>
                  <a:lnTo>
                    <a:pt x="9560" y="3279"/>
                  </a:lnTo>
                  <a:cubicBezTo>
                    <a:pt x="9465" y="3279"/>
                    <a:pt x="9380" y="3348"/>
                    <a:pt x="9372" y="3443"/>
                  </a:cubicBezTo>
                  <a:cubicBezTo>
                    <a:pt x="9364" y="3550"/>
                    <a:pt x="9447" y="3639"/>
                    <a:pt x="9552" y="3639"/>
                  </a:cubicBezTo>
                  <a:lnTo>
                    <a:pt x="10596" y="3639"/>
                  </a:lnTo>
                  <a:cubicBezTo>
                    <a:pt x="10699" y="3639"/>
                    <a:pt x="10781" y="3557"/>
                    <a:pt x="10781" y="3455"/>
                  </a:cubicBezTo>
                  <a:lnTo>
                    <a:pt x="10781" y="185"/>
                  </a:lnTo>
                  <a:lnTo>
                    <a:pt x="10780" y="185"/>
                  </a:lnTo>
                  <a:cubicBezTo>
                    <a:pt x="10780" y="84"/>
                    <a:pt x="10698" y="1"/>
                    <a:pt x="10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6364814" y="2213170"/>
              <a:ext cx="476745" cy="422039"/>
            </a:xfrm>
            <a:custGeom>
              <a:avLst/>
              <a:gdLst/>
              <a:ahLst/>
              <a:cxnLst/>
              <a:rect l="l" t="t" r="r" b="b"/>
              <a:pathLst>
                <a:path w="12584" h="11140" extrusionOk="0">
                  <a:moveTo>
                    <a:pt x="11967" y="360"/>
                  </a:moveTo>
                  <a:cubicBezTo>
                    <a:pt x="12107" y="360"/>
                    <a:pt x="12219" y="472"/>
                    <a:pt x="12219" y="612"/>
                  </a:cubicBezTo>
                  <a:lnTo>
                    <a:pt x="12219" y="1572"/>
                  </a:lnTo>
                  <a:lnTo>
                    <a:pt x="360" y="1572"/>
                  </a:lnTo>
                  <a:lnTo>
                    <a:pt x="360" y="612"/>
                  </a:lnTo>
                  <a:cubicBezTo>
                    <a:pt x="360" y="472"/>
                    <a:pt x="472" y="360"/>
                    <a:pt x="611" y="360"/>
                  </a:cubicBez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0"/>
                  </a:cubicBezTo>
                  <a:lnTo>
                    <a:pt x="0" y="10949"/>
                  </a:lnTo>
                  <a:cubicBezTo>
                    <a:pt x="0" y="11054"/>
                    <a:pt x="85" y="11140"/>
                    <a:pt x="192" y="11140"/>
                  </a:cubicBezTo>
                  <a:lnTo>
                    <a:pt x="1222" y="11140"/>
                  </a:lnTo>
                  <a:cubicBezTo>
                    <a:pt x="1237" y="11140"/>
                    <a:pt x="1252" y="11134"/>
                    <a:pt x="1262" y="11124"/>
                  </a:cubicBezTo>
                  <a:cubicBezTo>
                    <a:pt x="1418" y="10968"/>
                    <a:pt x="1311" y="10779"/>
                    <a:pt x="1159" y="10779"/>
                  </a:cubicBezTo>
                  <a:lnTo>
                    <a:pt x="613" y="10779"/>
                  </a:lnTo>
                  <a:cubicBezTo>
                    <a:pt x="475" y="10779"/>
                    <a:pt x="362" y="10667"/>
                    <a:pt x="362" y="10527"/>
                  </a:cubicBezTo>
                  <a:lnTo>
                    <a:pt x="362" y="1965"/>
                  </a:lnTo>
                  <a:lnTo>
                    <a:pt x="12223" y="1965"/>
                  </a:lnTo>
                  <a:lnTo>
                    <a:pt x="12223" y="10588"/>
                  </a:lnTo>
                  <a:cubicBezTo>
                    <a:pt x="12223" y="10694"/>
                    <a:pt x="12138" y="10778"/>
                    <a:pt x="12032" y="10778"/>
                  </a:cubicBezTo>
                  <a:lnTo>
                    <a:pt x="2027" y="10778"/>
                  </a:lnTo>
                  <a:cubicBezTo>
                    <a:pt x="1979" y="10778"/>
                    <a:pt x="1933" y="10802"/>
                    <a:pt x="1906" y="10841"/>
                  </a:cubicBezTo>
                  <a:cubicBezTo>
                    <a:pt x="1808" y="10986"/>
                    <a:pt x="1912" y="11139"/>
                    <a:pt x="2052" y="11139"/>
                  </a:cubicBezTo>
                  <a:lnTo>
                    <a:pt x="11962" y="11139"/>
                  </a:lnTo>
                  <a:cubicBezTo>
                    <a:pt x="12306" y="11139"/>
                    <a:pt x="12583" y="10861"/>
                    <a:pt x="12583" y="10518"/>
                  </a:cubicBezTo>
                  <a:lnTo>
                    <a:pt x="12583" y="619"/>
                  </a:lnTo>
                  <a:cubicBezTo>
                    <a:pt x="12582" y="278"/>
                    <a:pt x="12302" y="0"/>
                    <a:pt x="11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6413761" y="2240713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5"/>
            <p:cNvSpPr/>
            <p:nvPr/>
          </p:nvSpPr>
          <p:spPr>
            <a:xfrm>
              <a:off x="6448388" y="2240675"/>
              <a:ext cx="20913" cy="18753"/>
            </a:xfrm>
            <a:custGeom>
              <a:avLst/>
              <a:gdLst/>
              <a:ahLst/>
              <a:cxnLst/>
              <a:rect l="l" t="t" r="r" b="b"/>
              <a:pathLst>
                <a:path w="552" h="495" extrusionOk="0">
                  <a:moveTo>
                    <a:pt x="276" y="1"/>
                  </a:moveTo>
                  <a:cubicBezTo>
                    <a:pt x="252" y="1"/>
                    <a:pt x="228" y="4"/>
                    <a:pt x="204" y="11"/>
                  </a:cubicBezTo>
                  <a:cubicBezTo>
                    <a:pt x="73" y="50"/>
                    <a:pt x="0" y="187"/>
                    <a:pt x="40" y="318"/>
                  </a:cubicBezTo>
                  <a:cubicBezTo>
                    <a:pt x="72" y="426"/>
                    <a:pt x="170" y="494"/>
                    <a:pt x="277" y="494"/>
                  </a:cubicBezTo>
                  <a:cubicBezTo>
                    <a:pt x="300" y="494"/>
                    <a:pt x="324" y="491"/>
                    <a:pt x="348" y="484"/>
                  </a:cubicBezTo>
                  <a:cubicBezTo>
                    <a:pt x="479" y="444"/>
                    <a:pt x="552" y="307"/>
                    <a:pt x="512" y="176"/>
                  </a:cubicBezTo>
                  <a:cubicBezTo>
                    <a:pt x="481" y="69"/>
                    <a:pt x="382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5"/>
            <p:cNvSpPr/>
            <p:nvPr/>
          </p:nvSpPr>
          <p:spPr>
            <a:xfrm>
              <a:off x="6485212" y="2240713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65"/>
          <p:cNvGrpSpPr/>
          <p:nvPr/>
        </p:nvGrpSpPr>
        <p:grpSpPr>
          <a:xfrm>
            <a:off x="5492013" y="2748289"/>
            <a:ext cx="462159" cy="358258"/>
            <a:chOff x="5547407" y="2234234"/>
            <a:chExt cx="490042" cy="379873"/>
          </a:xfrm>
        </p:grpSpPr>
        <p:sp>
          <p:nvSpPr>
            <p:cNvPr id="2767" name="Google Shape;2767;p65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5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5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5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5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5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5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5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5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5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5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5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5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5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5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5" name="Google Shape;2785;p65"/>
          <p:cNvGrpSpPr/>
          <p:nvPr/>
        </p:nvGrpSpPr>
        <p:grpSpPr>
          <a:xfrm>
            <a:off x="4739267" y="2728423"/>
            <a:ext cx="449547" cy="398061"/>
            <a:chOff x="4749246" y="2213170"/>
            <a:chExt cx="476669" cy="422077"/>
          </a:xfrm>
        </p:grpSpPr>
        <p:sp>
          <p:nvSpPr>
            <p:cNvPr id="2786" name="Google Shape;2786;p65"/>
            <p:cNvSpPr/>
            <p:nvPr/>
          </p:nvSpPr>
          <p:spPr>
            <a:xfrm>
              <a:off x="4797208" y="2239841"/>
              <a:ext cx="20572" cy="18753"/>
            </a:xfrm>
            <a:custGeom>
              <a:avLst/>
              <a:gdLst/>
              <a:ahLst/>
              <a:cxnLst/>
              <a:rect l="l" t="t" r="r" b="b"/>
              <a:pathLst>
                <a:path w="543" h="495" extrusionOk="0">
                  <a:moveTo>
                    <a:pt x="272" y="1"/>
                  </a:moveTo>
                  <a:cubicBezTo>
                    <a:pt x="209" y="1"/>
                    <a:pt x="146" y="25"/>
                    <a:pt x="97" y="73"/>
                  </a:cubicBezTo>
                  <a:cubicBezTo>
                    <a:pt x="1" y="170"/>
                    <a:pt x="1" y="325"/>
                    <a:pt x="97" y="422"/>
                  </a:cubicBezTo>
                  <a:cubicBezTo>
                    <a:pt x="145" y="470"/>
                    <a:pt x="208" y="494"/>
                    <a:pt x="271" y="494"/>
                  </a:cubicBezTo>
                  <a:cubicBezTo>
                    <a:pt x="334" y="494"/>
                    <a:pt x="397" y="470"/>
                    <a:pt x="446" y="422"/>
                  </a:cubicBezTo>
                  <a:cubicBezTo>
                    <a:pt x="542" y="327"/>
                    <a:pt x="542" y="171"/>
                    <a:pt x="446" y="73"/>
                  </a:cubicBezTo>
                  <a:cubicBezTo>
                    <a:pt x="398" y="25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5"/>
            <p:cNvSpPr/>
            <p:nvPr/>
          </p:nvSpPr>
          <p:spPr>
            <a:xfrm>
              <a:off x="4832668" y="2239841"/>
              <a:ext cx="21253" cy="18753"/>
            </a:xfrm>
            <a:custGeom>
              <a:avLst/>
              <a:gdLst/>
              <a:ahLst/>
              <a:cxnLst/>
              <a:rect l="l" t="t" r="r" b="b"/>
              <a:pathLst>
                <a:path w="561" h="495" extrusionOk="0">
                  <a:moveTo>
                    <a:pt x="281" y="1"/>
                  </a:moveTo>
                  <a:cubicBezTo>
                    <a:pt x="184" y="1"/>
                    <a:pt x="92" y="59"/>
                    <a:pt x="52" y="154"/>
                  </a:cubicBezTo>
                  <a:cubicBezTo>
                    <a:pt x="0" y="280"/>
                    <a:pt x="61" y="423"/>
                    <a:pt x="186" y="475"/>
                  </a:cubicBezTo>
                  <a:cubicBezTo>
                    <a:pt x="217" y="488"/>
                    <a:pt x="249" y="494"/>
                    <a:pt x="281" y="494"/>
                  </a:cubicBezTo>
                  <a:cubicBezTo>
                    <a:pt x="377" y="494"/>
                    <a:pt x="469" y="437"/>
                    <a:pt x="508" y="342"/>
                  </a:cubicBezTo>
                  <a:cubicBezTo>
                    <a:pt x="560" y="217"/>
                    <a:pt x="501" y="72"/>
                    <a:pt x="375" y="20"/>
                  </a:cubicBezTo>
                  <a:cubicBezTo>
                    <a:pt x="344" y="7"/>
                    <a:pt x="312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5"/>
            <p:cNvSpPr/>
            <p:nvPr/>
          </p:nvSpPr>
          <p:spPr>
            <a:xfrm>
              <a:off x="4869682" y="2239879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5"/>
            <p:cNvSpPr/>
            <p:nvPr/>
          </p:nvSpPr>
          <p:spPr>
            <a:xfrm>
              <a:off x="4749246" y="2213170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4466" y="0"/>
                  </a:moveTo>
                  <a:cubicBezTo>
                    <a:pt x="4364" y="0"/>
                    <a:pt x="4281" y="83"/>
                    <a:pt x="4281" y="184"/>
                  </a:cubicBezTo>
                  <a:cubicBezTo>
                    <a:pt x="4281" y="287"/>
                    <a:pt x="4466" y="361"/>
                    <a:pt x="4466" y="361"/>
                  </a:cubicBezTo>
                  <a:lnTo>
                    <a:pt x="11969" y="361"/>
                  </a:lnTo>
                  <a:cubicBezTo>
                    <a:pt x="12108" y="361"/>
                    <a:pt x="12220" y="473"/>
                    <a:pt x="12220" y="613"/>
                  </a:cubicBezTo>
                  <a:lnTo>
                    <a:pt x="12220" y="1573"/>
                  </a:lnTo>
                  <a:lnTo>
                    <a:pt x="359" y="1573"/>
                  </a:lnTo>
                  <a:lnTo>
                    <a:pt x="359" y="552"/>
                  </a:lnTo>
                  <a:cubicBezTo>
                    <a:pt x="359" y="447"/>
                    <a:pt x="445" y="361"/>
                    <a:pt x="550" y="361"/>
                  </a:cubicBezTo>
                  <a:lnTo>
                    <a:pt x="3556" y="361"/>
                  </a:lnTo>
                  <a:cubicBezTo>
                    <a:pt x="3604" y="361"/>
                    <a:pt x="3651" y="337"/>
                    <a:pt x="3678" y="296"/>
                  </a:cubicBezTo>
                  <a:cubicBezTo>
                    <a:pt x="3772" y="153"/>
                    <a:pt x="3671" y="1"/>
                    <a:pt x="3535" y="1"/>
                  </a:cubicBezTo>
                  <a:lnTo>
                    <a:pt x="621" y="1"/>
                  </a:lnTo>
                  <a:cubicBezTo>
                    <a:pt x="278" y="1"/>
                    <a:pt x="1" y="279"/>
                    <a:pt x="1" y="621"/>
                  </a:cubicBezTo>
                  <a:lnTo>
                    <a:pt x="1" y="10521"/>
                  </a:lnTo>
                  <a:cubicBezTo>
                    <a:pt x="1" y="10863"/>
                    <a:pt x="278" y="11141"/>
                    <a:pt x="621" y="11141"/>
                  </a:cubicBezTo>
                  <a:lnTo>
                    <a:pt x="12391" y="11141"/>
                  </a:lnTo>
                  <a:cubicBezTo>
                    <a:pt x="12496" y="11141"/>
                    <a:pt x="12581" y="11056"/>
                    <a:pt x="12581" y="10950"/>
                  </a:cubicBezTo>
                  <a:lnTo>
                    <a:pt x="12581" y="9763"/>
                  </a:lnTo>
                  <a:cubicBezTo>
                    <a:pt x="12581" y="9749"/>
                    <a:pt x="12576" y="9733"/>
                    <a:pt x="12566" y="9723"/>
                  </a:cubicBezTo>
                  <a:cubicBezTo>
                    <a:pt x="12512" y="9667"/>
                    <a:pt x="12455" y="9644"/>
                    <a:pt x="12402" y="9644"/>
                  </a:cubicBezTo>
                  <a:cubicBezTo>
                    <a:pt x="12303" y="9644"/>
                    <a:pt x="12222" y="9727"/>
                    <a:pt x="12222" y="9829"/>
                  </a:cubicBezTo>
                  <a:lnTo>
                    <a:pt x="12222" y="10529"/>
                  </a:lnTo>
                  <a:cubicBezTo>
                    <a:pt x="12222" y="10668"/>
                    <a:pt x="12109" y="10780"/>
                    <a:pt x="11971" y="10780"/>
                  </a:cubicBezTo>
                  <a:lnTo>
                    <a:pt x="613" y="10780"/>
                  </a:lnTo>
                  <a:cubicBezTo>
                    <a:pt x="474" y="10780"/>
                    <a:pt x="362" y="10668"/>
                    <a:pt x="362" y="10529"/>
                  </a:cubicBezTo>
                  <a:lnTo>
                    <a:pt x="362" y="1967"/>
                  </a:lnTo>
                  <a:lnTo>
                    <a:pt x="12223" y="1967"/>
                  </a:lnTo>
                  <a:lnTo>
                    <a:pt x="12223" y="8983"/>
                  </a:lnTo>
                  <a:cubicBezTo>
                    <a:pt x="12223" y="8983"/>
                    <a:pt x="12223" y="8983"/>
                    <a:pt x="12223" y="8983"/>
                  </a:cubicBezTo>
                  <a:lnTo>
                    <a:pt x="12223" y="8983"/>
                  </a:lnTo>
                  <a:cubicBezTo>
                    <a:pt x="12220" y="8983"/>
                    <a:pt x="12290" y="9166"/>
                    <a:pt x="12392" y="9166"/>
                  </a:cubicBezTo>
                  <a:cubicBezTo>
                    <a:pt x="12493" y="9166"/>
                    <a:pt x="12576" y="9085"/>
                    <a:pt x="12581" y="8982"/>
                  </a:cubicBezTo>
                  <a:lnTo>
                    <a:pt x="12581" y="620"/>
                  </a:lnTo>
                  <a:cubicBezTo>
                    <a:pt x="12576" y="279"/>
                    <a:pt x="12297" y="0"/>
                    <a:pt x="1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5"/>
            <p:cNvSpPr/>
            <p:nvPr/>
          </p:nvSpPr>
          <p:spPr>
            <a:xfrm>
              <a:off x="4791866" y="231739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5"/>
            <p:cNvSpPr/>
            <p:nvPr/>
          </p:nvSpPr>
          <p:spPr>
            <a:xfrm>
              <a:off x="4835586" y="2317392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6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5"/>
            <p:cNvSpPr/>
            <p:nvPr/>
          </p:nvSpPr>
          <p:spPr>
            <a:xfrm>
              <a:off x="4791866" y="2350920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4835586" y="2350920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4791791" y="2384448"/>
              <a:ext cx="26179" cy="13676"/>
            </a:xfrm>
            <a:custGeom>
              <a:avLst/>
              <a:gdLst/>
              <a:ahLst/>
              <a:cxnLst/>
              <a:rect l="l" t="t" r="r" b="b"/>
              <a:pathLst>
                <a:path w="691" h="361" extrusionOk="0">
                  <a:moveTo>
                    <a:pt x="198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3" y="292"/>
                    <a:pt x="680" y="197"/>
                  </a:cubicBezTo>
                  <a:cubicBezTo>
                    <a:pt x="690" y="90"/>
                    <a:pt x="60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4858241" y="2384411"/>
              <a:ext cx="113996" cy="13676"/>
            </a:xfrm>
            <a:custGeom>
              <a:avLst/>
              <a:gdLst/>
              <a:ahLst/>
              <a:cxnLst/>
              <a:rect l="l" t="t" r="r" b="b"/>
              <a:pathLst>
                <a:path w="3009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7" y="361"/>
                  </a:lnTo>
                  <a:cubicBezTo>
                    <a:pt x="2828" y="361"/>
                    <a:pt x="2829" y="361"/>
                    <a:pt x="2829" y="361"/>
                  </a:cubicBezTo>
                  <a:cubicBezTo>
                    <a:pt x="2928" y="361"/>
                    <a:pt x="3009" y="280"/>
                    <a:pt x="3009" y="182"/>
                  </a:cubicBezTo>
                  <a:cubicBezTo>
                    <a:pt x="3009" y="82"/>
                    <a:pt x="2927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5"/>
            <p:cNvSpPr/>
            <p:nvPr/>
          </p:nvSpPr>
          <p:spPr>
            <a:xfrm>
              <a:off x="4791866" y="2417939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1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5"/>
            <p:cNvSpPr/>
            <p:nvPr/>
          </p:nvSpPr>
          <p:spPr>
            <a:xfrm>
              <a:off x="4854073" y="2417939"/>
              <a:ext cx="59290" cy="13676"/>
            </a:xfrm>
            <a:custGeom>
              <a:avLst/>
              <a:gdLst/>
              <a:ahLst/>
              <a:cxnLst/>
              <a:rect l="l" t="t" r="r" b="b"/>
              <a:pathLst>
                <a:path w="1565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83" y="361"/>
                  </a:lnTo>
                  <a:cubicBezTo>
                    <a:pt x="1384" y="361"/>
                    <a:pt x="1384" y="361"/>
                    <a:pt x="1385" y="361"/>
                  </a:cubicBezTo>
                  <a:cubicBezTo>
                    <a:pt x="1486" y="361"/>
                    <a:pt x="1564" y="280"/>
                    <a:pt x="1564" y="182"/>
                  </a:cubicBezTo>
                  <a:cubicBezTo>
                    <a:pt x="1564" y="82"/>
                    <a:pt x="1483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4791866" y="2451467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4835245" y="2451467"/>
              <a:ext cx="27505" cy="13676"/>
            </a:xfrm>
            <a:custGeom>
              <a:avLst/>
              <a:gdLst/>
              <a:ahLst/>
              <a:cxnLst/>
              <a:rect l="l" t="t" r="r" b="b"/>
              <a:pathLst>
                <a:path w="726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528" y="361"/>
                  </a:lnTo>
                  <a:cubicBezTo>
                    <a:pt x="623" y="361"/>
                    <a:pt x="708" y="292"/>
                    <a:pt x="716" y="197"/>
                  </a:cubicBezTo>
                  <a:cubicBezTo>
                    <a:pt x="726" y="89"/>
                    <a:pt x="642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4879797" y="2451467"/>
              <a:ext cx="60768" cy="13676"/>
            </a:xfrm>
            <a:custGeom>
              <a:avLst/>
              <a:gdLst/>
              <a:ahLst/>
              <a:cxnLst/>
              <a:rect l="l" t="t" r="r" b="b"/>
              <a:pathLst>
                <a:path w="1604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425" y="361"/>
                  </a:lnTo>
                  <a:cubicBezTo>
                    <a:pt x="1523" y="361"/>
                    <a:pt x="1604" y="281"/>
                    <a:pt x="1604" y="182"/>
                  </a:cubicBezTo>
                  <a:cubicBezTo>
                    <a:pt x="1604" y="81"/>
                    <a:pt x="1523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4791791" y="2482533"/>
              <a:ext cx="26179" cy="13639"/>
            </a:xfrm>
            <a:custGeom>
              <a:avLst/>
              <a:gdLst/>
              <a:ahLst/>
              <a:cxnLst/>
              <a:rect l="l" t="t" r="r" b="b"/>
              <a:pathLst>
                <a:path w="691" h="360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91" y="360"/>
                  </a:lnTo>
                  <a:cubicBezTo>
                    <a:pt x="587" y="360"/>
                    <a:pt x="673" y="291"/>
                    <a:pt x="680" y="196"/>
                  </a:cubicBezTo>
                  <a:cubicBezTo>
                    <a:pt x="690" y="90"/>
                    <a:pt x="607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4857407" y="2482533"/>
              <a:ext cx="35915" cy="13639"/>
            </a:xfrm>
            <a:custGeom>
              <a:avLst/>
              <a:gdLst/>
              <a:ahLst/>
              <a:cxnLst/>
              <a:rect l="l" t="t" r="r" b="b"/>
              <a:pathLst>
                <a:path w="948" h="360" extrusionOk="0">
                  <a:moveTo>
                    <a:pt x="189" y="1"/>
                  </a:moveTo>
                  <a:cubicBezTo>
                    <a:pt x="84" y="1"/>
                    <a:pt x="1" y="90"/>
                    <a:pt x="10" y="196"/>
                  </a:cubicBezTo>
                  <a:cubicBezTo>
                    <a:pt x="17" y="291"/>
                    <a:pt x="104" y="360"/>
                    <a:pt x="199" y="360"/>
                  </a:cubicBezTo>
                  <a:lnTo>
                    <a:pt x="749" y="360"/>
                  </a:lnTo>
                  <a:cubicBezTo>
                    <a:pt x="845" y="360"/>
                    <a:pt x="930" y="291"/>
                    <a:pt x="938" y="196"/>
                  </a:cubicBezTo>
                  <a:cubicBezTo>
                    <a:pt x="947" y="90"/>
                    <a:pt x="864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4791866" y="2515985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4836192" y="2516023"/>
              <a:ext cx="110889" cy="13676"/>
            </a:xfrm>
            <a:custGeom>
              <a:avLst/>
              <a:gdLst/>
              <a:ahLst/>
              <a:cxnLst/>
              <a:rect l="l" t="t" r="r" b="b"/>
              <a:pathLst>
                <a:path w="2927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29" y="361"/>
                  </a:lnTo>
                  <a:cubicBezTo>
                    <a:pt x="2824" y="361"/>
                    <a:pt x="2910" y="292"/>
                    <a:pt x="2917" y="197"/>
                  </a:cubicBezTo>
                  <a:cubicBezTo>
                    <a:pt x="2927" y="91"/>
                    <a:pt x="2843" y="1"/>
                    <a:pt x="2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4791866" y="2549513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5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4858317" y="2549513"/>
              <a:ext cx="113920" cy="13676"/>
            </a:xfrm>
            <a:custGeom>
              <a:avLst/>
              <a:gdLst/>
              <a:ahLst/>
              <a:cxnLst/>
              <a:rect l="l" t="t" r="r" b="b"/>
              <a:pathLst>
                <a:path w="3007" h="361" extrusionOk="0">
                  <a:moveTo>
                    <a:pt x="198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6" y="361"/>
                  </a:lnTo>
                  <a:cubicBezTo>
                    <a:pt x="2827" y="361"/>
                    <a:pt x="2828" y="361"/>
                    <a:pt x="2828" y="361"/>
                  </a:cubicBezTo>
                  <a:cubicBezTo>
                    <a:pt x="2926" y="361"/>
                    <a:pt x="3007" y="281"/>
                    <a:pt x="3007" y="182"/>
                  </a:cubicBezTo>
                  <a:cubicBezTo>
                    <a:pt x="3007" y="82"/>
                    <a:pt x="2925" y="0"/>
                    <a:pt x="2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4791866" y="258304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0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4854073" y="2583042"/>
              <a:ext cx="59555" cy="13676"/>
            </a:xfrm>
            <a:custGeom>
              <a:avLst/>
              <a:gdLst/>
              <a:ahLst/>
              <a:cxnLst/>
              <a:rect l="l" t="t" r="r" b="b"/>
              <a:pathLst>
                <a:path w="1572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74" y="361"/>
                  </a:lnTo>
                  <a:cubicBezTo>
                    <a:pt x="1470" y="361"/>
                    <a:pt x="1555" y="292"/>
                    <a:pt x="1562" y="197"/>
                  </a:cubicBezTo>
                  <a:cubicBezTo>
                    <a:pt x="1572" y="90"/>
                    <a:pt x="1488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4957424" y="2376190"/>
              <a:ext cx="226173" cy="218407"/>
            </a:xfrm>
            <a:custGeom>
              <a:avLst/>
              <a:gdLst/>
              <a:ahLst/>
              <a:cxnLst/>
              <a:rect l="l" t="t" r="r" b="b"/>
              <a:pathLst>
                <a:path w="5970" h="5765" extrusionOk="0">
                  <a:moveTo>
                    <a:pt x="2977" y="690"/>
                  </a:moveTo>
                  <a:cubicBezTo>
                    <a:pt x="3232" y="690"/>
                    <a:pt x="3439" y="897"/>
                    <a:pt x="3439" y="1153"/>
                  </a:cubicBezTo>
                  <a:cubicBezTo>
                    <a:pt x="3439" y="1187"/>
                    <a:pt x="3435" y="1223"/>
                    <a:pt x="3428" y="1255"/>
                  </a:cubicBezTo>
                  <a:cubicBezTo>
                    <a:pt x="3282" y="1227"/>
                    <a:pt x="3131" y="1211"/>
                    <a:pt x="2977" y="1211"/>
                  </a:cubicBezTo>
                  <a:cubicBezTo>
                    <a:pt x="2822" y="1211"/>
                    <a:pt x="2672" y="1227"/>
                    <a:pt x="2527" y="1255"/>
                  </a:cubicBezTo>
                  <a:cubicBezTo>
                    <a:pt x="2519" y="1222"/>
                    <a:pt x="2515" y="1187"/>
                    <a:pt x="2515" y="1153"/>
                  </a:cubicBezTo>
                  <a:cubicBezTo>
                    <a:pt x="2515" y="897"/>
                    <a:pt x="2722" y="690"/>
                    <a:pt x="2977" y="690"/>
                  </a:cubicBezTo>
                  <a:close/>
                  <a:moveTo>
                    <a:pt x="2794" y="1589"/>
                  </a:moveTo>
                  <a:lnTo>
                    <a:pt x="2794" y="5444"/>
                  </a:lnTo>
                  <a:cubicBezTo>
                    <a:pt x="1812" y="5351"/>
                    <a:pt x="1042" y="4522"/>
                    <a:pt x="1042" y="3517"/>
                  </a:cubicBezTo>
                  <a:cubicBezTo>
                    <a:pt x="1042" y="2511"/>
                    <a:pt x="1812" y="1683"/>
                    <a:pt x="2794" y="1589"/>
                  </a:cubicBezTo>
                  <a:close/>
                  <a:moveTo>
                    <a:pt x="3153" y="1589"/>
                  </a:moveTo>
                  <a:cubicBezTo>
                    <a:pt x="4136" y="1683"/>
                    <a:pt x="4906" y="2511"/>
                    <a:pt x="4906" y="3517"/>
                  </a:cubicBezTo>
                  <a:cubicBezTo>
                    <a:pt x="4906" y="4522"/>
                    <a:pt x="4136" y="5351"/>
                    <a:pt x="3153" y="5444"/>
                  </a:cubicBezTo>
                  <a:lnTo>
                    <a:pt x="3153" y="1589"/>
                  </a:lnTo>
                  <a:close/>
                  <a:moveTo>
                    <a:pt x="2226" y="1"/>
                  </a:moveTo>
                  <a:cubicBezTo>
                    <a:pt x="2156" y="1"/>
                    <a:pt x="2088" y="42"/>
                    <a:pt x="2058" y="111"/>
                  </a:cubicBezTo>
                  <a:cubicBezTo>
                    <a:pt x="1973" y="302"/>
                    <a:pt x="2007" y="451"/>
                    <a:pt x="2048" y="542"/>
                  </a:cubicBezTo>
                  <a:cubicBezTo>
                    <a:pt x="2095" y="640"/>
                    <a:pt x="2168" y="711"/>
                    <a:pt x="2240" y="761"/>
                  </a:cubicBezTo>
                  <a:cubicBezTo>
                    <a:pt x="2178" y="877"/>
                    <a:pt x="2143" y="1008"/>
                    <a:pt x="2143" y="1150"/>
                  </a:cubicBezTo>
                  <a:cubicBezTo>
                    <a:pt x="2143" y="1220"/>
                    <a:pt x="2152" y="1289"/>
                    <a:pt x="2169" y="1355"/>
                  </a:cubicBezTo>
                  <a:cubicBezTo>
                    <a:pt x="1897" y="1457"/>
                    <a:pt x="1648" y="1609"/>
                    <a:pt x="1435" y="1802"/>
                  </a:cubicBezTo>
                  <a:lnTo>
                    <a:pt x="1083" y="1439"/>
                  </a:lnTo>
                  <a:cubicBezTo>
                    <a:pt x="1047" y="1401"/>
                    <a:pt x="999" y="1383"/>
                    <a:pt x="951" y="1383"/>
                  </a:cubicBezTo>
                  <a:cubicBezTo>
                    <a:pt x="905" y="1383"/>
                    <a:pt x="858" y="1400"/>
                    <a:pt x="822" y="1436"/>
                  </a:cubicBezTo>
                  <a:cubicBezTo>
                    <a:pt x="749" y="1506"/>
                    <a:pt x="748" y="1622"/>
                    <a:pt x="818" y="1695"/>
                  </a:cubicBezTo>
                  <a:lnTo>
                    <a:pt x="1181" y="2070"/>
                  </a:lnTo>
                  <a:cubicBezTo>
                    <a:pt x="899" y="2421"/>
                    <a:pt x="676" y="3363"/>
                    <a:pt x="676" y="3363"/>
                  </a:cubicBezTo>
                  <a:lnTo>
                    <a:pt x="186" y="3363"/>
                  </a:lnTo>
                  <a:cubicBezTo>
                    <a:pt x="186" y="3363"/>
                    <a:pt x="1" y="3413"/>
                    <a:pt x="1" y="3516"/>
                  </a:cubicBezTo>
                  <a:cubicBezTo>
                    <a:pt x="1" y="3617"/>
                    <a:pt x="186" y="3690"/>
                    <a:pt x="186" y="3690"/>
                  </a:cubicBezTo>
                  <a:lnTo>
                    <a:pt x="676" y="3690"/>
                  </a:lnTo>
                  <a:cubicBezTo>
                    <a:pt x="716" y="4171"/>
                    <a:pt x="910" y="4608"/>
                    <a:pt x="1209" y="4957"/>
                  </a:cubicBezTo>
                  <a:lnTo>
                    <a:pt x="818" y="5351"/>
                  </a:lnTo>
                  <a:cubicBezTo>
                    <a:pt x="748" y="5423"/>
                    <a:pt x="749" y="5537"/>
                    <a:pt x="822" y="5606"/>
                  </a:cubicBezTo>
                  <a:cubicBezTo>
                    <a:pt x="858" y="5641"/>
                    <a:pt x="905" y="5657"/>
                    <a:pt x="951" y="5657"/>
                  </a:cubicBezTo>
                  <a:cubicBezTo>
                    <a:pt x="999" y="5657"/>
                    <a:pt x="1047" y="5639"/>
                    <a:pt x="1083" y="5602"/>
                  </a:cubicBezTo>
                  <a:lnTo>
                    <a:pt x="1466" y="5214"/>
                  </a:lnTo>
                  <a:cubicBezTo>
                    <a:pt x="1870" y="5558"/>
                    <a:pt x="2397" y="5764"/>
                    <a:pt x="2973" y="5764"/>
                  </a:cubicBezTo>
                  <a:cubicBezTo>
                    <a:pt x="3549" y="5764"/>
                    <a:pt x="4075" y="5558"/>
                    <a:pt x="4480" y="5214"/>
                  </a:cubicBezTo>
                  <a:lnTo>
                    <a:pt x="4864" y="5602"/>
                  </a:lnTo>
                  <a:cubicBezTo>
                    <a:pt x="4900" y="5639"/>
                    <a:pt x="4948" y="5657"/>
                    <a:pt x="4996" y="5657"/>
                  </a:cubicBezTo>
                  <a:cubicBezTo>
                    <a:pt x="5041" y="5657"/>
                    <a:pt x="5085" y="5642"/>
                    <a:pt x="5120" y="5610"/>
                  </a:cubicBezTo>
                  <a:cubicBezTo>
                    <a:pt x="5198" y="5542"/>
                    <a:pt x="5195" y="5418"/>
                    <a:pt x="5121" y="5344"/>
                  </a:cubicBezTo>
                  <a:lnTo>
                    <a:pt x="4738" y="4958"/>
                  </a:lnTo>
                  <a:cubicBezTo>
                    <a:pt x="5037" y="4610"/>
                    <a:pt x="5230" y="4171"/>
                    <a:pt x="5269" y="3693"/>
                  </a:cubicBezTo>
                  <a:lnTo>
                    <a:pt x="5760" y="3693"/>
                  </a:lnTo>
                  <a:lnTo>
                    <a:pt x="5760" y="3690"/>
                  </a:lnTo>
                  <a:cubicBezTo>
                    <a:pt x="5848" y="3690"/>
                    <a:pt x="5929" y="3633"/>
                    <a:pt x="5947" y="3547"/>
                  </a:cubicBezTo>
                  <a:cubicBezTo>
                    <a:pt x="5970" y="3432"/>
                    <a:pt x="5880" y="3329"/>
                    <a:pt x="5766" y="3329"/>
                  </a:cubicBezTo>
                  <a:lnTo>
                    <a:pt x="5274" y="3329"/>
                  </a:lnTo>
                  <a:cubicBezTo>
                    <a:pt x="5274" y="3329"/>
                    <a:pt x="5053" y="2420"/>
                    <a:pt x="4771" y="2070"/>
                  </a:cubicBezTo>
                  <a:lnTo>
                    <a:pt x="5133" y="1695"/>
                  </a:lnTo>
                  <a:cubicBezTo>
                    <a:pt x="5204" y="1622"/>
                    <a:pt x="5203" y="1506"/>
                    <a:pt x="5130" y="1436"/>
                  </a:cubicBezTo>
                  <a:cubicBezTo>
                    <a:pt x="5094" y="1400"/>
                    <a:pt x="5047" y="1383"/>
                    <a:pt x="5000" y="1383"/>
                  </a:cubicBezTo>
                  <a:cubicBezTo>
                    <a:pt x="4952" y="1383"/>
                    <a:pt x="4905" y="1401"/>
                    <a:pt x="4869" y="1439"/>
                  </a:cubicBezTo>
                  <a:lnTo>
                    <a:pt x="4517" y="1802"/>
                  </a:lnTo>
                  <a:cubicBezTo>
                    <a:pt x="4304" y="1610"/>
                    <a:pt x="4056" y="1457"/>
                    <a:pt x="3782" y="1355"/>
                  </a:cubicBezTo>
                  <a:cubicBezTo>
                    <a:pt x="3800" y="1290"/>
                    <a:pt x="3808" y="1222"/>
                    <a:pt x="3808" y="1150"/>
                  </a:cubicBezTo>
                  <a:cubicBezTo>
                    <a:pt x="3808" y="1009"/>
                    <a:pt x="3773" y="877"/>
                    <a:pt x="3712" y="761"/>
                  </a:cubicBezTo>
                  <a:cubicBezTo>
                    <a:pt x="3784" y="711"/>
                    <a:pt x="3858" y="641"/>
                    <a:pt x="3902" y="542"/>
                  </a:cubicBezTo>
                  <a:cubicBezTo>
                    <a:pt x="3946" y="451"/>
                    <a:pt x="3979" y="302"/>
                    <a:pt x="3895" y="111"/>
                  </a:cubicBezTo>
                  <a:cubicBezTo>
                    <a:pt x="3865" y="42"/>
                    <a:pt x="3797" y="1"/>
                    <a:pt x="3726" y="1"/>
                  </a:cubicBezTo>
                  <a:cubicBezTo>
                    <a:pt x="3701" y="1"/>
                    <a:pt x="3675" y="6"/>
                    <a:pt x="3651" y="16"/>
                  </a:cubicBezTo>
                  <a:cubicBezTo>
                    <a:pt x="3559" y="56"/>
                    <a:pt x="3517" y="165"/>
                    <a:pt x="3557" y="259"/>
                  </a:cubicBezTo>
                  <a:cubicBezTo>
                    <a:pt x="3591" y="338"/>
                    <a:pt x="3576" y="373"/>
                    <a:pt x="3569" y="386"/>
                  </a:cubicBezTo>
                  <a:cubicBezTo>
                    <a:pt x="3551" y="425"/>
                    <a:pt x="3508" y="457"/>
                    <a:pt x="3467" y="479"/>
                  </a:cubicBezTo>
                  <a:cubicBezTo>
                    <a:pt x="3329" y="379"/>
                    <a:pt x="3159" y="318"/>
                    <a:pt x="2975" y="318"/>
                  </a:cubicBezTo>
                  <a:cubicBezTo>
                    <a:pt x="2792" y="318"/>
                    <a:pt x="2622" y="379"/>
                    <a:pt x="2485" y="479"/>
                  </a:cubicBezTo>
                  <a:cubicBezTo>
                    <a:pt x="2444" y="457"/>
                    <a:pt x="2399" y="425"/>
                    <a:pt x="2383" y="386"/>
                  </a:cubicBezTo>
                  <a:cubicBezTo>
                    <a:pt x="2377" y="375"/>
                    <a:pt x="2361" y="338"/>
                    <a:pt x="2394" y="259"/>
                  </a:cubicBezTo>
                  <a:cubicBezTo>
                    <a:pt x="2435" y="166"/>
                    <a:pt x="2393" y="58"/>
                    <a:pt x="2300" y="16"/>
                  </a:cubicBezTo>
                  <a:cubicBezTo>
                    <a:pt x="2276" y="6"/>
                    <a:pt x="2251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5100174" y="2478858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2"/>
                    <a:pt x="492" y="246"/>
                  </a:cubicBezTo>
                  <a:cubicBezTo>
                    <a:pt x="492" y="110"/>
                    <a:pt x="383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5086346" y="2528411"/>
              <a:ext cx="21291" cy="18677"/>
            </a:xfrm>
            <a:custGeom>
              <a:avLst/>
              <a:gdLst/>
              <a:ahLst/>
              <a:cxnLst/>
              <a:rect l="l" t="t" r="r" b="b"/>
              <a:pathLst>
                <a:path w="562" h="493" extrusionOk="0">
                  <a:moveTo>
                    <a:pt x="282" y="0"/>
                  </a:moveTo>
                  <a:cubicBezTo>
                    <a:pt x="185" y="0"/>
                    <a:pt x="92" y="57"/>
                    <a:pt x="53" y="152"/>
                  </a:cubicBezTo>
                  <a:cubicBezTo>
                    <a:pt x="1" y="278"/>
                    <a:pt x="60" y="421"/>
                    <a:pt x="187" y="474"/>
                  </a:cubicBezTo>
                  <a:cubicBezTo>
                    <a:pt x="218" y="487"/>
                    <a:pt x="250" y="493"/>
                    <a:pt x="282" y="493"/>
                  </a:cubicBezTo>
                  <a:cubicBezTo>
                    <a:pt x="378" y="493"/>
                    <a:pt x="469" y="435"/>
                    <a:pt x="509" y="341"/>
                  </a:cubicBezTo>
                  <a:cubicBezTo>
                    <a:pt x="561" y="215"/>
                    <a:pt x="501" y="70"/>
                    <a:pt x="375" y="18"/>
                  </a:cubicBezTo>
                  <a:cubicBezTo>
                    <a:pt x="345" y="6"/>
                    <a:pt x="313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5020464" y="2478896"/>
              <a:ext cx="21253" cy="18715"/>
            </a:xfrm>
            <a:custGeom>
              <a:avLst/>
              <a:gdLst/>
              <a:ahLst/>
              <a:cxnLst/>
              <a:rect l="l" t="t" r="r" b="b"/>
              <a:pathLst>
                <a:path w="561" h="494" extrusionOk="0">
                  <a:moveTo>
                    <a:pt x="279" y="0"/>
                  </a:moveTo>
                  <a:cubicBezTo>
                    <a:pt x="183" y="0"/>
                    <a:pt x="91" y="57"/>
                    <a:pt x="52" y="152"/>
                  </a:cubicBezTo>
                  <a:cubicBezTo>
                    <a:pt x="0" y="278"/>
                    <a:pt x="60" y="422"/>
                    <a:pt x="186" y="475"/>
                  </a:cubicBezTo>
                  <a:cubicBezTo>
                    <a:pt x="216" y="487"/>
                    <a:pt x="248" y="493"/>
                    <a:pt x="279" y="493"/>
                  </a:cubicBezTo>
                  <a:cubicBezTo>
                    <a:pt x="376" y="493"/>
                    <a:pt x="469" y="436"/>
                    <a:pt x="508" y="341"/>
                  </a:cubicBezTo>
                  <a:cubicBezTo>
                    <a:pt x="560" y="215"/>
                    <a:pt x="500" y="71"/>
                    <a:pt x="374" y="19"/>
                  </a:cubicBezTo>
                  <a:cubicBezTo>
                    <a:pt x="343" y="6"/>
                    <a:pt x="311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5034292" y="2528374"/>
              <a:ext cx="18639" cy="1863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1"/>
                    <a:pt x="111" y="491"/>
                    <a:pt x="247" y="491"/>
                  </a:cubicBezTo>
                  <a:cubicBezTo>
                    <a:pt x="383" y="491"/>
                    <a:pt x="492" y="381"/>
                    <a:pt x="492" y="246"/>
                  </a:cubicBezTo>
                  <a:cubicBezTo>
                    <a:pt x="492" y="110"/>
                    <a:pt x="381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65"/>
          <p:cNvGrpSpPr/>
          <p:nvPr/>
        </p:nvGrpSpPr>
        <p:grpSpPr>
          <a:xfrm>
            <a:off x="3941110" y="2767011"/>
            <a:ext cx="450511" cy="320850"/>
            <a:chOff x="3902933" y="2254086"/>
            <a:chExt cx="477692" cy="340207"/>
          </a:xfrm>
        </p:grpSpPr>
        <p:sp>
          <p:nvSpPr>
            <p:cNvPr id="2815" name="Google Shape;2815;p65"/>
            <p:cNvSpPr/>
            <p:nvPr/>
          </p:nvSpPr>
          <p:spPr>
            <a:xfrm>
              <a:off x="3902933" y="2254086"/>
              <a:ext cx="477692" cy="340207"/>
            </a:xfrm>
            <a:custGeom>
              <a:avLst/>
              <a:gdLst/>
              <a:ahLst/>
              <a:cxnLst/>
              <a:rect l="l" t="t" r="r" b="b"/>
              <a:pathLst>
                <a:path w="12609" h="8980" extrusionOk="0">
                  <a:moveTo>
                    <a:pt x="11125" y="361"/>
                  </a:moveTo>
                  <a:cubicBezTo>
                    <a:pt x="11384" y="361"/>
                    <a:pt x="11594" y="571"/>
                    <a:pt x="11594" y="830"/>
                  </a:cubicBezTo>
                  <a:lnTo>
                    <a:pt x="11594" y="6936"/>
                  </a:lnTo>
                  <a:cubicBezTo>
                    <a:pt x="11594" y="7195"/>
                    <a:pt x="11384" y="7406"/>
                    <a:pt x="11125" y="7406"/>
                  </a:cubicBezTo>
                  <a:lnTo>
                    <a:pt x="1481" y="7406"/>
                  </a:lnTo>
                  <a:cubicBezTo>
                    <a:pt x="1221" y="7406"/>
                    <a:pt x="1011" y="7196"/>
                    <a:pt x="1011" y="6938"/>
                  </a:cubicBezTo>
                  <a:lnTo>
                    <a:pt x="1011" y="830"/>
                  </a:lnTo>
                  <a:cubicBezTo>
                    <a:pt x="1011" y="571"/>
                    <a:pt x="1221" y="361"/>
                    <a:pt x="1481" y="361"/>
                  </a:cubicBezTo>
                  <a:close/>
                  <a:moveTo>
                    <a:pt x="7433" y="7798"/>
                  </a:moveTo>
                  <a:lnTo>
                    <a:pt x="7433" y="7846"/>
                  </a:lnTo>
                  <a:cubicBezTo>
                    <a:pt x="7433" y="7947"/>
                    <a:pt x="7352" y="8028"/>
                    <a:pt x="7251" y="8028"/>
                  </a:cubicBezTo>
                  <a:lnTo>
                    <a:pt x="5387" y="8028"/>
                  </a:lnTo>
                  <a:cubicBezTo>
                    <a:pt x="5286" y="8028"/>
                    <a:pt x="5205" y="7946"/>
                    <a:pt x="5205" y="7846"/>
                  </a:cubicBezTo>
                  <a:lnTo>
                    <a:pt x="5205" y="7798"/>
                  </a:lnTo>
                  <a:close/>
                  <a:moveTo>
                    <a:pt x="1487" y="1"/>
                  </a:moveTo>
                  <a:cubicBezTo>
                    <a:pt x="1025" y="1"/>
                    <a:pt x="649" y="376"/>
                    <a:pt x="649" y="839"/>
                  </a:cubicBezTo>
                  <a:lnTo>
                    <a:pt x="649" y="6933"/>
                  </a:lnTo>
                  <a:cubicBezTo>
                    <a:pt x="649" y="7109"/>
                    <a:pt x="702" y="7272"/>
                    <a:pt x="795" y="7406"/>
                  </a:cubicBezTo>
                  <a:lnTo>
                    <a:pt x="497" y="7406"/>
                  </a:lnTo>
                  <a:cubicBezTo>
                    <a:pt x="232" y="7406"/>
                    <a:pt x="12" y="7617"/>
                    <a:pt x="9" y="7882"/>
                  </a:cubicBezTo>
                  <a:cubicBezTo>
                    <a:pt x="1" y="8486"/>
                    <a:pt x="488" y="8980"/>
                    <a:pt x="1089" y="8980"/>
                  </a:cubicBezTo>
                  <a:lnTo>
                    <a:pt x="8220" y="8980"/>
                  </a:lnTo>
                  <a:cubicBezTo>
                    <a:pt x="8316" y="8980"/>
                    <a:pt x="8400" y="8910"/>
                    <a:pt x="8409" y="8815"/>
                  </a:cubicBezTo>
                  <a:cubicBezTo>
                    <a:pt x="8417" y="8709"/>
                    <a:pt x="8333" y="8620"/>
                    <a:pt x="8229" y="8620"/>
                  </a:cubicBezTo>
                  <a:lnTo>
                    <a:pt x="1093" y="8620"/>
                  </a:lnTo>
                  <a:cubicBezTo>
                    <a:pt x="707" y="8620"/>
                    <a:pt x="390" y="8304"/>
                    <a:pt x="392" y="7918"/>
                  </a:cubicBezTo>
                  <a:cubicBezTo>
                    <a:pt x="392" y="7852"/>
                    <a:pt x="447" y="7802"/>
                    <a:pt x="513" y="7802"/>
                  </a:cubicBezTo>
                  <a:lnTo>
                    <a:pt x="4844" y="7802"/>
                  </a:lnTo>
                  <a:lnTo>
                    <a:pt x="4844" y="7840"/>
                  </a:lnTo>
                  <a:cubicBezTo>
                    <a:pt x="4844" y="8144"/>
                    <a:pt x="5090" y="8390"/>
                    <a:pt x="5393" y="8390"/>
                  </a:cubicBezTo>
                  <a:lnTo>
                    <a:pt x="7242" y="8390"/>
                  </a:lnTo>
                  <a:cubicBezTo>
                    <a:pt x="7546" y="8390"/>
                    <a:pt x="7792" y="8144"/>
                    <a:pt x="7792" y="7840"/>
                  </a:cubicBezTo>
                  <a:lnTo>
                    <a:pt x="7792" y="7802"/>
                  </a:lnTo>
                  <a:lnTo>
                    <a:pt x="12086" y="7802"/>
                  </a:lnTo>
                  <a:cubicBezTo>
                    <a:pt x="12151" y="7802"/>
                    <a:pt x="12205" y="7854"/>
                    <a:pt x="12206" y="7918"/>
                  </a:cubicBezTo>
                  <a:cubicBezTo>
                    <a:pt x="12207" y="8305"/>
                    <a:pt x="11893" y="8620"/>
                    <a:pt x="11506" y="8620"/>
                  </a:cubicBezTo>
                  <a:lnTo>
                    <a:pt x="9071" y="8620"/>
                  </a:lnTo>
                  <a:cubicBezTo>
                    <a:pt x="8975" y="8620"/>
                    <a:pt x="8889" y="8689"/>
                    <a:pt x="8882" y="8783"/>
                  </a:cubicBezTo>
                  <a:cubicBezTo>
                    <a:pt x="8873" y="8891"/>
                    <a:pt x="8956" y="8980"/>
                    <a:pt x="9061" y="8980"/>
                  </a:cubicBezTo>
                  <a:lnTo>
                    <a:pt x="11527" y="8980"/>
                  </a:lnTo>
                  <a:cubicBezTo>
                    <a:pt x="12123" y="8980"/>
                    <a:pt x="12609" y="8495"/>
                    <a:pt x="12609" y="7898"/>
                  </a:cubicBezTo>
                  <a:cubicBezTo>
                    <a:pt x="12609" y="7626"/>
                    <a:pt x="12387" y="7406"/>
                    <a:pt x="12116" y="7406"/>
                  </a:cubicBezTo>
                  <a:lnTo>
                    <a:pt x="11809" y="7406"/>
                  </a:lnTo>
                  <a:cubicBezTo>
                    <a:pt x="11900" y="7273"/>
                    <a:pt x="11954" y="7111"/>
                    <a:pt x="11954" y="6939"/>
                  </a:cubicBezTo>
                  <a:lnTo>
                    <a:pt x="11954" y="839"/>
                  </a:lnTo>
                  <a:cubicBezTo>
                    <a:pt x="11954" y="377"/>
                    <a:pt x="11579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3992644" y="2322431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8" y="0"/>
                  </a:moveTo>
                  <a:cubicBezTo>
                    <a:pt x="101" y="0"/>
                    <a:pt x="16" y="70"/>
                    <a:pt x="9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477" y="360"/>
                  </a:lnTo>
                  <a:cubicBezTo>
                    <a:pt x="574" y="360"/>
                    <a:pt x="658" y="291"/>
                    <a:pt x="666" y="196"/>
                  </a:cubicBezTo>
                  <a:cubicBezTo>
                    <a:pt x="675" y="89"/>
                    <a:pt x="591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3992947" y="2350920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80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1" y="281"/>
                    <a:pt x="82" y="361"/>
                    <a:pt x="181" y="361"/>
                  </a:cubicBezTo>
                  <a:lnTo>
                    <a:pt x="469" y="361"/>
                  </a:lnTo>
                  <a:cubicBezTo>
                    <a:pt x="566" y="361"/>
                    <a:pt x="650" y="292"/>
                    <a:pt x="658" y="197"/>
                  </a:cubicBezTo>
                  <a:cubicBezTo>
                    <a:pt x="667" y="89"/>
                    <a:pt x="58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3992644" y="2380774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69"/>
                    <a:pt x="84" y="359"/>
                    <a:pt x="189" y="359"/>
                  </a:cubicBezTo>
                  <a:lnTo>
                    <a:pt x="477" y="359"/>
                  </a:lnTo>
                  <a:cubicBezTo>
                    <a:pt x="574" y="359"/>
                    <a:pt x="658" y="290"/>
                    <a:pt x="666" y="196"/>
                  </a:cubicBezTo>
                  <a:cubicBezTo>
                    <a:pt x="675" y="89"/>
                    <a:pt x="591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3992985" y="2409263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80" y="0"/>
                  </a:moveTo>
                  <a:cubicBezTo>
                    <a:pt x="81" y="0"/>
                    <a:pt x="0" y="82"/>
                    <a:pt x="0" y="181"/>
                  </a:cubicBezTo>
                  <a:cubicBezTo>
                    <a:pt x="0" y="281"/>
                    <a:pt x="81" y="360"/>
                    <a:pt x="180" y="360"/>
                  </a:cubicBezTo>
                  <a:lnTo>
                    <a:pt x="468" y="360"/>
                  </a:lnTo>
                  <a:cubicBezTo>
                    <a:pt x="565" y="360"/>
                    <a:pt x="649" y="291"/>
                    <a:pt x="657" y="197"/>
                  </a:cubicBezTo>
                  <a:cubicBezTo>
                    <a:pt x="666" y="89"/>
                    <a:pt x="582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3992644" y="2439079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8" y="1"/>
                  </a:moveTo>
                  <a:cubicBezTo>
                    <a:pt x="101" y="1"/>
                    <a:pt x="16" y="70"/>
                    <a:pt x="9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477" y="360"/>
                  </a:lnTo>
                  <a:cubicBezTo>
                    <a:pt x="574" y="360"/>
                    <a:pt x="658" y="291"/>
                    <a:pt x="666" y="197"/>
                  </a:cubicBezTo>
                  <a:cubicBezTo>
                    <a:pt x="675" y="90"/>
                    <a:pt x="591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3992985" y="2467644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80" y="1"/>
                  </a:moveTo>
                  <a:cubicBezTo>
                    <a:pt x="81" y="1"/>
                    <a:pt x="0" y="81"/>
                    <a:pt x="0" y="181"/>
                  </a:cubicBezTo>
                  <a:cubicBezTo>
                    <a:pt x="0" y="279"/>
                    <a:pt x="81" y="360"/>
                    <a:pt x="180" y="360"/>
                  </a:cubicBezTo>
                  <a:lnTo>
                    <a:pt x="468" y="360"/>
                  </a:lnTo>
                  <a:cubicBezTo>
                    <a:pt x="565" y="360"/>
                    <a:pt x="649" y="291"/>
                    <a:pt x="657" y="197"/>
                  </a:cubicBezTo>
                  <a:cubicBezTo>
                    <a:pt x="666" y="90"/>
                    <a:pt x="582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4069778" y="2322431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749" y="360"/>
                  </a:lnTo>
                  <a:cubicBezTo>
                    <a:pt x="844" y="360"/>
                    <a:pt x="929" y="291"/>
                    <a:pt x="937" y="196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4069399" y="2467568"/>
              <a:ext cx="180370" cy="13676"/>
            </a:xfrm>
            <a:custGeom>
              <a:avLst/>
              <a:gdLst/>
              <a:ahLst/>
              <a:cxnLst/>
              <a:rect l="l" t="t" r="r" b="b"/>
              <a:pathLst>
                <a:path w="4761" h="361" extrusionOk="0">
                  <a:moveTo>
                    <a:pt x="199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5" y="361"/>
                    <a:pt x="193" y="361"/>
                  </a:cubicBezTo>
                  <a:lnTo>
                    <a:pt x="4560" y="361"/>
                  </a:lnTo>
                  <a:cubicBezTo>
                    <a:pt x="4656" y="361"/>
                    <a:pt x="4741" y="292"/>
                    <a:pt x="4750" y="198"/>
                  </a:cubicBezTo>
                  <a:cubicBezTo>
                    <a:pt x="4760" y="92"/>
                    <a:pt x="4675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4069778" y="2380774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749" y="359"/>
                  </a:lnTo>
                  <a:cubicBezTo>
                    <a:pt x="844" y="359"/>
                    <a:pt x="929" y="290"/>
                    <a:pt x="937" y="196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4069778" y="2409263"/>
              <a:ext cx="35839" cy="13676"/>
            </a:xfrm>
            <a:custGeom>
              <a:avLst/>
              <a:gdLst/>
              <a:ahLst/>
              <a:cxnLst/>
              <a:rect l="l" t="t" r="r" b="b"/>
              <a:pathLst>
                <a:path w="946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749" y="360"/>
                  </a:lnTo>
                  <a:cubicBezTo>
                    <a:pt x="844" y="360"/>
                    <a:pt x="929" y="291"/>
                    <a:pt x="937" y="197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4167597" y="2439079"/>
              <a:ext cx="35877" cy="13639"/>
            </a:xfrm>
            <a:custGeom>
              <a:avLst/>
              <a:gdLst/>
              <a:ahLst/>
              <a:cxnLst/>
              <a:rect l="l" t="t" r="r" b="b"/>
              <a:pathLst>
                <a:path w="947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58" y="360"/>
                  </a:lnTo>
                  <a:cubicBezTo>
                    <a:pt x="862" y="360"/>
                    <a:pt x="946" y="271"/>
                    <a:pt x="937" y="164"/>
                  </a:cubicBezTo>
                  <a:cubicBezTo>
                    <a:pt x="928" y="70"/>
                    <a:pt x="84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4070309" y="2439079"/>
              <a:ext cx="78270" cy="13639"/>
            </a:xfrm>
            <a:custGeom>
              <a:avLst/>
              <a:gdLst/>
              <a:ahLst/>
              <a:cxnLst/>
              <a:rect l="l" t="t" r="r" b="b"/>
              <a:pathLst>
                <a:path w="2066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868" y="360"/>
                  </a:lnTo>
                  <a:cubicBezTo>
                    <a:pt x="1964" y="360"/>
                    <a:pt x="2049" y="291"/>
                    <a:pt x="2056" y="197"/>
                  </a:cubicBezTo>
                  <a:cubicBezTo>
                    <a:pt x="2066" y="90"/>
                    <a:pt x="1982" y="1"/>
                    <a:pt x="1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4124333" y="2380774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0"/>
                    <a:pt x="85" y="359"/>
                    <a:pt x="189" y="359"/>
                  </a:cubicBezTo>
                  <a:lnTo>
                    <a:pt x="758" y="359"/>
                  </a:lnTo>
                  <a:cubicBezTo>
                    <a:pt x="863" y="359"/>
                    <a:pt x="946" y="270"/>
                    <a:pt x="937" y="163"/>
                  </a:cubicBezTo>
                  <a:cubicBezTo>
                    <a:pt x="929" y="69"/>
                    <a:pt x="843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4173697" y="2380660"/>
              <a:ext cx="75240" cy="13714"/>
            </a:xfrm>
            <a:custGeom>
              <a:avLst/>
              <a:gdLst/>
              <a:ahLst/>
              <a:cxnLst/>
              <a:rect l="l" t="t" r="r" b="b"/>
              <a:pathLst>
                <a:path w="1986" h="362" extrusionOk="0">
                  <a:moveTo>
                    <a:pt x="199" y="1"/>
                  </a:moveTo>
                  <a:cubicBezTo>
                    <a:pt x="102" y="1"/>
                    <a:pt x="17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788" y="361"/>
                  </a:lnTo>
                  <a:cubicBezTo>
                    <a:pt x="1883" y="361"/>
                    <a:pt x="1969" y="292"/>
                    <a:pt x="1976" y="198"/>
                  </a:cubicBezTo>
                  <a:cubicBezTo>
                    <a:pt x="1985" y="92"/>
                    <a:pt x="1902" y="1"/>
                    <a:pt x="1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4125734" y="2322355"/>
              <a:ext cx="163133" cy="13676"/>
            </a:xfrm>
            <a:custGeom>
              <a:avLst/>
              <a:gdLst/>
              <a:ahLst/>
              <a:cxnLst/>
              <a:rect l="l" t="t" r="r" b="b"/>
              <a:pathLst>
                <a:path w="4306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06" y="361"/>
                  </a:lnTo>
                  <a:cubicBezTo>
                    <a:pt x="4201" y="361"/>
                    <a:pt x="4287" y="292"/>
                    <a:pt x="4295" y="197"/>
                  </a:cubicBezTo>
                  <a:cubicBezTo>
                    <a:pt x="4305" y="91"/>
                    <a:pt x="4221" y="0"/>
                    <a:pt x="4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4069399" y="2350920"/>
              <a:ext cx="180370" cy="13676"/>
            </a:xfrm>
            <a:custGeom>
              <a:avLst/>
              <a:gdLst/>
              <a:ahLst/>
              <a:cxnLst/>
              <a:rect l="l" t="t" r="r" b="b"/>
              <a:pathLst>
                <a:path w="4761" h="361" extrusionOk="0">
                  <a:moveTo>
                    <a:pt x="199" y="0"/>
                  </a:moveTo>
                  <a:cubicBezTo>
                    <a:pt x="104" y="0"/>
                    <a:pt x="19" y="71"/>
                    <a:pt x="10" y="165"/>
                  </a:cubicBezTo>
                  <a:cubicBezTo>
                    <a:pt x="0" y="272"/>
                    <a:pt x="85" y="361"/>
                    <a:pt x="193" y="361"/>
                  </a:cubicBezTo>
                  <a:lnTo>
                    <a:pt x="4560" y="361"/>
                  </a:lnTo>
                  <a:cubicBezTo>
                    <a:pt x="4656" y="361"/>
                    <a:pt x="4741" y="292"/>
                    <a:pt x="4750" y="197"/>
                  </a:cubicBezTo>
                  <a:cubicBezTo>
                    <a:pt x="4760" y="89"/>
                    <a:pt x="4675" y="0"/>
                    <a:pt x="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3957335" y="2286364"/>
              <a:ext cx="368735" cy="229621"/>
            </a:xfrm>
            <a:custGeom>
              <a:avLst/>
              <a:gdLst/>
              <a:ahLst/>
              <a:cxnLst/>
              <a:rect l="l" t="t" r="r" b="b"/>
              <a:pathLst>
                <a:path w="9733" h="6061" extrusionOk="0">
                  <a:moveTo>
                    <a:pt x="9256" y="394"/>
                  </a:moveTo>
                  <a:cubicBezTo>
                    <a:pt x="9319" y="394"/>
                    <a:pt x="9369" y="446"/>
                    <a:pt x="9369" y="508"/>
                  </a:cubicBezTo>
                  <a:lnTo>
                    <a:pt x="9369" y="5604"/>
                  </a:lnTo>
                  <a:lnTo>
                    <a:pt x="9378" y="5604"/>
                  </a:lnTo>
                  <a:cubicBezTo>
                    <a:pt x="9378" y="5648"/>
                    <a:pt x="9263" y="5702"/>
                    <a:pt x="9263" y="5702"/>
                  </a:cubicBezTo>
                  <a:lnTo>
                    <a:pt x="2523" y="5702"/>
                  </a:lnTo>
                  <a:lnTo>
                    <a:pt x="2523" y="394"/>
                  </a:lnTo>
                  <a:close/>
                  <a:moveTo>
                    <a:pt x="192" y="0"/>
                  </a:moveTo>
                  <a:cubicBezTo>
                    <a:pt x="86" y="0"/>
                    <a:pt x="1" y="85"/>
                    <a:pt x="1" y="191"/>
                  </a:cubicBezTo>
                  <a:lnTo>
                    <a:pt x="1" y="1073"/>
                  </a:lnTo>
                  <a:cubicBezTo>
                    <a:pt x="1" y="1094"/>
                    <a:pt x="10" y="1115"/>
                    <a:pt x="25" y="1128"/>
                  </a:cubicBezTo>
                  <a:cubicBezTo>
                    <a:pt x="76" y="1178"/>
                    <a:pt x="131" y="1199"/>
                    <a:pt x="181" y="1199"/>
                  </a:cubicBezTo>
                  <a:cubicBezTo>
                    <a:pt x="280" y="1199"/>
                    <a:pt x="361" y="1117"/>
                    <a:pt x="361" y="1015"/>
                  </a:cubicBezTo>
                  <a:lnTo>
                    <a:pt x="361" y="508"/>
                  </a:lnTo>
                  <a:cubicBezTo>
                    <a:pt x="361" y="446"/>
                    <a:pt x="412" y="393"/>
                    <a:pt x="476" y="393"/>
                  </a:cubicBezTo>
                  <a:lnTo>
                    <a:pt x="2163" y="393"/>
                  </a:lnTo>
                  <a:lnTo>
                    <a:pt x="2163" y="5700"/>
                  </a:lnTo>
                  <a:lnTo>
                    <a:pt x="475" y="5700"/>
                  </a:lnTo>
                  <a:cubicBezTo>
                    <a:pt x="412" y="5700"/>
                    <a:pt x="361" y="5650"/>
                    <a:pt x="361" y="5587"/>
                  </a:cubicBezTo>
                  <a:lnTo>
                    <a:pt x="361" y="1897"/>
                  </a:lnTo>
                  <a:cubicBezTo>
                    <a:pt x="361" y="1802"/>
                    <a:pt x="292" y="1717"/>
                    <a:pt x="197" y="1708"/>
                  </a:cubicBezTo>
                  <a:cubicBezTo>
                    <a:pt x="192" y="1707"/>
                    <a:pt x="186" y="1707"/>
                    <a:pt x="181" y="1707"/>
                  </a:cubicBezTo>
                  <a:cubicBezTo>
                    <a:pt x="81" y="1707"/>
                    <a:pt x="1" y="1789"/>
                    <a:pt x="1" y="1891"/>
                  </a:cubicBezTo>
                  <a:lnTo>
                    <a:pt x="1" y="5578"/>
                  </a:lnTo>
                  <a:cubicBezTo>
                    <a:pt x="1" y="5845"/>
                    <a:pt x="217" y="6060"/>
                    <a:pt x="483" y="6060"/>
                  </a:cubicBezTo>
                  <a:lnTo>
                    <a:pt x="9249" y="6060"/>
                  </a:lnTo>
                  <a:cubicBezTo>
                    <a:pt x="9516" y="6060"/>
                    <a:pt x="9731" y="5845"/>
                    <a:pt x="9731" y="5578"/>
                  </a:cubicBezTo>
                  <a:lnTo>
                    <a:pt x="9731" y="483"/>
                  </a:lnTo>
                  <a:cubicBezTo>
                    <a:pt x="9732" y="217"/>
                    <a:pt x="9515" y="0"/>
                    <a:pt x="9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65"/>
          <p:cNvGrpSpPr/>
          <p:nvPr/>
        </p:nvGrpSpPr>
        <p:grpSpPr>
          <a:xfrm>
            <a:off x="3239207" y="2740643"/>
            <a:ext cx="449618" cy="373479"/>
            <a:chOff x="3158720" y="2226127"/>
            <a:chExt cx="476745" cy="396012"/>
          </a:xfrm>
        </p:grpSpPr>
        <p:sp>
          <p:nvSpPr>
            <p:cNvPr id="2834" name="Google Shape;2834;p65"/>
            <p:cNvSpPr/>
            <p:nvPr/>
          </p:nvSpPr>
          <p:spPr>
            <a:xfrm>
              <a:off x="3158720" y="2226127"/>
              <a:ext cx="476745" cy="396012"/>
            </a:xfrm>
            <a:custGeom>
              <a:avLst/>
              <a:gdLst/>
              <a:ahLst/>
              <a:cxnLst/>
              <a:rect l="l" t="t" r="r" b="b"/>
              <a:pathLst>
                <a:path w="12584" h="10453" extrusionOk="0">
                  <a:moveTo>
                    <a:pt x="11306" y="1214"/>
                  </a:moveTo>
                  <a:cubicBezTo>
                    <a:pt x="11340" y="1214"/>
                    <a:pt x="11370" y="1244"/>
                    <a:pt x="11370" y="1278"/>
                  </a:cubicBezTo>
                  <a:lnTo>
                    <a:pt x="11370" y="7112"/>
                  </a:lnTo>
                  <a:lnTo>
                    <a:pt x="1180" y="7112"/>
                  </a:lnTo>
                  <a:lnTo>
                    <a:pt x="1180" y="1278"/>
                  </a:lnTo>
                  <a:cubicBezTo>
                    <a:pt x="1180" y="1244"/>
                    <a:pt x="1209" y="1214"/>
                    <a:pt x="1244" y="1214"/>
                  </a:cubicBezTo>
                  <a:close/>
                  <a:moveTo>
                    <a:pt x="12222" y="7472"/>
                  </a:moveTo>
                  <a:lnTo>
                    <a:pt x="12222" y="8038"/>
                  </a:lnTo>
                  <a:cubicBezTo>
                    <a:pt x="12222" y="8196"/>
                    <a:pt x="12093" y="8324"/>
                    <a:pt x="11935" y="8324"/>
                  </a:cubicBezTo>
                  <a:lnTo>
                    <a:pt x="647" y="8324"/>
                  </a:lnTo>
                  <a:cubicBezTo>
                    <a:pt x="489" y="8324"/>
                    <a:pt x="361" y="8195"/>
                    <a:pt x="361" y="8037"/>
                  </a:cubicBezTo>
                  <a:lnTo>
                    <a:pt x="361" y="7472"/>
                  </a:lnTo>
                  <a:close/>
                  <a:moveTo>
                    <a:pt x="7022" y="8685"/>
                  </a:moveTo>
                  <a:cubicBezTo>
                    <a:pt x="7071" y="8975"/>
                    <a:pt x="7193" y="9604"/>
                    <a:pt x="7404" y="10094"/>
                  </a:cubicBezTo>
                  <a:lnTo>
                    <a:pt x="5166" y="10094"/>
                  </a:lnTo>
                  <a:cubicBezTo>
                    <a:pt x="5378" y="9604"/>
                    <a:pt x="5499" y="8975"/>
                    <a:pt x="5547" y="8685"/>
                  </a:cubicBezTo>
                  <a:close/>
                  <a:moveTo>
                    <a:pt x="650" y="1"/>
                  </a:moveTo>
                  <a:cubicBezTo>
                    <a:pt x="289" y="1"/>
                    <a:pt x="1" y="655"/>
                    <a:pt x="1" y="655"/>
                  </a:cubicBezTo>
                  <a:lnTo>
                    <a:pt x="1" y="8029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1" y="8683"/>
                  </a:lnTo>
                  <a:cubicBezTo>
                    <a:pt x="5113" y="9016"/>
                    <a:pt x="4978" y="9669"/>
                    <a:pt x="4757" y="10092"/>
                  </a:cubicBezTo>
                  <a:lnTo>
                    <a:pt x="3740" y="10092"/>
                  </a:lnTo>
                  <a:cubicBezTo>
                    <a:pt x="3652" y="10092"/>
                    <a:pt x="3571" y="10149"/>
                    <a:pt x="3553" y="10236"/>
                  </a:cubicBezTo>
                  <a:cubicBezTo>
                    <a:pt x="3530" y="10352"/>
                    <a:pt x="3620" y="10452"/>
                    <a:pt x="3734" y="10452"/>
                  </a:cubicBezTo>
                  <a:lnTo>
                    <a:pt x="8831" y="10452"/>
                  </a:lnTo>
                  <a:cubicBezTo>
                    <a:pt x="8926" y="10452"/>
                    <a:pt x="9012" y="10383"/>
                    <a:pt x="9020" y="10289"/>
                  </a:cubicBezTo>
                  <a:cubicBezTo>
                    <a:pt x="9030" y="10181"/>
                    <a:pt x="8945" y="10092"/>
                    <a:pt x="8837" y="10092"/>
                  </a:cubicBezTo>
                  <a:lnTo>
                    <a:pt x="7825" y="10092"/>
                  </a:lnTo>
                  <a:cubicBezTo>
                    <a:pt x="7605" y="9669"/>
                    <a:pt x="7469" y="9014"/>
                    <a:pt x="7412" y="8683"/>
                  </a:cubicBezTo>
                  <a:lnTo>
                    <a:pt x="11929" y="8683"/>
                  </a:lnTo>
                  <a:cubicBezTo>
                    <a:pt x="12290" y="8683"/>
                    <a:pt x="12583" y="8390"/>
                    <a:pt x="12583" y="8029"/>
                  </a:cubicBezTo>
                  <a:lnTo>
                    <a:pt x="12583" y="640"/>
                  </a:lnTo>
                  <a:cubicBezTo>
                    <a:pt x="12581" y="289"/>
                    <a:pt x="12295" y="3"/>
                    <a:pt x="11941" y="3"/>
                  </a:cubicBezTo>
                  <a:lnTo>
                    <a:pt x="10424" y="3"/>
                  </a:lnTo>
                  <a:cubicBezTo>
                    <a:pt x="10328" y="3"/>
                    <a:pt x="10244" y="72"/>
                    <a:pt x="10235" y="166"/>
                  </a:cubicBezTo>
                  <a:cubicBezTo>
                    <a:pt x="10227" y="273"/>
                    <a:pt x="10311" y="362"/>
                    <a:pt x="10415" y="362"/>
                  </a:cubicBezTo>
                  <a:lnTo>
                    <a:pt x="11935" y="362"/>
                  </a:lnTo>
                  <a:cubicBezTo>
                    <a:pt x="12093" y="362"/>
                    <a:pt x="12222" y="491"/>
                    <a:pt x="12222" y="649"/>
                  </a:cubicBezTo>
                  <a:lnTo>
                    <a:pt x="12222" y="7112"/>
                  </a:lnTo>
                  <a:lnTo>
                    <a:pt x="11763" y="7112"/>
                  </a:lnTo>
                  <a:lnTo>
                    <a:pt x="11763" y="1287"/>
                  </a:lnTo>
                  <a:cubicBezTo>
                    <a:pt x="11763" y="1047"/>
                    <a:pt x="11570" y="853"/>
                    <a:pt x="11330" y="853"/>
                  </a:cubicBezTo>
                  <a:lnTo>
                    <a:pt x="1252" y="853"/>
                  </a:lnTo>
                  <a:cubicBezTo>
                    <a:pt x="1012" y="853"/>
                    <a:pt x="819" y="1047"/>
                    <a:pt x="819" y="1287"/>
                  </a:cubicBezTo>
                  <a:lnTo>
                    <a:pt x="819" y="7112"/>
                  </a:lnTo>
                  <a:lnTo>
                    <a:pt x="361" y="7112"/>
                  </a:lnTo>
                  <a:lnTo>
                    <a:pt x="361" y="656"/>
                  </a:lnTo>
                  <a:cubicBezTo>
                    <a:pt x="361" y="656"/>
                    <a:pt x="492" y="370"/>
                    <a:pt x="650" y="362"/>
                  </a:cubicBezTo>
                  <a:lnTo>
                    <a:pt x="9502" y="362"/>
                  </a:lnTo>
                  <a:cubicBezTo>
                    <a:pt x="9507" y="362"/>
                    <a:pt x="9512" y="362"/>
                    <a:pt x="9516" y="362"/>
                  </a:cubicBezTo>
                  <a:cubicBezTo>
                    <a:pt x="9612" y="362"/>
                    <a:pt x="9687" y="283"/>
                    <a:pt x="9687" y="185"/>
                  </a:cubicBezTo>
                  <a:cubicBezTo>
                    <a:pt x="9687" y="83"/>
                    <a:pt x="9605" y="1"/>
                    <a:pt x="9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3247598" y="2311823"/>
              <a:ext cx="311112" cy="147789"/>
            </a:xfrm>
            <a:custGeom>
              <a:avLst/>
              <a:gdLst/>
              <a:ahLst/>
              <a:cxnLst/>
              <a:rect l="l" t="t" r="r" b="b"/>
              <a:pathLst>
                <a:path w="8212" h="3901" extrusionOk="0">
                  <a:moveTo>
                    <a:pt x="3950" y="1"/>
                  </a:moveTo>
                  <a:cubicBezTo>
                    <a:pt x="3127" y="1"/>
                    <a:pt x="2385" y="504"/>
                    <a:pt x="2091" y="1245"/>
                  </a:cubicBezTo>
                  <a:cubicBezTo>
                    <a:pt x="2003" y="1228"/>
                    <a:pt x="1912" y="1219"/>
                    <a:pt x="1821" y="1219"/>
                  </a:cubicBezTo>
                  <a:cubicBezTo>
                    <a:pt x="1467" y="1219"/>
                    <a:pt x="1101" y="1353"/>
                    <a:pt x="777" y="1643"/>
                  </a:cubicBezTo>
                  <a:cubicBezTo>
                    <a:pt x="765" y="1654"/>
                    <a:pt x="754" y="1666"/>
                    <a:pt x="744" y="1680"/>
                  </a:cubicBezTo>
                  <a:cubicBezTo>
                    <a:pt x="1" y="2753"/>
                    <a:pt x="776" y="3900"/>
                    <a:pt x="1820" y="3900"/>
                  </a:cubicBezTo>
                  <a:lnTo>
                    <a:pt x="2407" y="3900"/>
                  </a:lnTo>
                  <a:cubicBezTo>
                    <a:pt x="2415" y="3900"/>
                    <a:pt x="2422" y="3897"/>
                    <a:pt x="2427" y="3892"/>
                  </a:cubicBezTo>
                  <a:cubicBezTo>
                    <a:pt x="2602" y="3735"/>
                    <a:pt x="2489" y="3539"/>
                    <a:pt x="2331" y="3539"/>
                  </a:cubicBezTo>
                  <a:lnTo>
                    <a:pt x="1400" y="3539"/>
                  </a:lnTo>
                  <a:cubicBezTo>
                    <a:pt x="1364" y="3539"/>
                    <a:pt x="1330" y="3525"/>
                    <a:pt x="1304" y="3502"/>
                  </a:cubicBezTo>
                  <a:cubicBezTo>
                    <a:pt x="347" y="2649"/>
                    <a:pt x="959" y="1577"/>
                    <a:pt x="1822" y="1577"/>
                  </a:cubicBezTo>
                  <a:cubicBezTo>
                    <a:pt x="1940" y="1577"/>
                    <a:pt x="2059" y="1598"/>
                    <a:pt x="2171" y="1639"/>
                  </a:cubicBezTo>
                  <a:cubicBezTo>
                    <a:pt x="2174" y="1640"/>
                    <a:pt x="2175" y="1640"/>
                    <a:pt x="2178" y="1640"/>
                  </a:cubicBezTo>
                  <a:cubicBezTo>
                    <a:pt x="2188" y="1641"/>
                    <a:pt x="2197" y="1642"/>
                    <a:pt x="2207" y="1642"/>
                  </a:cubicBezTo>
                  <a:cubicBezTo>
                    <a:pt x="2295" y="1642"/>
                    <a:pt x="2366" y="1586"/>
                    <a:pt x="2388" y="1511"/>
                  </a:cubicBezTo>
                  <a:cubicBezTo>
                    <a:pt x="2587" y="832"/>
                    <a:pt x="3228" y="360"/>
                    <a:pt x="3949" y="360"/>
                  </a:cubicBezTo>
                  <a:cubicBezTo>
                    <a:pt x="4490" y="360"/>
                    <a:pt x="4987" y="617"/>
                    <a:pt x="5296" y="1059"/>
                  </a:cubicBezTo>
                  <a:cubicBezTo>
                    <a:pt x="5301" y="1066"/>
                    <a:pt x="5309" y="1071"/>
                    <a:pt x="5318" y="1071"/>
                  </a:cubicBezTo>
                  <a:cubicBezTo>
                    <a:pt x="5321" y="1071"/>
                    <a:pt x="5324" y="1070"/>
                    <a:pt x="5326" y="1069"/>
                  </a:cubicBezTo>
                  <a:cubicBezTo>
                    <a:pt x="5465" y="1021"/>
                    <a:pt x="5611" y="998"/>
                    <a:pt x="5758" y="998"/>
                  </a:cubicBezTo>
                  <a:cubicBezTo>
                    <a:pt x="6875" y="998"/>
                    <a:pt x="7667" y="2383"/>
                    <a:pt x="6433" y="3487"/>
                  </a:cubicBezTo>
                  <a:cubicBezTo>
                    <a:pt x="6399" y="3519"/>
                    <a:pt x="6353" y="3538"/>
                    <a:pt x="6305" y="3538"/>
                  </a:cubicBezTo>
                  <a:lnTo>
                    <a:pt x="3098" y="3538"/>
                  </a:lnTo>
                  <a:cubicBezTo>
                    <a:pt x="3091" y="3538"/>
                    <a:pt x="3084" y="3540"/>
                    <a:pt x="3079" y="3545"/>
                  </a:cubicBezTo>
                  <a:cubicBezTo>
                    <a:pt x="2904" y="3702"/>
                    <a:pt x="3017" y="3899"/>
                    <a:pt x="3175" y="3899"/>
                  </a:cubicBezTo>
                  <a:lnTo>
                    <a:pt x="6459" y="3899"/>
                  </a:lnTo>
                  <a:cubicBezTo>
                    <a:pt x="6520" y="3899"/>
                    <a:pt x="6578" y="3875"/>
                    <a:pt x="6624" y="3834"/>
                  </a:cubicBezTo>
                  <a:cubicBezTo>
                    <a:pt x="8212" y="2417"/>
                    <a:pt x="7195" y="638"/>
                    <a:pt x="5761" y="638"/>
                  </a:cubicBezTo>
                  <a:cubicBezTo>
                    <a:pt x="5657" y="638"/>
                    <a:pt x="5553" y="647"/>
                    <a:pt x="5451" y="666"/>
                  </a:cubicBezTo>
                  <a:cubicBezTo>
                    <a:pt x="5071" y="242"/>
                    <a:pt x="4531" y="1"/>
                    <a:pt x="3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3368527" y="2354065"/>
              <a:ext cx="57661" cy="71489"/>
            </a:xfrm>
            <a:custGeom>
              <a:avLst/>
              <a:gdLst/>
              <a:ahLst/>
              <a:cxnLst/>
              <a:rect l="l" t="t" r="r" b="b"/>
              <a:pathLst>
                <a:path w="1522" h="1887" extrusionOk="0">
                  <a:moveTo>
                    <a:pt x="769" y="0"/>
                  </a:moveTo>
                  <a:cubicBezTo>
                    <a:pt x="669" y="0"/>
                    <a:pt x="589" y="82"/>
                    <a:pt x="589" y="181"/>
                  </a:cubicBezTo>
                  <a:lnTo>
                    <a:pt x="589" y="1203"/>
                  </a:lnTo>
                  <a:lnTo>
                    <a:pt x="344" y="904"/>
                  </a:lnTo>
                  <a:cubicBezTo>
                    <a:pt x="309" y="860"/>
                    <a:pt x="257" y="837"/>
                    <a:pt x="204" y="837"/>
                  </a:cubicBezTo>
                  <a:cubicBezTo>
                    <a:pt x="164" y="837"/>
                    <a:pt x="124" y="851"/>
                    <a:pt x="91" y="878"/>
                  </a:cubicBezTo>
                  <a:cubicBezTo>
                    <a:pt x="14" y="941"/>
                    <a:pt x="1" y="1054"/>
                    <a:pt x="65" y="1131"/>
                  </a:cubicBezTo>
                  <a:cubicBezTo>
                    <a:pt x="65" y="1131"/>
                    <a:pt x="626" y="1821"/>
                    <a:pt x="628" y="1823"/>
                  </a:cubicBezTo>
                  <a:cubicBezTo>
                    <a:pt x="663" y="1866"/>
                    <a:pt x="716" y="1887"/>
                    <a:pt x="768" y="1887"/>
                  </a:cubicBezTo>
                  <a:cubicBezTo>
                    <a:pt x="822" y="1887"/>
                    <a:pt x="875" y="1865"/>
                    <a:pt x="910" y="1822"/>
                  </a:cubicBezTo>
                  <a:lnTo>
                    <a:pt x="1460" y="1130"/>
                  </a:lnTo>
                  <a:cubicBezTo>
                    <a:pt x="1522" y="1052"/>
                    <a:pt x="1508" y="939"/>
                    <a:pt x="1432" y="876"/>
                  </a:cubicBezTo>
                  <a:cubicBezTo>
                    <a:pt x="1398" y="850"/>
                    <a:pt x="1359" y="837"/>
                    <a:pt x="1319" y="837"/>
                  </a:cubicBezTo>
                  <a:cubicBezTo>
                    <a:pt x="1266" y="837"/>
                    <a:pt x="1214" y="861"/>
                    <a:pt x="1178" y="905"/>
                  </a:cubicBezTo>
                  <a:lnTo>
                    <a:pt x="950" y="1191"/>
                  </a:lnTo>
                  <a:lnTo>
                    <a:pt x="950" y="179"/>
                  </a:lnTo>
                  <a:cubicBezTo>
                    <a:pt x="950" y="80"/>
                    <a:pt x="868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65"/>
          <p:cNvGrpSpPr/>
          <p:nvPr/>
        </p:nvGrpSpPr>
        <p:grpSpPr>
          <a:xfrm>
            <a:off x="2514544" y="2702627"/>
            <a:ext cx="346610" cy="449582"/>
            <a:chOff x="2390298" y="2185817"/>
            <a:chExt cx="367522" cy="476707"/>
          </a:xfrm>
        </p:grpSpPr>
        <p:sp>
          <p:nvSpPr>
            <p:cNvPr id="2838" name="Google Shape;2838;p65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2" name="Google Shape;2842;p65"/>
          <p:cNvSpPr/>
          <p:nvPr/>
        </p:nvSpPr>
        <p:spPr>
          <a:xfrm>
            <a:off x="1729784" y="2731802"/>
            <a:ext cx="449559" cy="3910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3" name="Google Shape;2843;p65"/>
          <p:cNvGrpSpPr/>
          <p:nvPr/>
        </p:nvGrpSpPr>
        <p:grpSpPr>
          <a:xfrm>
            <a:off x="7759862" y="2060285"/>
            <a:ext cx="450476" cy="320850"/>
            <a:chOff x="7952081" y="1504721"/>
            <a:chExt cx="477654" cy="340207"/>
          </a:xfrm>
        </p:grpSpPr>
        <p:sp>
          <p:nvSpPr>
            <p:cNvPr id="2844" name="Google Shape;2844;p65"/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5"/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5"/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6" name="Google Shape;2856;p65"/>
          <p:cNvGrpSpPr/>
          <p:nvPr/>
        </p:nvGrpSpPr>
        <p:grpSpPr>
          <a:xfrm>
            <a:off x="7038129" y="1995900"/>
            <a:ext cx="405064" cy="449511"/>
            <a:chOff x="7186804" y="1436452"/>
            <a:chExt cx="429502" cy="476631"/>
          </a:xfrm>
        </p:grpSpPr>
        <p:sp>
          <p:nvSpPr>
            <p:cNvPr id="2857" name="Google Shape;2857;p65"/>
            <p:cNvSpPr/>
            <p:nvPr/>
          </p:nvSpPr>
          <p:spPr>
            <a:xfrm>
              <a:off x="7186804" y="1436452"/>
              <a:ext cx="340056" cy="476631"/>
            </a:xfrm>
            <a:custGeom>
              <a:avLst/>
              <a:gdLst/>
              <a:ahLst/>
              <a:cxnLst/>
              <a:rect l="l" t="t" r="r" b="b"/>
              <a:pathLst>
                <a:path w="8976" h="12581" extrusionOk="0">
                  <a:moveTo>
                    <a:pt x="6913" y="667"/>
                  </a:moveTo>
                  <a:lnTo>
                    <a:pt x="8389" y="2359"/>
                  </a:lnTo>
                  <a:lnTo>
                    <a:pt x="6913" y="2359"/>
                  </a:lnTo>
                  <a:lnTo>
                    <a:pt x="6913" y="667"/>
                  </a:lnTo>
                  <a:close/>
                  <a:moveTo>
                    <a:pt x="183" y="0"/>
                  </a:moveTo>
                  <a:cubicBezTo>
                    <a:pt x="82" y="0"/>
                    <a:pt x="0" y="83"/>
                    <a:pt x="0" y="183"/>
                  </a:cubicBezTo>
                  <a:lnTo>
                    <a:pt x="0" y="12400"/>
                  </a:lnTo>
                  <a:cubicBezTo>
                    <a:pt x="0" y="12500"/>
                    <a:pt x="82" y="12581"/>
                    <a:pt x="182" y="12581"/>
                  </a:cubicBezTo>
                  <a:lnTo>
                    <a:pt x="1858" y="12581"/>
                  </a:lnTo>
                  <a:cubicBezTo>
                    <a:pt x="1953" y="12581"/>
                    <a:pt x="2039" y="12512"/>
                    <a:pt x="2047" y="12418"/>
                  </a:cubicBezTo>
                  <a:cubicBezTo>
                    <a:pt x="2056" y="12311"/>
                    <a:pt x="1972" y="12222"/>
                    <a:pt x="1868" y="12222"/>
                  </a:cubicBezTo>
                  <a:lnTo>
                    <a:pt x="360" y="12222"/>
                  </a:lnTo>
                  <a:lnTo>
                    <a:pt x="360" y="360"/>
                  </a:lnTo>
                  <a:lnTo>
                    <a:pt x="6552" y="360"/>
                  </a:lnTo>
                  <a:lnTo>
                    <a:pt x="6552" y="2535"/>
                  </a:lnTo>
                  <a:cubicBezTo>
                    <a:pt x="6552" y="2636"/>
                    <a:pt x="6635" y="2719"/>
                    <a:pt x="6736" y="2719"/>
                  </a:cubicBezTo>
                  <a:lnTo>
                    <a:pt x="8617" y="2719"/>
                  </a:lnTo>
                  <a:lnTo>
                    <a:pt x="8617" y="12222"/>
                  </a:lnTo>
                  <a:lnTo>
                    <a:pt x="2768" y="12222"/>
                  </a:lnTo>
                  <a:cubicBezTo>
                    <a:pt x="2673" y="12222"/>
                    <a:pt x="2587" y="12291"/>
                    <a:pt x="2578" y="12385"/>
                  </a:cubicBezTo>
                  <a:cubicBezTo>
                    <a:pt x="2569" y="12492"/>
                    <a:pt x="2654" y="12581"/>
                    <a:pt x="2761" y="12581"/>
                  </a:cubicBezTo>
                  <a:lnTo>
                    <a:pt x="8793" y="12581"/>
                  </a:lnTo>
                  <a:cubicBezTo>
                    <a:pt x="8895" y="12581"/>
                    <a:pt x="8976" y="12499"/>
                    <a:pt x="8976" y="12398"/>
                  </a:cubicBezTo>
                  <a:lnTo>
                    <a:pt x="8976" y="2550"/>
                  </a:lnTo>
                  <a:cubicBezTo>
                    <a:pt x="8976" y="2505"/>
                    <a:pt x="8960" y="2462"/>
                    <a:pt x="8931" y="2430"/>
                  </a:cubicBezTo>
                  <a:lnTo>
                    <a:pt x="6868" y="63"/>
                  </a:lnTo>
                  <a:cubicBezTo>
                    <a:pt x="6832" y="22"/>
                    <a:pt x="6782" y="0"/>
                    <a:pt x="6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7306407" y="1594129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0"/>
                  </a:moveTo>
                  <a:cubicBezTo>
                    <a:pt x="104" y="0"/>
                    <a:pt x="19" y="69"/>
                    <a:pt x="10" y="164"/>
                  </a:cubicBezTo>
                  <a:cubicBezTo>
                    <a:pt x="1" y="269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7307430" y="1621369"/>
              <a:ext cx="132522" cy="13714"/>
            </a:xfrm>
            <a:custGeom>
              <a:avLst/>
              <a:gdLst/>
              <a:ahLst/>
              <a:cxnLst/>
              <a:rect l="l" t="t" r="r" b="b"/>
              <a:pathLst>
                <a:path w="34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9" y="361"/>
                  </a:lnTo>
                  <a:cubicBezTo>
                    <a:pt x="3396" y="361"/>
                    <a:pt x="3480" y="292"/>
                    <a:pt x="3488" y="198"/>
                  </a:cubicBezTo>
                  <a:cubicBezTo>
                    <a:pt x="3497" y="90"/>
                    <a:pt x="3413" y="1"/>
                    <a:pt x="3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7356567" y="1594129"/>
              <a:ext cx="119186" cy="13639"/>
            </a:xfrm>
            <a:custGeom>
              <a:avLst/>
              <a:gdLst/>
              <a:ahLst/>
              <a:cxnLst/>
              <a:rect l="l" t="t" r="r" b="b"/>
              <a:pathLst>
                <a:path w="314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7235941" y="1582764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5" y="0"/>
                  </a:moveTo>
                  <a:cubicBezTo>
                    <a:pt x="1298" y="0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0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1" y="606"/>
                    <a:pt x="1" y="721"/>
                    <a:pt x="67" y="800"/>
                  </a:cubicBezTo>
                  <a:lnTo>
                    <a:pt x="493" y="1314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29" y="11"/>
                    <a:pt x="1392" y="0"/>
                    <a:pt x="1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5"/>
            <p:cNvSpPr/>
            <p:nvPr/>
          </p:nvSpPr>
          <p:spPr>
            <a:xfrm>
              <a:off x="7306407" y="1667323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1"/>
                    <a:pt x="851" y="197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5"/>
            <p:cNvSpPr/>
            <p:nvPr/>
          </p:nvSpPr>
          <p:spPr>
            <a:xfrm>
              <a:off x="7307430" y="169463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7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7356529" y="1667323"/>
              <a:ext cx="119224" cy="13639"/>
            </a:xfrm>
            <a:custGeom>
              <a:avLst/>
              <a:gdLst/>
              <a:ahLst/>
              <a:cxnLst/>
              <a:rect l="l" t="t" r="r" b="b"/>
              <a:pathLst>
                <a:path w="3147" h="360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949" y="360"/>
                  </a:lnTo>
                  <a:cubicBezTo>
                    <a:pt x="3044" y="360"/>
                    <a:pt x="3129" y="291"/>
                    <a:pt x="3138" y="197"/>
                  </a:cubicBezTo>
                  <a:cubicBezTo>
                    <a:pt x="3147" y="90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7235941" y="16566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7306407" y="1740593"/>
              <a:ext cx="32581" cy="13676"/>
            </a:xfrm>
            <a:custGeom>
              <a:avLst/>
              <a:gdLst/>
              <a:ahLst/>
              <a:cxnLst/>
              <a:rect l="l" t="t" r="r" b="b"/>
              <a:pathLst>
                <a:path w="860" h="361" extrusionOk="0">
                  <a:moveTo>
                    <a:pt x="199" y="0"/>
                  </a:moveTo>
                  <a:cubicBezTo>
                    <a:pt x="104" y="0"/>
                    <a:pt x="19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5"/>
            <p:cNvSpPr/>
            <p:nvPr/>
          </p:nvSpPr>
          <p:spPr>
            <a:xfrm>
              <a:off x="7307430" y="176915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4" y="360"/>
                    <a:pt x="189" y="360"/>
                  </a:cubicBezTo>
                  <a:lnTo>
                    <a:pt x="3298" y="360"/>
                  </a:lnTo>
                  <a:cubicBezTo>
                    <a:pt x="3393" y="360"/>
                    <a:pt x="3479" y="290"/>
                    <a:pt x="3487" y="196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5"/>
            <p:cNvSpPr/>
            <p:nvPr/>
          </p:nvSpPr>
          <p:spPr>
            <a:xfrm>
              <a:off x="7356567" y="1740593"/>
              <a:ext cx="119186" cy="13676"/>
            </a:xfrm>
            <a:custGeom>
              <a:avLst/>
              <a:gdLst/>
              <a:ahLst/>
              <a:cxnLst/>
              <a:rect l="l" t="t" r="r" b="b"/>
              <a:pathLst>
                <a:path w="3146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7235941" y="17304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8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7306407" y="1815037"/>
              <a:ext cx="32581" cy="13714"/>
            </a:xfrm>
            <a:custGeom>
              <a:avLst/>
              <a:gdLst/>
              <a:ahLst/>
              <a:cxnLst/>
              <a:rect l="l" t="t" r="r" b="b"/>
              <a:pathLst>
                <a:path w="860" h="362" extrusionOk="0">
                  <a:moveTo>
                    <a:pt x="199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663" y="361"/>
                  </a:lnTo>
                  <a:cubicBezTo>
                    <a:pt x="758" y="361"/>
                    <a:pt x="843" y="292"/>
                    <a:pt x="851" y="198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7307430" y="1842352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6"/>
                  </a:cubicBezTo>
                  <a:cubicBezTo>
                    <a:pt x="3496" y="90"/>
                    <a:pt x="3412" y="1"/>
                    <a:pt x="3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7356529" y="1814999"/>
              <a:ext cx="119224" cy="13714"/>
            </a:xfrm>
            <a:custGeom>
              <a:avLst/>
              <a:gdLst/>
              <a:ahLst/>
              <a:cxnLst/>
              <a:rect l="l" t="t" r="r" b="b"/>
              <a:pathLst>
                <a:path w="3147" h="362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949" y="361"/>
                  </a:lnTo>
                  <a:cubicBezTo>
                    <a:pt x="3044" y="361"/>
                    <a:pt x="3129" y="292"/>
                    <a:pt x="3138" y="198"/>
                  </a:cubicBezTo>
                  <a:cubicBezTo>
                    <a:pt x="3147" y="91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7236055" y="1813711"/>
              <a:ext cx="43227" cy="42810"/>
            </a:xfrm>
            <a:custGeom>
              <a:avLst/>
              <a:gdLst/>
              <a:ahLst/>
              <a:cxnLst/>
              <a:rect l="l" t="t" r="r" b="b"/>
              <a:pathLst>
                <a:path w="1141" h="1130" extrusionOk="0">
                  <a:moveTo>
                    <a:pt x="939" y="0"/>
                  </a:moveTo>
                  <a:cubicBezTo>
                    <a:pt x="890" y="0"/>
                    <a:pt x="842" y="19"/>
                    <a:pt x="805" y="57"/>
                  </a:cubicBezTo>
                  <a:lnTo>
                    <a:pt x="572" y="301"/>
                  </a:lnTo>
                  <a:lnTo>
                    <a:pt x="337" y="57"/>
                  </a:lnTo>
                  <a:cubicBezTo>
                    <a:pt x="301" y="19"/>
                    <a:pt x="253" y="1"/>
                    <a:pt x="204" y="1"/>
                  </a:cubicBezTo>
                  <a:cubicBezTo>
                    <a:pt x="158" y="1"/>
                    <a:pt x="112" y="18"/>
                    <a:pt x="76" y="52"/>
                  </a:cubicBezTo>
                  <a:cubicBezTo>
                    <a:pt x="3" y="123"/>
                    <a:pt x="2" y="239"/>
                    <a:pt x="71" y="312"/>
                  </a:cubicBezTo>
                  <a:lnTo>
                    <a:pt x="315" y="565"/>
                  </a:lnTo>
                  <a:lnTo>
                    <a:pt x="71" y="818"/>
                  </a:lnTo>
                  <a:cubicBezTo>
                    <a:pt x="1" y="892"/>
                    <a:pt x="3" y="1008"/>
                    <a:pt x="76" y="1078"/>
                  </a:cubicBezTo>
                  <a:cubicBezTo>
                    <a:pt x="112" y="1113"/>
                    <a:pt x="158" y="1129"/>
                    <a:pt x="205" y="1129"/>
                  </a:cubicBezTo>
                  <a:cubicBezTo>
                    <a:pt x="253" y="1129"/>
                    <a:pt x="302" y="1112"/>
                    <a:pt x="337" y="1073"/>
                  </a:cubicBezTo>
                  <a:lnTo>
                    <a:pt x="572" y="830"/>
                  </a:lnTo>
                  <a:lnTo>
                    <a:pt x="805" y="1073"/>
                  </a:lnTo>
                  <a:cubicBezTo>
                    <a:pt x="842" y="1111"/>
                    <a:pt x="889" y="1129"/>
                    <a:pt x="938" y="1129"/>
                  </a:cubicBezTo>
                  <a:cubicBezTo>
                    <a:pt x="983" y="1129"/>
                    <a:pt x="1029" y="1113"/>
                    <a:pt x="1066" y="1078"/>
                  </a:cubicBezTo>
                  <a:cubicBezTo>
                    <a:pt x="1139" y="1008"/>
                    <a:pt x="1140" y="891"/>
                    <a:pt x="1071" y="818"/>
                  </a:cubicBezTo>
                  <a:lnTo>
                    <a:pt x="827" y="565"/>
                  </a:lnTo>
                  <a:lnTo>
                    <a:pt x="1071" y="312"/>
                  </a:lnTo>
                  <a:cubicBezTo>
                    <a:pt x="1140" y="238"/>
                    <a:pt x="1139" y="122"/>
                    <a:pt x="1066" y="52"/>
                  </a:cubicBezTo>
                  <a:cubicBezTo>
                    <a:pt x="1030" y="18"/>
                    <a:pt x="984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7549212" y="1528664"/>
              <a:ext cx="67094" cy="383737"/>
            </a:xfrm>
            <a:custGeom>
              <a:avLst/>
              <a:gdLst/>
              <a:ahLst/>
              <a:cxnLst/>
              <a:rect l="l" t="t" r="r" b="b"/>
              <a:pathLst>
                <a:path w="1771" h="10129" extrusionOk="0">
                  <a:moveTo>
                    <a:pt x="591" y="369"/>
                  </a:moveTo>
                  <a:cubicBezTo>
                    <a:pt x="718" y="369"/>
                    <a:pt x="821" y="469"/>
                    <a:pt x="821" y="592"/>
                  </a:cubicBezTo>
                  <a:lnTo>
                    <a:pt x="821" y="1236"/>
                  </a:lnTo>
                  <a:lnTo>
                    <a:pt x="362" y="1236"/>
                  </a:lnTo>
                  <a:lnTo>
                    <a:pt x="362" y="599"/>
                  </a:lnTo>
                  <a:cubicBezTo>
                    <a:pt x="362" y="501"/>
                    <a:pt x="424" y="410"/>
                    <a:pt x="518" y="380"/>
                  </a:cubicBezTo>
                  <a:cubicBezTo>
                    <a:pt x="543" y="373"/>
                    <a:pt x="568" y="369"/>
                    <a:pt x="591" y="369"/>
                  </a:cubicBezTo>
                  <a:close/>
                  <a:moveTo>
                    <a:pt x="732" y="9099"/>
                  </a:moveTo>
                  <a:lnTo>
                    <a:pt x="596" y="9448"/>
                  </a:lnTo>
                  <a:lnTo>
                    <a:pt x="459" y="9099"/>
                  </a:lnTo>
                  <a:close/>
                  <a:moveTo>
                    <a:pt x="592" y="1"/>
                  </a:moveTo>
                  <a:cubicBezTo>
                    <a:pt x="267" y="1"/>
                    <a:pt x="1" y="265"/>
                    <a:pt x="1" y="590"/>
                  </a:cubicBezTo>
                  <a:lnTo>
                    <a:pt x="1" y="2234"/>
                  </a:lnTo>
                  <a:cubicBezTo>
                    <a:pt x="1" y="2331"/>
                    <a:pt x="70" y="2415"/>
                    <a:pt x="164" y="2423"/>
                  </a:cubicBezTo>
                  <a:cubicBezTo>
                    <a:pt x="170" y="2423"/>
                    <a:pt x="175" y="2423"/>
                    <a:pt x="181" y="2423"/>
                  </a:cubicBezTo>
                  <a:cubicBezTo>
                    <a:pt x="281" y="2423"/>
                    <a:pt x="361" y="2343"/>
                    <a:pt x="361" y="2244"/>
                  </a:cubicBezTo>
                  <a:lnTo>
                    <a:pt x="361" y="1594"/>
                  </a:lnTo>
                  <a:lnTo>
                    <a:pt x="819" y="1594"/>
                  </a:lnTo>
                  <a:lnTo>
                    <a:pt x="819" y="8737"/>
                  </a:lnTo>
                  <a:lnTo>
                    <a:pt x="361" y="8737"/>
                  </a:lnTo>
                  <a:lnTo>
                    <a:pt x="361" y="3101"/>
                  </a:lnTo>
                  <a:cubicBezTo>
                    <a:pt x="361" y="3006"/>
                    <a:pt x="292" y="2920"/>
                    <a:pt x="198" y="2912"/>
                  </a:cubicBezTo>
                  <a:cubicBezTo>
                    <a:pt x="192" y="2911"/>
                    <a:pt x="187" y="2911"/>
                    <a:pt x="181" y="2911"/>
                  </a:cubicBezTo>
                  <a:cubicBezTo>
                    <a:pt x="81" y="2911"/>
                    <a:pt x="1" y="2993"/>
                    <a:pt x="1" y="3095"/>
                  </a:cubicBezTo>
                  <a:lnTo>
                    <a:pt x="1" y="8909"/>
                  </a:lnTo>
                  <a:lnTo>
                    <a:pt x="1" y="8910"/>
                  </a:lnTo>
                  <a:cubicBezTo>
                    <a:pt x="1" y="8931"/>
                    <a:pt x="5" y="8953"/>
                    <a:pt x="12" y="8973"/>
                  </a:cubicBezTo>
                  <a:cubicBezTo>
                    <a:pt x="12" y="8974"/>
                    <a:pt x="419" y="10010"/>
                    <a:pt x="420" y="10014"/>
                  </a:cubicBezTo>
                  <a:cubicBezTo>
                    <a:pt x="450" y="10091"/>
                    <a:pt x="520" y="10129"/>
                    <a:pt x="591" y="10129"/>
                  </a:cubicBezTo>
                  <a:cubicBezTo>
                    <a:pt x="662" y="10129"/>
                    <a:pt x="733" y="10091"/>
                    <a:pt x="763" y="10014"/>
                  </a:cubicBezTo>
                  <a:cubicBezTo>
                    <a:pt x="763" y="10014"/>
                    <a:pt x="1168" y="8977"/>
                    <a:pt x="1168" y="8976"/>
                  </a:cubicBezTo>
                  <a:cubicBezTo>
                    <a:pt x="1177" y="8955"/>
                    <a:pt x="1182" y="8931"/>
                    <a:pt x="1182" y="8909"/>
                  </a:cubicBezTo>
                  <a:lnTo>
                    <a:pt x="1182" y="1594"/>
                  </a:lnTo>
                  <a:lnTo>
                    <a:pt x="1410" y="1594"/>
                  </a:lnTo>
                  <a:lnTo>
                    <a:pt x="1410" y="4081"/>
                  </a:lnTo>
                  <a:cubicBezTo>
                    <a:pt x="1410" y="4176"/>
                    <a:pt x="1481" y="4261"/>
                    <a:pt x="1575" y="4269"/>
                  </a:cubicBezTo>
                  <a:cubicBezTo>
                    <a:pt x="1580" y="4270"/>
                    <a:pt x="1586" y="4270"/>
                    <a:pt x="1591" y="4270"/>
                  </a:cubicBezTo>
                  <a:cubicBezTo>
                    <a:pt x="1691" y="4270"/>
                    <a:pt x="1771" y="4189"/>
                    <a:pt x="1771" y="4090"/>
                  </a:cubicBezTo>
                  <a:lnTo>
                    <a:pt x="1771" y="1414"/>
                  </a:lnTo>
                  <a:cubicBezTo>
                    <a:pt x="1771" y="1317"/>
                    <a:pt x="1690" y="1236"/>
                    <a:pt x="1590" y="1236"/>
                  </a:cubicBezTo>
                  <a:lnTo>
                    <a:pt x="1180" y="1236"/>
                  </a:lnTo>
                  <a:lnTo>
                    <a:pt x="1180" y="605"/>
                  </a:lnTo>
                  <a:cubicBezTo>
                    <a:pt x="1180" y="299"/>
                    <a:pt x="952" y="32"/>
                    <a:pt x="646" y="3"/>
                  </a:cubicBezTo>
                  <a:cubicBezTo>
                    <a:pt x="628" y="2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65"/>
          <p:cNvGrpSpPr/>
          <p:nvPr/>
        </p:nvGrpSpPr>
        <p:grpSpPr>
          <a:xfrm>
            <a:off x="6262481" y="2023698"/>
            <a:ext cx="450368" cy="393987"/>
            <a:chOff x="6364359" y="1465927"/>
            <a:chExt cx="477540" cy="417758"/>
          </a:xfrm>
        </p:grpSpPr>
        <p:sp>
          <p:nvSpPr>
            <p:cNvPr id="2876" name="Google Shape;2876;p65"/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5"/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5"/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5"/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5"/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65"/>
          <p:cNvGrpSpPr/>
          <p:nvPr/>
        </p:nvGrpSpPr>
        <p:grpSpPr>
          <a:xfrm>
            <a:off x="5498266" y="2043313"/>
            <a:ext cx="449618" cy="354685"/>
            <a:chOff x="5554037" y="1486725"/>
            <a:chExt cx="476745" cy="376084"/>
          </a:xfrm>
        </p:grpSpPr>
        <p:sp>
          <p:nvSpPr>
            <p:cNvPr id="2886" name="Google Shape;2886;p65"/>
            <p:cNvSpPr/>
            <p:nvPr/>
          </p:nvSpPr>
          <p:spPr>
            <a:xfrm>
              <a:off x="5554037" y="1486725"/>
              <a:ext cx="476745" cy="376084"/>
            </a:xfrm>
            <a:custGeom>
              <a:avLst/>
              <a:gdLst/>
              <a:ahLst/>
              <a:cxnLst/>
              <a:rect l="l" t="t" r="r" b="b"/>
              <a:pathLst>
                <a:path w="12584" h="9927" extrusionOk="0">
                  <a:moveTo>
                    <a:pt x="11305" y="360"/>
                  </a:moveTo>
                  <a:cubicBezTo>
                    <a:pt x="11448" y="360"/>
                    <a:pt x="11567" y="479"/>
                    <a:pt x="11567" y="622"/>
                  </a:cubicBezTo>
                  <a:lnTo>
                    <a:pt x="11567" y="3964"/>
                  </a:lnTo>
                  <a:lnTo>
                    <a:pt x="11141" y="3964"/>
                  </a:lnTo>
                  <a:lnTo>
                    <a:pt x="11141" y="1207"/>
                  </a:lnTo>
                  <a:cubicBezTo>
                    <a:pt x="11141" y="974"/>
                    <a:pt x="10953" y="786"/>
                    <a:pt x="10721" y="786"/>
                  </a:cubicBezTo>
                  <a:lnTo>
                    <a:pt x="1207" y="786"/>
                  </a:lnTo>
                  <a:cubicBezTo>
                    <a:pt x="975" y="786"/>
                    <a:pt x="786" y="974"/>
                    <a:pt x="786" y="1207"/>
                  </a:cubicBezTo>
                  <a:lnTo>
                    <a:pt x="786" y="6749"/>
                  </a:lnTo>
                  <a:lnTo>
                    <a:pt x="361" y="6749"/>
                  </a:lnTo>
                  <a:lnTo>
                    <a:pt x="361" y="622"/>
                  </a:lnTo>
                  <a:cubicBezTo>
                    <a:pt x="361" y="479"/>
                    <a:pt x="479" y="360"/>
                    <a:pt x="623" y="360"/>
                  </a:cubicBezTo>
                  <a:close/>
                  <a:moveTo>
                    <a:pt x="10728" y="1181"/>
                  </a:moveTo>
                  <a:cubicBezTo>
                    <a:pt x="10756" y="1181"/>
                    <a:pt x="10778" y="1204"/>
                    <a:pt x="10778" y="1231"/>
                  </a:cubicBezTo>
                  <a:lnTo>
                    <a:pt x="10780" y="3964"/>
                  </a:lnTo>
                  <a:lnTo>
                    <a:pt x="9603" y="3964"/>
                  </a:lnTo>
                  <a:cubicBezTo>
                    <a:pt x="9313" y="3964"/>
                    <a:pt x="9077" y="4200"/>
                    <a:pt x="9077" y="4491"/>
                  </a:cubicBezTo>
                  <a:lnTo>
                    <a:pt x="9077" y="6749"/>
                  </a:lnTo>
                  <a:lnTo>
                    <a:pt x="1147" y="6749"/>
                  </a:lnTo>
                  <a:lnTo>
                    <a:pt x="1147" y="1231"/>
                  </a:lnTo>
                  <a:cubicBezTo>
                    <a:pt x="1147" y="1203"/>
                    <a:pt x="1171" y="1181"/>
                    <a:pt x="1198" y="1181"/>
                  </a:cubicBezTo>
                  <a:close/>
                  <a:moveTo>
                    <a:pt x="9077" y="7110"/>
                  </a:moveTo>
                  <a:lnTo>
                    <a:pt x="9077" y="7896"/>
                  </a:lnTo>
                  <a:lnTo>
                    <a:pt x="623" y="7896"/>
                  </a:lnTo>
                  <a:cubicBezTo>
                    <a:pt x="479" y="7896"/>
                    <a:pt x="361" y="7779"/>
                    <a:pt x="361" y="7634"/>
                  </a:cubicBezTo>
                  <a:lnTo>
                    <a:pt x="361" y="7110"/>
                  </a:lnTo>
                  <a:close/>
                  <a:moveTo>
                    <a:pt x="12222" y="9011"/>
                  </a:moveTo>
                  <a:lnTo>
                    <a:pt x="12222" y="9410"/>
                  </a:lnTo>
                  <a:cubicBezTo>
                    <a:pt x="12222" y="9498"/>
                    <a:pt x="12152" y="9567"/>
                    <a:pt x="12065" y="9567"/>
                  </a:cubicBezTo>
                  <a:lnTo>
                    <a:pt x="9629" y="9567"/>
                  </a:lnTo>
                  <a:cubicBezTo>
                    <a:pt x="9541" y="9567"/>
                    <a:pt x="9472" y="9496"/>
                    <a:pt x="9472" y="9410"/>
                  </a:cubicBezTo>
                  <a:lnTo>
                    <a:pt x="9472" y="9011"/>
                  </a:lnTo>
                  <a:close/>
                  <a:moveTo>
                    <a:pt x="6658" y="8257"/>
                  </a:moveTo>
                  <a:cubicBezTo>
                    <a:pt x="6703" y="8533"/>
                    <a:pt x="6817" y="9111"/>
                    <a:pt x="7011" y="9568"/>
                  </a:cubicBezTo>
                  <a:lnTo>
                    <a:pt x="4930" y="9568"/>
                  </a:lnTo>
                  <a:cubicBezTo>
                    <a:pt x="5123" y="9111"/>
                    <a:pt x="5237" y="8533"/>
                    <a:pt x="5283" y="8257"/>
                  </a:cubicBezTo>
                  <a:close/>
                  <a:moveTo>
                    <a:pt x="631" y="0"/>
                  </a:moveTo>
                  <a:cubicBezTo>
                    <a:pt x="283" y="0"/>
                    <a:pt x="1" y="283"/>
                    <a:pt x="1" y="631"/>
                  </a:cubicBezTo>
                  <a:lnTo>
                    <a:pt x="1" y="7627"/>
                  </a:lnTo>
                  <a:cubicBezTo>
                    <a:pt x="1" y="7975"/>
                    <a:pt x="284" y="8256"/>
                    <a:pt x="631" y="8256"/>
                  </a:cubicBezTo>
                  <a:lnTo>
                    <a:pt x="4879" y="8256"/>
                  </a:lnTo>
                  <a:cubicBezTo>
                    <a:pt x="4823" y="8571"/>
                    <a:pt x="4697" y="9173"/>
                    <a:pt x="4495" y="9567"/>
                  </a:cubicBezTo>
                  <a:lnTo>
                    <a:pt x="3557" y="9567"/>
                  </a:lnTo>
                  <a:cubicBezTo>
                    <a:pt x="3461" y="9567"/>
                    <a:pt x="3376" y="9636"/>
                    <a:pt x="3367" y="9730"/>
                  </a:cubicBezTo>
                  <a:cubicBezTo>
                    <a:pt x="3358" y="9838"/>
                    <a:pt x="3443" y="9927"/>
                    <a:pt x="3550" y="9927"/>
                  </a:cubicBezTo>
                  <a:lnTo>
                    <a:pt x="8383" y="9927"/>
                  </a:lnTo>
                  <a:cubicBezTo>
                    <a:pt x="8478" y="9927"/>
                    <a:pt x="8564" y="9858"/>
                    <a:pt x="8572" y="9761"/>
                  </a:cubicBezTo>
                  <a:cubicBezTo>
                    <a:pt x="8582" y="9655"/>
                    <a:pt x="8497" y="9566"/>
                    <a:pt x="8389" y="9566"/>
                  </a:cubicBezTo>
                  <a:lnTo>
                    <a:pt x="7423" y="9566"/>
                  </a:lnTo>
                  <a:cubicBezTo>
                    <a:pt x="7220" y="9172"/>
                    <a:pt x="7093" y="8570"/>
                    <a:pt x="7038" y="8255"/>
                  </a:cubicBezTo>
                  <a:lnTo>
                    <a:pt x="9078" y="8255"/>
                  </a:lnTo>
                  <a:lnTo>
                    <a:pt x="9078" y="9399"/>
                  </a:lnTo>
                  <a:cubicBezTo>
                    <a:pt x="9078" y="9690"/>
                    <a:pt x="9314" y="9926"/>
                    <a:pt x="9604" y="9926"/>
                  </a:cubicBezTo>
                  <a:lnTo>
                    <a:pt x="12393" y="9926"/>
                  </a:lnTo>
                  <a:cubicBezTo>
                    <a:pt x="12499" y="9926"/>
                    <a:pt x="12584" y="9840"/>
                    <a:pt x="12584" y="9734"/>
                  </a:cubicBezTo>
                  <a:lnTo>
                    <a:pt x="12584" y="6796"/>
                  </a:lnTo>
                  <a:cubicBezTo>
                    <a:pt x="12584" y="6777"/>
                    <a:pt x="12576" y="6759"/>
                    <a:pt x="12562" y="6745"/>
                  </a:cubicBezTo>
                  <a:cubicBezTo>
                    <a:pt x="12510" y="6694"/>
                    <a:pt x="12454" y="6672"/>
                    <a:pt x="12403" y="6672"/>
                  </a:cubicBezTo>
                  <a:cubicBezTo>
                    <a:pt x="12304" y="6672"/>
                    <a:pt x="12222" y="6755"/>
                    <a:pt x="12222" y="6857"/>
                  </a:cubicBezTo>
                  <a:lnTo>
                    <a:pt x="12222" y="8648"/>
                  </a:lnTo>
                  <a:lnTo>
                    <a:pt x="9471" y="8648"/>
                  </a:lnTo>
                  <a:lnTo>
                    <a:pt x="9471" y="4513"/>
                  </a:lnTo>
                  <a:cubicBezTo>
                    <a:pt x="9471" y="4425"/>
                    <a:pt x="9541" y="4356"/>
                    <a:pt x="9628" y="4356"/>
                  </a:cubicBezTo>
                  <a:lnTo>
                    <a:pt x="12052" y="4356"/>
                  </a:lnTo>
                  <a:cubicBezTo>
                    <a:pt x="12052" y="4356"/>
                    <a:pt x="12209" y="4406"/>
                    <a:pt x="12222" y="4492"/>
                  </a:cubicBezTo>
                  <a:lnTo>
                    <a:pt x="12222" y="6006"/>
                  </a:lnTo>
                  <a:cubicBezTo>
                    <a:pt x="12209" y="6109"/>
                    <a:pt x="12290" y="6193"/>
                    <a:pt x="12393" y="6193"/>
                  </a:cubicBezTo>
                  <a:cubicBezTo>
                    <a:pt x="12495" y="6193"/>
                    <a:pt x="12577" y="6110"/>
                    <a:pt x="12583" y="6009"/>
                  </a:cubicBezTo>
                  <a:lnTo>
                    <a:pt x="12583" y="4494"/>
                  </a:lnTo>
                  <a:cubicBezTo>
                    <a:pt x="12577" y="4204"/>
                    <a:pt x="12052" y="3964"/>
                    <a:pt x="12052" y="3964"/>
                  </a:cubicBezTo>
                  <a:lnTo>
                    <a:pt x="11959" y="3964"/>
                  </a:lnTo>
                  <a:lnTo>
                    <a:pt x="11959" y="631"/>
                  </a:lnTo>
                  <a:cubicBezTo>
                    <a:pt x="11959" y="282"/>
                    <a:pt x="11677" y="0"/>
                    <a:pt x="1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5"/>
            <p:cNvSpPr/>
            <p:nvPr/>
          </p:nvSpPr>
          <p:spPr>
            <a:xfrm>
              <a:off x="5738044" y="1542947"/>
              <a:ext cx="170482" cy="107745"/>
            </a:xfrm>
            <a:custGeom>
              <a:avLst/>
              <a:gdLst/>
              <a:ahLst/>
              <a:cxnLst/>
              <a:rect l="l" t="t" r="r" b="b"/>
              <a:pathLst>
                <a:path w="4500" h="2844" extrusionOk="0">
                  <a:moveTo>
                    <a:pt x="2860" y="1"/>
                  </a:moveTo>
                  <a:cubicBezTo>
                    <a:pt x="2698" y="1"/>
                    <a:pt x="2538" y="70"/>
                    <a:pt x="2427" y="206"/>
                  </a:cubicBezTo>
                  <a:cubicBezTo>
                    <a:pt x="2268" y="401"/>
                    <a:pt x="2264" y="676"/>
                    <a:pt x="2401" y="875"/>
                  </a:cubicBezTo>
                  <a:lnTo>
                    <a:pt x="1783" y="875"/>
                  </a:lnTo>
                  <a:cubicBezTo>
                    <a:pt x="1688" y="875"/>
                    <a:pt x="1603" y="944"/>
                    <a:pt x="1594" y="1038"/>
                  </a:cubicBezTo>
                  <a:cubicBezTo>
                    <a:pt x="1586" y="1145"/>
                    <a:pt x="1670" y="1234"/>
                    <a:pt x="1775" y="1234"/>
                  </a:cubicBezTo>
                  <a:lnTo>
                    <a:pt x="2882" y="1234"/>
                  </a:lnTo>
                  <a:cubicBezTo>
                    <a:pt x="2934" y="1234"/>
                    <a:pt x="2985" y="1215"/>
                    <a:pt x="3019" y="1176"/>
                  </a:cubicBezTo>
                  <a:cubicBezTo>
                    <a:pt x="3096" y="1092"/>
                    <a:pt x="3082" y="969"/>
                    <a:pt x="3001" y="903"/>
                  </a:cubicBezTo>
                  <a:lnTo>
                    <a:pt x="2740" y="691"/>
                  </a:lnTo>
                  <a:cubicBezTo>
                    <a:pt x="2675" y="637"/>
                    <a:pt x="2646" y="547"/>
                    <a:pt x="2677" y="468"/>
                  </a:cubicBezTo>
                  <a:cubicBezTo>
                    <a:pt x="2711" y="385"/>
                    <a:pt x="2786" y="341"/>
                    <a:pt x="2862" y="341"/>
                  </a:cubicBezTo>
                  <a:cubicBezTo>
                    <a:pt x="2906" y="341"/>
                    <a:pt x="2950" y="355"/>
                    <a:pt x="2986" y="385"/>
                  </a:cubicBezTo>
                  <a:lnTo>
                    <a:pt x="4085" y="1280"/>
                  </a:lnTo>
                  <a:cubicBezTo>
                    <a:pt x="4179" y="1358"/>
                    <a:pt x="4184" y="1506"/>
                    <a:pt x="4084" y="1587"/>
                  </a:cubicBezTo>
                  <a:lnTo>
                    <a:pt x="2985" y="2459"/>
                  </a:lnTo>
                  <a:cubicBezTo>
                    <a:pt x="2940" y="2495"/>
                    <a:pt x="2895" y="2503"/>
                    <a:pt x="2864" y="2503"/>
                  </a:cubicBezTo>
                  <a:cubicBezTo>
                    <a:pt x="2682" y="2503"/>
                    <a:pt x="2598" y="2268"/>
                    <a:pt x="2740" y="2153"/>
                  </a:cubicBezTo>
                  <a:cubicBezTo>
                    <a:pt x="2741" y="2150"/>
                    <a:pt x="2979" y="1962"/>
                    <a:pt x="2979" y="1962"/>
                  </a:cubicBezTo>
                  <a:cubicBezTo>
                    <a:pt x="3060" y="1897"/>
                    <a:pt x="3076" y="1773"/>
                    <a:pt x="2998" y="1688"/>
                  </a:cubicBezTo>
                  <a:cubicBezTo>
                    <a:pt x="2963" y="1648"/>
                    <a:pt x="2912" y="1630"/>
                    <a:pt x="2860" y="1630"/>
                  </a:cubicBezTo>
                  <a:lnTo>
                    <a:pt x="566" y="1630"/>
                  </a:lnTo>
                  <a:cubicBezTo>
                    <a:pt x="481" y="1630"/>
                    <a:pt x="403" y="1578"/>
                    <a:pt x="376" y="1496"/>
                  </a:cubicBezTo>
                  <a:cubicBezTo>
                    <a:pt x="332" y="1362"/>
                    <a:pt x="434" y="1236"/>
                    <a:pt x="562" y="1236"/>
                  </a:cubicBezTo>
                  <a:lnTo>
                    <a:pt x="922" y="1236"/>
                  </a:lnTo>
                  <a:cubicBezTo>
                    <a:pt x="1017" y="1236"/>
                    <a:pt x="1102" y="1166"/>
                    <a:pt x="1111" y="1072"/>
                  </a:cubicBezTo>
                  <a:cubicBezTo>
                    <a:pt x="1120" y="965"/>
                    <a:pt x="1036" y="876"/>
                    <a:pt x="931" y="876"/>
                  </a:cubicBezTo>
                  <a:lnTo>
                    <a:pt x="602" y="876"/>
                  </a:lnTo>
                  <a:cubicBezTo>
                    <a:pt x="269" y="876"/>
                    <a:pt x="0" y="1148"/>
                    <a:pt x="28" y="1479"/>
                  </a:cubicBezTo>
                  <a:cubicBezTo>
                    <a:pt x="52" y="1765"/>
                    <a:pt x="291" y="1990"/>
                    <a:pt x="583" y="1990"/>
                  </a:cubicBezTo>
                  <a:lnTo>
                    <a:pt x="2387" y="1990"/>
                  </a:lnTo>
                  <a:cubicBezTo>
                    <a:pt x="2265" y="2185"/>
                    <a:pt x="2272" y="2443"/>
                    <a:pt x="2424" y="2632"/>
                  </a:cubicBezTo>
                  <a:cubicBezTo>
                    <a:pt x="2530" y="2766"/>
                    <a:pt x="2689" y="2844"/>
                    <a:pt x="2860" y="2844"/>
                  </a:cubicBezTo>
                  <a:cubicBezTo>
                    <a:pt x="2985" y="2844"/>
                    <a:pt x="3108" y="2800"/>
                    <a:pt x="3206" y="2723"/>
                  </a:cubicBezTo>
                  <a:lnTo>
                    <a:pt x="4265" y="1881"/>
                  </a:lnTo>
                  <a:cubicBezTo>
                    <a:pt x="4391" y="1781"/>
                    <a:pt x="4478" y="1635"/>
                    <a:pt x="4488" y="1474"/>
                  </a:cubicBezTo>
                  <a:cubicBezTo>
                    <a:pt x="4500" y="1290"/>
                    <a:pt x="4424" y="1116"/>
                    <a:pt x="4284" y="1000"/>
                  </a:cubicBezTo>
                  <a:lnTo>
                    <a:pt x="3212" y="126"/>
                  </a:lnTo>
                  <a:cubicBezTo>
                    <a:pt x="3108" y="42"/>
                    <a:pt x="2984" y="1"/>
                    <a:pt x="2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5"/>
            <p:cNvSpPr/>
            <p:nvPr/>
          </p:nvSpPr>
          <p:spPr>
            <a:xfrm>
              <a:off x="5652613" y="1622392"/>
              <a:ext cx="169270" cy="107593"/>
            </a:xfrm>
            <a:custGeom>
              <a:avLst/>
              <a:gdLst/>
              <a:ahLst/>
              <a:cxnLst/>
              <a:rect l="l" t="t" r="r" b="b"/>
              <a:pathLst>
                <a:path w="4468" h="2840" extrusionOk="0">
                  <a:moveTo>
                    <a:pt x="1618" y="340"/>
                  </a:moveTo>
                  <a:cubicBezTo>
                    <a:pt x="1693" y="340"/>
                    <a:pt x="1769" y="382"/>
                    <a:pt x="1802" y="466"/>
                  </a:cubicBezTo>
                  <a:cubicBezTo>
                    <a:pt x="1833" y="546"/>
                    <a:pt x="1806" y="638"/>
                    <a:pt x="1739" y="691"/>
                  </a:cubicBezTo>
                  <a:lnTo>
                    <a:pt x="1481" y="902"/>
                  </a:lnTo>
                  <a:cubicBezTo>
                    <a:pt x="1441" y="935"/>
                    <a:pt x="1413" y="982"/>
                    <a:pt x="1410" y="1033"/>
                  </a:cubicBezTo>
                  <a:cubicBezTo>
                    <a:pt x="1404" y="1148"/>
                    <a:pt x="1493" y="1235"/>
                    <a:pt x="1598" y="1235"/>
                  </a:cubicBezTo>
                  <a:lnTo>
                    <a:pt x="3924" y="1235"/>
                  </a:lnTo>
                  <a:cubicBezTo>
                    <a:pt x="4010" y="1235"/>
                    <a:pt x="4088" y="1287"/>
                    <a:pt x="4114" y="1368"/>
                  </a:cubicBezTo>
                  <a:cubicBezTo>
                    <a:pt x="4156" y="1504"/>
                    <a:pt x="4056" y="1629"/>
                    <a:pt x="3927" y="1629"/>
                  </a:cubicBezTo>
                  <a:lnTo>
                    <a:pt x="1622" y="1629"/>
                  </a:lnTo>
                  <a:cubicBezTo>
                    <a:pt x="1569" y="1629"/>
                    <a:pt x="1518" y="1649"/>
                    <a:pt x="1482" y="1686"/>
                  </a:cubicBezTo>
                  <a:cubicBezTo>
                    <a:pt x="1405" y="1773"/>
                    <a:pt x="1421" y="1896"/>
                    <a:pt x="1502" y="1961"/>
                  </a:cubicBezTo>
                  <a:lnTo>
                    <a:pt x="1740" y="2151"/>
                  </a:lnTo>
                  <a:cubicBezTo>
                    <a:pt x="1826" y="2219"/>
                    <a:pt x="1841" y="2342"/>
                    <a:pt x="1772" y="2428"/>
                  </a:cubicBezTo>
                  <a:cubicBezTo>
                    <a:pt x="1734" y="2475"/>
                    <a:pt x="1676" y="2500"/>
                    <a:pt x="1618" y="2500"/>
                  </a:cubicBezTo>
                  <a:cubicBezTo>
                    <a:pt x="1575" y="2500"/>
                    <a:pt x="1532" y="2487"/>
                    <a:pt x="1496" y="2458"/>
                  </a:cubicBezTo>
                  <a:lnTo>
                    <a:pt x="397" y="1586"/>
                  </a:lnTo>
                  <a:cubicBezTo>
                    <a:pt x="297" y="1505"/>
                    <a:pt x="297" y="1361"/>
                    <a:pt x="396" y="1279"/>
                  </a:cubicBezTo>
                  <a:cubicBezTo>
                    <a:pt x="396" y="1279"/>
                    <a:pt x="1494" y="385"/>
                    <a:pt x="1494" y="383"/>
                  </a:cubicBezTo>
                  <a:cubicBezTo>
                    <a:pt x="1530" y="354"/>
                    <a:pt x="1574" y="340"/>
                    <a:pt x="1618" y="340"/>
                  </a:cubicBezTo>
                  <a:close/>
                  <a:moveTo>
                    <a:pt x="1630" y="1"/>
                  </a:moveTo>
                  <a:cubicBezTo>
                    <a:pt x="1507" y="1"/>
                    <a:pt x="1382" y="42"/>
                    <a:pt x="1278" y="126"/>
                  </a:cubicBezTo>
                  <a:lnTo>
                    <a:pt x="207" y="1000"/>
                  </a:lnTo>
                  <a:cubicBezTo>
                    <a:pt x="76" y="1108"/>
                    <a:pt x="0" y="1266"/>
                    <a:pt x="0" y="1435"/>
                  </a:cubicBezTo>
                  <a:cubicBezTo>
                    <a:pt x="3" y="1604"/>
                    <a:pt x="78" y="1763"/>
                    <a:pt x="212" y="1867"/>
                  </a:cubicBezTo>
                  <a:lnTo>
                    <a:pt x="1283" y="2719"/>
                  </a:lnTo>
                  <a:cubicBezTo>
                    <a:pt x="1382" y="2798"/>
                    <a:pt x="1505" y="2839"/>
                    <a:pt x="1631" y="2839"/>
                  </a:cubicBezTo>
                  <a:cubicBezTo>
                    <a:pt x="1801" y="2839"/>
                    <a:pt x="1961" y="2763"/>
                    <a:pt x="2067" y="2629"/>
                  </a:cubicBezTo>
                  <a:cubicBezTo>
                    <a:pt x="2218" y="2439"/>
                    <a:pt x="2224" y="2182"/>
                    <a:pt x="2104" y="1986"/>
                  </a:cubicBezTo>
                  <a:lnTo>
                    <a:pt x="3867" y="1986"/>
                  </a:lnTo>
                  <a:cubicBezTo>
                    <a:pt x="4199" y="1986"/>
                    <a:pt x="4467" y="1714"/>
                    <a:pt x="4440" y="1383"/>
                  </a:cubicBezTo>
                  <a:cubicBezTo>
                    <a:pt x="4418" y="1100"/>
                    <a:pt x="4178" y="875"/>
                    <a:pt x="3886" y="875"/>
                  </a:cubicBezTo>
                  <a:lnTo>
                    <a:pt x="2089" y="875"/>
                  </a:lnTo>
                  <a:cubicBezTo>
                    <a:pt x="2226" y="676"/>
                    <a:pt x="2224" y="402"/>
                    <a:pt x="2063" y="205"/>
                  </a:cubicBezTo>
                  <a:cubicBezTo>
                    <a:pt x="1953" y="71"/>
                    <a:pt x="1792" y="1"/>
                    <a:pt x="1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9" name="Google Shape;2889;p65"/>
          <p:cNvGrpSpPr/>
          <p:nvPr/>
        </p:nvGrpSpPr>
        <p:grpSpPr>
          <a:xfrm>
            <a:off x="1007212" y="2702627"/>
            <a:ext cx="300841" cy="449511"/>
            <a:chOff x="792044" y="2185817"/>
            <a:chExt cx="318992" cy="476631"/>
          </a:xfrm>
        </p:grpSpPr>
        <p:sp>
          <p:nvSpPr>
            <p:cNvPr id="2890" name="Google Shape;2890;p65"/>
            <p:cNvSpPr/>
            <p:nvPr/>
          </p:nvSpPr>
          <p:spPr>
            <a:xfrm>
              <a:off x="909146" y="2611607"/>
              <a:ext cx="29247" cy="13676"/>
            </a:xfrm>
            <a:custGeom>
              <a:avLst/>
              <a:gdLst/>
              <a:ahLst/>
              <a:cxnLst/>
              <a:rect l="l" t="t" r="r" b="b"/>
              <a:pathLst>
                <a:path w="772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573" y="361"/>
                  </a:lnTo>
                  <a:cubicBezTo>
                    <a:pt x="669" y="361"/>
                    <a:pt x="754" y="292"/>
                    <a:pt x="762" y="197"/>
                  </a:cubicBezTo>
                  <a:cubicBezTo>
                    <a:pt x="771" y="90"/>
                    <a:pt x="687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5"/>
            <p:cNvSpPr/>
            <p:nvPr/>
          </p:nvSpPr>
          <p:spPr>
            <a:xfrm>
              <a:off x="792044" y="2185817"/>
              <a:ext cx="318992" cy="476631"/>
            </a:xfrm>
            <a:custGeom>
              <a:avLst/>
              <a:gdLst/>
              <a:ahLst/>
              <a:cxnLst/>
              <a:rect l="l" t="t" r="r" b="b"/>
              <a:pathLst>
                <a:path w="8420" h="12581" extrusionOk="0">
                  <a:moveTo>
                    <a:pt x="6043" y="362"/>
                  </a:moveTo>
                  <a:cubicBezTo>
                    <a:pt x="6309" y="362"/>
                    <a:pt x="6531" y="561"/>
                    <a:pt x="6572" y="821"/>
                  </a:cubicBezTo>
                  <a:lnTo>
                    <a:pt x="4738" y="821"/>
                  </a:lnTo>
                  <a:cubicBezTo>
                    <a:pt x="4636" y="821"/>
                    <a:pt x="4553" y="902"/>
                    <a:pt x="4553" y="1005"/>
                  </a:cubicBezTo>
                  <a:lnTo>
                    <a:pt x="4553" y="3128"/>
                  </a:lnTo>
                  <a:cubicBezTo>
                    <a:pt x="4553" y="3229"/>
                    <a:pt x="4635" y="3310"/>
                    <a:pt x="4736" y="3310"/>
                  </a:cubicBezTo>
                  <a:lnTo>
                    <a:pt x="5348" y="3310"/>
                  </a:lnTo>
                  <a:cubicBezTo>
                    <a:pt x="5444" y="3310"/>
                    <a:pt x="5528" y="3241"/>
                    <a:pt x="5537" y="3147"/>
                  </a:cubicBezTo>
                  <a:cubicBezTo>
                    <a:pt x="5545" y="3039"/>
                    <a:pt x="5461" y="2950"/>
                    <a:pt x="5357" y="2950"/>
                  </a:cubicBezTo>
                  <a:lnTo>
                    <a:pt x="4914" y="2950"/>
                  </a:lnTo>
                  <a:lnTo>
                    <a:pt x="4914" y="1181"/>
                  </a:lnTo>
                  <a:lnTo>
                    <a:pt x="8026" y="1181"/>
                  </a:lnTo>
                  <a:lnTo>
                    <a:pt x="8026" y="2950"/>
                  </a:lnTo>
                  <a:lnTo>
                    <a:pt x="6251" y="2950"/>
                  </a:lnTo>
                  <a:cubicBezTo>
                    <a:pt x="6156" y="2950"/>
                    <a:pt x="6071" y="3020"/>
                    <a:pt x="6063" y="3114"/>
                  </a:cubicBezTo>
                  <a:cubicBezTo>
                    <a:pt x="6054" y="3221"/>
                    <a:pt x="6138" y="3310"/>
                    <a:pt x="6243" y="3310"/>
                  </a:cubicBezTo>
                  <a:lnTo>
                    <a:pt x="6585" y="3310"/>
                  </a:lnTo>
                  <a:lnTo>
                    <a:pt x="6585" y="10257"/>
                  </a:lnTo>
                  <a:lnTo>
                    <a:pt x="2140" y="10257"/>
                  </a:lnTo>
                  <a:cubicBezTo>
                    <a:pt x="2052" y="10257"/>
                    <a:pt x="1972" y="10314"/>
                    <a:pt x="1955" y="10401"/>
                  </a:cubicBezTo>
                  <a:cubicBezTo>
                    <a:pt x="1931" y="10516"/>
                    <a:pt x="2022" y="10616"/>
                    <a:pt x="2135" y="10616"/>
                  </a:cubicBezTo>
                  <a:lnTo>
                    <a:pt x="6585" y="10616"/>
                  </a:lnTo>
                  <a:lnTo>
                    <a:pt x="6585" y="11685"/>
                  </a:lnTo>
                  <a:cubicBezTo>
                    <a:pt x="6585" y="11982"/>
                    <a:pt x="6344" y="12223"/>
                    <a:pt x="6047" y="12223"/>
                  </a:cubicBezTo>
                  <a:lnTo>
                    <a:pt x="897" y="12223"/>
                  </a:lnTo>
                  <a:cubicBezTo>
                    <a:pt x="600" y="12223"/>
                    <a:pt x="359" y="11982"/>
                    <a:pt x="359" y="11685"/>
                  </a:cubicBezTo>
                  <a:lnTo>
                    <a:pt x="359" y="10616"/>
                  </a:lnTo>
                  <a:lnTo>
                    <a:pt x="1246" y="10616"/>
                  </a:lnTo>
                  <a:cubicBezTo>
                    <a:pt x="1342" y="10616"/>
                    <a:pt x="1427" y="10547"/>
                    <a:pt x="1434" y="10453"/>
                  </a:cubicBezTo>
                  <a:cubicBezTo>
                    <a:pt x="1444" y="10345"/>
                    <a:pt x="1360" y="10257"/>
                    <a:pt x="1255" y="10257"/>
                  </a:cubicBezTo>
                  <a:lnTo>
                    <a:pt x="359" y="10257"/>
                  </a:lnTo>
                  <a:lnTo>
                    <a:pt x="359" y="900"/>
                  </a:lnTo>
                  <a:cubicBezTo>
                    <a:pt x="359" y="603"/>
                    <a:pt x="600" y="362"/>
                    <a:pt x="897" y="362"/>
                  </a:cubicBezTo>
                  <a:close/>
                  <a:moveTo>
                    <a:pt x="906" y="0"/>
                  </a:moveTo>
                  <a:cubicBezTo>
                    <a:pt x="406" y="0"/>
                    <a:pt x="0" y="407"/>
                    <a:pt x="0" y="906"/>
                  </a:cubicBezTo>
                  <a:lnTo>
                    <a:pt x="0" y="11674"/>
                  </a:lnTo>
                  <a:cubicBezTo>
                    <a:pt x="0" y="12175"/>
                    <a:pt x="406" y="12580"/>
                    <a:pt x="906" y="12580"/>
                  </a:cubicBezTo>
                  <a:lnTo>
                    <a:pt x="6072" y="12580"/>
                  </a:lnTo>
                  <a:cubicBezTo>
                    <a:pt x="6573" y="12580"/>
                    <a:pt x="6978" y="12175"/>
                    <a:pt x="6978" y="11674"/>
                  </a:cubicBezTo>
                  <a:lnTo>
                    <a:pt x="6978" y="3309"/>
                  </a:lnTo>
                  <a:lnTo>
                    <a:pt x="8235" y="3309"/>
                  </a:lnTo>
                  <a:cubicBezTo>
                    <a:pt x="8337" y="3309"/>
                    <a:pt x="8419" y="3226"/>
                    <a:pt x="8419" y="3125"/>
                  </a:cubicBezTo>
                  <a:lnTo>
                    <a:pt x="8419" y="1002"/>
                  </a:lnTo>
                  <a:cubicBezTo>
                    <a:pt x="8419" y="902"/>
                    <a:pt x="8337" y="821"/>
                    <a:pt x="8236" y="821"/>
                  </a:cubicBezTo>
                  <a:lnTo>
                    <a:pt x="6957" y="821"/>
                  </a:lnTo>
                  <a:cubicBezTo>
                    <a:pt x="6912" y="361"/>
                    <a:pt x="6523" y="0"/>
                    <a:pt x="6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5"/>
            <p:cNvSpPr/>
            <p:nvPr/>
          </p:nvSpPr>
          <p:spPr>
            <a:xfrm>
              <a:off x="1021892" y="2235409"/>
              <a:ext cx="33149" cy="57509"/>
            </a:xfrm>
            <a:custGeom>
              <a:avLst/>
              <a:gdLst/>
              <a:ahLst/>
              <a:cxnLst/>
              <a:rect l="l" t="t" r="r" b="b"/>
              <a:pathLst>
                <a:path w="875" h="1518" extrusionOk="0">
                  <a:moveTo>
                    <a:pt x="664" y="1"/>
                  </a:moveTo>
                  <a:cubicBezTo>
                    <a:pt x="592" y="1"/>
                    <a:pt x="523" y="45"/>
                    <a:pt x="493" y="117"/>
                  </a:cubicBezTo>
                  <a:lnTo>
                    <a:pt x="37" y="1264"/>
                  </a:lnTo>
                  <a:cubicBezTo>
                    <a:pt x="1" y="1358"/>
                    <a:pt x="47" y="1466"/>
                    <a:pt x="141" y="1504"/>
                  </a:cubicBezTo>
                  <a:cubicBezTo>
                    <a:pt x="163" y="1513"/>
                    <a:pt x="187" y="1517"/>
                    <a:pt x="209" y="1517"/>
                  </a:cubicBezTo>
                  <a:cubicBezTo>
                    <a:pt x="283" y="1517"/>
                    <a:pt x="352" y="1472"/>
                    <a:pt x="381" y="1400"/>
                  </a:cubicBezTo>
                  <a:lnTo>
                    <a:pt x="837" y="253"/>
                  </a:lnTo>
                  <a:cubicBezTo>
                    <a:pt x="874" y="159"/>
                    <a:pt x="827" y="52"/>
                    <a:pt x="733" y="14"/>
                  </a:cubicBezTo>
                  <a:cubicBezTo>
                    <a:pt x="710" y="5"/>
                    <a:pt x="687" y="1"/>
                    <a:pt x="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5"/>
            <p:cNvSpPr/>
            <p:nvPr/>
          </p:nvSpPr>
          <p:spPr>
            <a:xfrm>
              <a:off x="1057731" y="2237530"/>
              <a:ext cx="26898" cy="53266"/>
            </a:xfrm>
            <a:custGeom>
              <a:avLst/>
              <a:gdLst/>
              <a:ahLst/>
              <a:cxnLst/>
              <a:rect l="l" t="t" r="r" b="b"/>
              <a:pathLst>
                <a:path w="710" h="1406" extrusionOk="0">
                  <a:moveTo>
                    <a:pt x="210" y="1"/>
                  </a:moveTo>
                  <a:cubicBezTo>
                    <a:pt x="178" y="1"/>
                    <a:pt x="145" y="9"/>
                    <a:pt x="116" y="27"/>
                  </a:cubicBezTo>
                  <a:cubicBezTo>
                    <a:pt x="28" y="80"/>
                    <a:pt x="1" y="193"/>
                    <a:pt x="53" y="280"/>
                  </a:cubicBezTo>
                  <a:lnTo>
                    <a:pt x="303" y="695"/>
                  </a:lnTo>
                  <a:lnTo>
                    <a:pt x="52" y="1129"/>
                  </a:lnTo>
                  <a:cubicBezTo>
                    <a:pt x="1" y="1217"/>
                    <a:pt x="31" y="1330"/>
                    <a:pt x="118" y="1381"/>
                  </a:cubicBezTo>
                  <a:cubicBezTo>
                    <a:pt x="147" y="1398"/>
                    <a:pt x="180" y="1406"/>
                    <a:pt x="210" y="1406"/>
                  </a:cubicBezTo>
                  <a:cubicBezTo>
                    <a:pt x="274" y="1406"/>
                    <a:pt x="336" y="1373"/>
                    <a:pt x="369" y="1315"/>
                  </a:cubicBezTo>
                  <a:lnTo>
                    <a:pt x="676" y="786"/>
                  </a:lnTo>
                  <a:cubicBezTo>
                    <a:pt x="710" y="728"/>
                    <a:pt x="709" y="656"/>
                    <a:pt x="675" y="598"/>
                  </a:cubicBezTo>
                  <a:lnTo>
                    <a:pt x="368" y="90"/>
                  </a:lnTo>
                  <a:cubicBezTo>
                    <a:pt x="334" y="32"/>
                    <a:pt x="273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5"/>
            <p:cNvSpPr/>
            <p:nvPr/>
          </p:nvSpPr>
          <p:spPr>
            <a:xfrm>
              <a:off x="990713" y="2237417"/>
              <a:ext cx="26936" cy="53342"/>
            </a:xfrm>
            <a:custGeom>
              <a:avLst/>
              <a:gdLst/>
              <a:ahLst/>
              <a:cxnLst/>
              <a:rect l="l" t="t" r="r" b="b"/>
              <a:pathLst>
                <a:path w="711" h="1408" extrusionOk="0">
                  <a:moveTo>
                    <a:pt x="500" y="1"/>
                  </a:moveTo>
                  <a:cubicBezTo>
                    <a:pt x="437" y="1"/>
                    <a:pt x="377" y="33"/>
                    <a:pt x="342" y="90"/>
                  </a:cubicBezTo>
                  <a:lnTo>
                    <a:pt x="36" y="598"/>
                  </a:lnTo>
                  <a:cubicBezTo>
                    <a:pt x="1" y="656"/>
                    <a:pt x="1" y="728"/>
                    <a:pt x="35" y="786"/>
                  </a:cubicBezTo>
                  <a:lnTo>
                    <a:pt x="341" y="1315"/>
                  </a:lnTo>
                  <a:cubicBezTo>
                    <a:pt x="376" y="1375"/>
                    <a:pt x="436" y="1408"/>
                    <a:pt x="501" y="1408"/>
                  </a:cubicBezTo>
                  <a:cubicBezTo>
                    <a:pt x="533" y="1408"/>
                    <a:pt x="564" y="1399"/>
                    <a:pt x="592" y="1383"/>
                  </a:cubicBezTo>
                  <a:cubicBezTo>
                    <a:pt x="680" y="1331"/>
                    <a:pt x="711" y="1219"/>
                    <a:pt x="659" y="1130"/>
                  </a:cubicBezTo>
                  <a:lnTo>
                    <a:pt x="408" y="695"/>
                  </a:lnTo>
                  <a:lnTo>
                    <a:pt x="658" y="281"/>
                  </a:lnTo>
                  <a:cubicBezTo>
                    <a:pt x="711" y="193"/>
                    <a:pt x="682" y="80"/>
                    <a:pt x="595" y="27"/>
                  </a:cubicBezTo>
                  <a:cubicBezTo>
                    <a:pt x="566" y="9"/>
                    <a:pt x="533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5"/>
            <p:cNvSpPr/>
            <p:nvPr/>
          </p:nvSpPr>
          <p:spPr>
            <a:xfrm>
              <a:off x="908843" y="2288827"/>
              <a:ext cx="35119" cy="13676"/>
            </a:xfrm>
            <a:custGeom>
              <a:avLst/>
              <a:gdLst/>
              <a:ahLst/>
              <a:cxnLst/>
              <a:rect l="l" t="t" r="r" b="b"/>
              <a:pathLst>
                <a:path w="927" h="361" extrusionOk="0">
                  <a:moveTo>
                    <a:pt x="199" y="0"/>
                  </a:moveTo>
                  <a:cubicBezTo>
                    <a:pt x="104" y="0"/>
                    <a:pt x="19" y="71"/>
                    <a:pt x="10" y="165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28" y="361"/>
                  </a:lnTo>
                  <a:cubicBezTo>
                    <a:pt x="824" y="361"/>
                    <a:pt x="909" y="292"/>
                    <a:pt x="916" y="197"/>
                  </a:cubicBezTo>
                  <a:cubicBezTo>
                    <a:pt x="927" y="91"/>
                    <a:pt x="84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5"/>
            <p:cNvSpPr/>
            <p:nvPr/>
          </p:nvSpPr>
          <p:spPr>
            <a:xfrm>
              <a:off x="845727" y="2288827"/>
              <a:ext cx="51751" cy="13676"/>
            </a:xfrm>
            <a:custGeom>
              <a:avLst/>
              <a:gdLst/>
              <a:ahLst/>
              <a:cxnLst/>
              <a:rect l="l" t="t" r="r" b="b"/>
              <a:pathLst>
                <a:path w="1366" h="361" extrusionOk="0">
                  <a:moveTo>
                    <a:pt x="189" y="0"/>
                  </a:moveTo>
                  <a:cubicBezTo>
                    <a:pt x="84" y="0"/>
                    <a:pt x="1" y="89"/>
                    <a:pt x="10" y="197"/>
                  </a:cubicBezTo>
                  <a:cubicBezTo>
                    <a:pt x="18" y="292"/>
                    <a:pt x="104" y="361"/>
                    <a:pt x="199" y="361"/>
                  </a:cubicBezTo>
                  <a:lnTo>
                    <a:pt x="1167" y="361"/>
                  </a:lnTo>
                  <a:cubicBezTo>
                    <a:pt x="1263" y="361"/>
                    <a:pt x="1348" y="292"/>
                    <a:pt x="1356" y="197"/>
                  </a:cubicBezTo>
                  <a:cubicBezTo>
                    <a:pt x="1365" y="89"/>
                    <a:pt x="1281" y="0"/>
                    <a:pt x="1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5"/>
            <p:cNvSpPr/>
            <p:nvPr/>
          </p:nvSpPr>
          <p:spPr>
            <a:xfrm>
              <a:off x="863116" y="2257837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2" y="292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5"/>
            <p:cNvSpPr/>
            <p:nvPr/>
          </p:nvSpPr>
          <p:spPr>
            <a:xfrm>
              <a:off x="908881" y="2225521"/>
              <a:ext cx="35082" cy="13714"/>
            </a:xfrm>
            <a:custGeom>
              <a:avLst/>
              <a:gdLst/>
              <a:ahLst/>
              <a:cxnLst/>
              <a:rect l="l" t="t" r="r" b="b"/>
              <a:pathLst>
                <a:path w="926" h="362" extrusionOk="0">
                  <a:moveTo>
                    <a:pt x="200" y="1"/>
                  </a:moveTo>
                  <a:cubicBezTo>
                    <a:pt x="104" y="1"/>
                    <a:pt x="19" y="71"/>
                    <a:pt x="11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9" y="361"/>
                  </a:lnTo>
                  <a:cubicBezTo>
                    <a:pt x="824" y="361"/>
                    <a:pt x="909" y="292"/>
                    <a:pt x="917" y="198"/>
                  </a:cubicBezTo>
                  <a:cubicBezTo>
                    <a:pt x="926" y="90"/>
                    <a:pt x="84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828224" y="2225521"/>
              <a:ext cx="69064" cy="13714"/>
            </a:xfrm>
            <a:custGeom>
              <a:avLst/>
              <a:gdLst/>
              <a:ahLst/>
              <a:cxnLst/>
              <a:rect l="l" t="t" r="r" b="b"/>
              <a:pathLst>
                <a:path w="1823" h="362" extrusionOk="0">
                  <a:moveTo>
                    <a:pt x="199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624" y="361"/>
                  </a:lnTo>
                  <a:cubicBezTo>
                    <a:pt x="1719" y="361"/>
                    <a:pt x="1805" y="292"/>
                    <a:pt x="1813" y="198"/>
                  </a:cubicBezTo>
                  <a:cubicBezTo>
                    <a:pt x="1822" y="90"/>
                    <a:pt x="1738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825496" y="2331031"/>
              <a:ext cx="196206" cy="91909"/>
            </a:xfrm>
            <a:custGeom>
              <a:avLst/>
              <a:gdLst/>
              <a:ahLst/>
              <a:cxnLst/>
              <a:rect l="l" t="t" r="r" b="b"/>
              <a:pathLst>
                <a:path w="5179" h="2426" extrusionOk="0">
                  <a:moveTo>
                    <a:pt x="4090" y="362"/>
                  </a:moveTo>
                  <a:lnTo>
                    <a:pt x="2595" y="1000"/>
                  </a:lnTo>
                  <a:lnTo>
                    <a:pt x="1098" y="362"/>
                  </a:lnTo>
                  <a:close/>
                  <a:moveTo>
                    <a:pt x="393" y="456"/>
                  </a:moveTo>
                  <a:lnTo>
                    <a:pt x="2139" y="1200"/>
                  </a:lnTo>
                  <a:lnTo>
                    <a:pt x="393" y="1944"/>
                  </a:lnTo>
                  <a:lnTo>
                    <a:pt x="393" y="456"/>
                  </a:lnTo>
                  <a:close/>
                  <a:moveTo>
                    <a:pt x="4817" y="457"/>
                  </a:moveTo>
                  <a:lnTo>
                    <a:pt x="4817" y="1945"/>
                  </a:lnTo>
                  <a:lnTo>
                    <a:pt x="3072" y="1201"/>
                  </a:lnTo>
                  <a:lnTo>
                    <a:pt x="4817" y="457"/>
                  </a:lnTo>
                  <a:close/>
                  <a:moveTo>
                    <a:pt x="2594" y="1395"/>
                  </a:moveTo>
                  <a:lnTo>
                    <a:pt x="4090" y="2033"/>
                  </a:lnTo>
                  <a:lnTo>
                    <a:pt x="1098" y="2033"/>
                  </a:lnTo>
                  <a:lnTo>
                    <a:pt x="2594" y="1395"/>
                  </a:lnTo>
                  <a:close/>
                  <a:moveTo>
                    <a:pt x="186" y="1"/>
                  </a:moveTo>
                  <a:cubicBezTo>
                    <a:pt x="83" y="1"/>
                    <a:pt x="0" y="83"/>
                    <a:pt x="0" y="185"/>
                  </a:cubicBezTo>
                  <a:lnTo>
                    <a:pt x="0" y="2241"/>
                  </a:lnTo>
                  <a:cubicBezTo>
                    <a:pt x="0" y="2343"/>
                    <a:pt x="83" y="2425"/>
                    <a:pt x="186" y="2425"/>
                  </a:cubicBezTo>
                  <a:lnTo>
                    <a:pt x="4994" y="2425"/>
                  </a:lnTo>
                  <a:cubicBezTo>
                    <a:pt x="5096" y="2425"/>
                    <a:pt x="5178" y="2343"/>
                    <a:pt x="5178" y="2241"/>
                  </a:cubicBezTo>
                  <a:lnTo>
                    <a:pt x="5178" y="185"/>
                  </a:lnTo>
                  <a:cubicBezTo>
                    <a:pt x="5178" y="83"/>
                    <a:pt x="5096" y="1"/>
                    <a:pt x="4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825837" y="2450217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0" y="361"/>
                  </a:lnTo>
                  <a:cubicBezTo>
                    <a:pt x="565" y="361"/>
                    <a:pt x="650" y="291"/>
                    <a:pt x="659" y="197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932749" y="2450217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8" y="361"/>
                  </a:lnTo>
                  <a:cubicBezTo>
                    <a:pt x="583" y="361"/>
                    <a:pt x="667" y="270"/>
                    <a:pt x="657" y="164"/>
                  </a:cubicBezTo>
                  <a:cubicBezTo>
                    <a:pt x="650" y="70"/>
                    <a:pt x="563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959192" y="2542088"/>
              <a:ext cx="25345" cy="13639"/>
            </a:xfrm>
            <a:custGeom>
              <a:avLst/>
              <a:gdLst/>
              <a:ahLst/>
              <a:cxnLst/>
              <a:rect l="l" t="t" r="r" b="b"/>
              <a:pathLst>
                <a:path w="669" h="360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6"/>
                  </a:cubicBezTo>
                  <a:cubicBezTo>
                    <a:pt x="668" y="90"/>
                    <a:pt x="584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866526" y="2450217"/>
              <a:ext cx="54403" cy="13714"/>
            </a:xfrm>
            <a:custGeom>
              <a:avLst/>
              <a:gdLst/>
              <a:ahLst/>
              <a:cxnLst/>
              <a:rect l="l" t="t" r="r" b="b"/>
              <a:pathLst>
                <a:path w="1436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37" y="361"/>
                  </a:lnTo>
                  <a:cubicBezTo>
                    <a:pt x="1334" y="361"/>
                    <a:pt x="1418" y="291"/>
                    <a:pt x="1426" y="197"/>
                  </a:cubicBezTo>
                  <a:cubicBezTo>
                    <a:pt x="1435" y="90"/>
                    <a:pt x="1351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825837" y="2481283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7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866526" y="2481207"/>
              <a:ext cx="54100" cy="13714"/>
            </a:xfrm>
            <a:custGeom>
              <a:avLst/>
              <a:gdLst/>
              <a:ahLst/>
              <a:cxnLst/>
              <a:rect l="l" t="t" r="r" b="b"/>
              <a:pathLst>
                <a:path w="1428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47" y="361"/>
                  </a:lnTo>
                  <a:cubicBezTo>
                    <a:pt x="1247" y="361"/>
                    <a:pt x="1248" y="361"/>
                    <a:pt x="1249" y="361"/>
                  </a:cubicBezTo>
                  <a:cubicBezTo>
                    <a:pt x="1347" y="361"/>
                    <a:pt x="1428" y="281"/>
                    <a:pt x="1428" y="182"/>
                  </a:cubicBezTo>
                  <a:cubicBezTo>
                    <a:pt x="1428" y="82"/>
                    <a:pt x="1346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944872" y="2481283"/>
              <a:ext cx="76225" cy="13676"/>
            </a:xfrm>
            <a:custGeom>
              <a:avLst/>
              <a:gdLst/>
              <a:ahLst/>
              <a:cxnLst/>
              <a:rect l="l" t="t" r="r" b="b"/>
              <a:pathLst>
                <a:path w="2012" h="361" extrusionOk="0">
                  <a:moveTo>
                    <a:pt x="199" y="0"/>
                  </a:moveTo>
                  <a:cubicBezTo>
                    <a:pt x="104" y="0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814" y="360"/>
                  </a:lnTo>
                  <a:cubicBezTo>
                    <a:pt x="1910" y="360"/>
                    <a:pt x="1995" y="291"/>
                    <a:pt x="2002" y="197"/>
                  </a:cubicBezTo>
                  <a:cubicBezTo>
                    <a:pt x="2012" y="89"/>
                    <a:pt x="1928" y="0"/>
                    <a:pt x="1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825837" y="2511022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99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0" y="361"/>
                  </a:lnTo>
                  <a:cubicBezTo>
                    <a:pt x="565" y="361"/>
                    <a:pt x="650" y="292"/>
                    <a:pt x="659" y="197"/>
                  </a:cubicBezTo>
                  <a:cubicBezTo>
                    <a:pt x="667" y="92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887931" y="2511022"/>
              <a:ext cx="132560" cy="13676"/>
            </a:xfrm>
            <a:custGeom>
              <a:avLst/>
              <a:gdLst/>
              <a:ahLst/>
              <a:cxnLst/>
              <a:rect l="l" t="t" r="r" b="b"/>
              <a:pathLst>
                <a:path w="3499" h="361" extrusionOk="0">
                  <a:moveTo>
                    <a:pt x="199" y="1"/>
                  </a:moveTo>
                  <a:cubicBezTo>
                    <a:pt x="104" y="1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3300" y="361"/>
                  </a:lnTo>
                  <a:cubicBezTo>
                    <a:pt x="3395" y="361"/>
                    <a:pt x="3481" y="292"/>
                    <a:pt x="3489" y="197"/>
                  </a:cubicBezTo>
                  <a:cubicBezTo>
                    <a:pt x="3498" y="92"/>
                    <a:pt x="3414" y="1"/>
                    <a:pt x="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825837" y="2542088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6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5"/>
            <p:cNvSpPr/>
            <p:nvPr/>
          </p:nvSpPr>
          <p:spPr>
            <a:xfrm>
              <a:off x="883725" y="2542088"/>
              <a:ext cx="56411" cy="13639"/>
            </a:xfrm>
            <a:custGeom>
              <a:avLst/>
              <a:gdLst/>
              <a:ahLst/>
              <a:cxnLst/>
              <a:rect l="l" t="t" r="r" b="b"/>
              <a:pathLst>
                <a:path w="1489" h="360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1289" y="360"/>
                  </a:lnTo>
                  <a:cubicBezTo>
                    <a:pt x="1384" y="360"/>
                    <a:pt x="1469" y="291"/>
                    <a:pt x="1478" y="196"/>
                  </a:cubicBezTo>
                  <a:cubicBezTo>
                    <a:pt x="1488" y="90"/>
                    <a:pt x="1403" y="1"/>
                    <a:pt x="1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2" name="Google Shape;2912;p65"/>
          <p:cNvGrpSpPr/>
          <p:nvPr/>
        </p:nvGrpSpPr>
        <p:grpSpPr>
          <a:xfrm>
            <a:off x="4739267" y="2021590"/>
            <a:ext cx="449547" cy="398061"/>
            <a:chOff x="4749246" y="1463691"/>
            <a:chExt cx="476669" cy="422077"/>
          </a:xfrm>
        </p:grpSpPr>
        <p:sp>
          <p:nvSpPr>
            <p:cNvPr id="2913" name="Google Shape;2913;p65"/>
            <p:cNvSpPr/>
            <p:nvPr/>
          </p:nvSpPr>
          <p:spPr>
            <a:xfrm>
              <a:off x="4884495" y="1752943"/>
              <a:ext cx="48910" cy="79142"/>
            </a:xfrm>
            <a:custGeom>
              <a:avLst/>
              <a:gdLst/>
              <a:ahLst/>
              <a:cxnLst/>
              <a:rect l="l" t="t" r="r" b="b"/>
              <a:pathLst>
                <a:path w="1291" h="2089" extrusionOk="0">
                  <a:moveTo>
                    <a:pt x="626" y="361"/>
                  </a:moveTo>
                  <a:cubicBezTo>
                    <a:pt x="782" y="361"/>
                    <a:pt x="914" y="482"/>
                    <a:pt x="914" y="623"/>
                  </a:cubicBezTo>
                  <a:cubicBezTo>
                    <a:pt x="913" y="765"/>
                    <a:pt x="780" y="886"/>
                    <a:pt x="625" y="886"/>
                  </a:cubicBezTo>
                  <a:cubicBezTo>
                    <a:pt x="562" y="886"/>
                    <a:pt x="451" y="886"/>
                    <a:pt x="355" y="888"/>
                  </a:cubicBezTo>
                  <a:cubicBezTo>
                    <a:pt x="355" y="794"/>
                    <a:pt x="354" y="461"/>
                    <a:pt x="354" y="361"/>
                  </a:cubicBezTo>
                  <a:close/>
                  <a:moveTo>
                    <a:pt x="181" y="1"/>
                  </a:moveTo>
                  <a:cubicBezTo>
                    <a:pt x="82" y="1"/>
                    <a:pt x="1" y="83"/>
                    <a:pt x="1" y="182"/>
                  </a:cubicBezTo>
                  <a:lnTo>
                    <a:pt x="1" y="1901"/>
                  </a:lnTo>
                  <a:cubicBezTo>
                    <a:pt x="1" y="1988"/>
                    <a:pt x="59" y="2066"/>
                    <a:pt x="142" y="2084"/>
                  </a:cubicBezTo>
                  <a:cubicBezTo>
                    <a:pt x="156" y="2087"/>
                    <a:pt x="169" y="2088"/>
                    <a:pt x="181" y="2088"/>
                  </a:cubicBezTo>
                  <a:cubicBezTo>
                    <a:pt x="280" y="2088"/>
                    <a:pt x="360" y="2006"/>
                    <a:pt x="360" y="1904"/>
                  </a:cubicBezTo>
                  <a:lnTo>
                    <a:pt x="360" y="1336"/>
                  </a:lnTo>
                  <a:lnTo>
                    <a:pt x="954" y="2025"/>
                  </a:lnTo>
                  <a:cubicBezTo>
                    <a:pt x="989" y="2067"/>
                    <a:pt x="1039" y="2088"/>
                    <a:pt x="1088" y="2088"/>
                  </a:cubicBezTo>
                  <a:cubicBezTo>
                    <a:pt x="1130" y="2088"/>
                    <a:pt x="1173" y="2073"/>
                    <a:pt x="1207" y="2042"/>
                  </a:cubicBezTo>
                  <a:cubicBezTo>
                    <a:pt x="1282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3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4947839" y="1752943"/>
              <a:ext cx="48872" cy="79142"/>
            </a:xfrm>
            <a:custGeom>
              <a:avLst/>
              <a:gdLst/>
              <a:ahLst/>
              <a:cxnLst/>
              <a:rect l="l" t="t" r="r" b="b"/>
              <a:pathLst>
                <a:path w="1290" h="2089" extrusionOk="0">
                  <a:moveTo>
                    <a:pt x="630" y="361"/>
                  </a:moveTo>
                  <a:cubicBezTo>
                    <a:pt x="786" y="361"/>
                    <a:pt x="918" y="482"/>
                    <a:pt x="918" y="623"/>
                  </a:cubicBezTo>
                  <a:cubicBezTo>
                    <a:pt x="918" y="765"/>
                    <a:pt x="786" y="886"/>
                    <a:pt x="630" y="886"/>
                  </a:cubicBezTo>
                  <a:cubicBezTo>
                    <a:pt x="567" y="886"/>
                    <a:pt x="456" y="886"/>
                    <a:pt x="361" y="888"/>
                  </a:cubicBezTo>
                  <a:lnTo>
                    <a:pt x="361" y="361"/>
                  </a:lnTo>
                  <a:close/>
                  <a:moveTo>
                    <a:pt x="181" y="1"/>
                  </a:moveTo>
                  <a:cubicBezTo>
                    <a:pt x="81" y="1"/>
                    <a:pt x="0" y="83"/>
                    <a:pt x="0" y="182"/>
                  </a:cubicBezTo>
                  <a:lnTo>
                    <a:pt x="0" y="1901"/>
                  </a:lnTo>
                  <a:cubicBezTo>
                    <a:pt x="0" y="1988"/>
                    <a:pt x="58" y="2066"/>
                    <a:pt x="142" y="2084"/>
                  </a:cubicBezTo>
                  <a:cubicBezTo>
                    <a:pt x="155" y="2087"/>
                    <a:pt x="168" y="2088"/>
                    <a:pt x="181" y="2088"/>
                  </a:cubicBezTo>
                  <a:cubicBezTo>
                    <a:pt x="280" y="2088"/>
                    <a:pt x="361" y="2006"/>
                    <a:pt x="361" y="1904"/>
                  </a:cubicBezTo>
                  <a:lnTo>
                    <a:pt x="361" y="1336"/>
                  </a:lnTo>
                  <a:lnTo>
                    <a:pt x="954" y="2025"/>
                  </a:lnTo>
                  <a:cubicBezTo>
                    <a:pt x="989" y="2067"/>
                    <a:pt x="1038" y="2088"/>
                    <a:pt x="1088" y="2088"/>
                  </a:cubicBezTo>
                  <a:cubicBezTo>
                    <a:pt x="1130" y="2088"/>
                    <a:pt x="1174" y="2073"/>
                    <a:pt x="1207" y="2042"/>
                  </a:cubicBezTo>
                  <a:cubicBezTo>
                    <a:pt x="1281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2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5101690" y="1752943"/>
              <a:ext cx="49023" cy="79218"/>
            </a:xfrm>
            <a:custGeom>
              <a:avLst/>
              <a:gdLst/>
              <a:ahLst/>
              <a:cxnLst/>
              <a:rect l="l" t="t" r="r" b="b"/>
              <a:pathLst>
                <a:path w="1294" h="2091" extrusionOk="0">
                  <a:moveTo>
                    <a:pt x="632" y="361"/>
                  </a:moveTo>
                  <a:cubicBezTo>
                    <a:pt x="787" y="361"/>
                    <a:pt x="920" y="482"/>
                    <a:pt x="920" y="623"/>
                  </a:cubicBezTo>
                  <a:cubicBezTo>
                    <a:pt x="920" y="765"/>
                    <a:pt x="789" y="886"/>
                    <a:pt x="632" y="886"/>
                  </a:cubicBezTo>
                  <a:cubicBezTo>
                    <a:pt x="569" y="886"/>
                    <a:pt x="458" y="886"/>
                    <a:pt x="361" y="888"/>
                  </a:cubicBezTo>
                  <a:lnTo>
                    <a:pt x="361" y="361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900"/>
                  </a:lnTo>
                  <a:cubicBezTo>
                    <a:pt x="0" y="1995"/>
                    <a:pt x="70" y="2080"/>
                    <a:pt x="164" y="2089"/>
                  </a:cubicBezTo>
                  <a:cubicBezTo>
                    <a:pt x="170" y="2090"/>
                    <a:pt x="175" y="2090"/>
                    <a:pt x="181" y="2090"/>
                  </a:cubicBezTo>
                  <a:cubicBezTo>
                    <a:pt x="280" y="2090"/>
                    <a:pt x="360" y="2008"/>
                    <a:pt x="360" y="1906"/>
                  </a:cubicBezTo>
                  <a:lnTo>
                    <a:pt x="360" y="1339"/>
                  </a:lnTo>
                  <a:lnTo>
                    <a:pt x="948" y="2022"/>
                  </a:lnTo>
                  <a:cubicBezTo>
                    <a:pt x="985" y="2066"/>
                    <a:pt x="1040" y="2090"/>
                    <a:pt x="1094" y="2090"/>
                  </a:cubicBezTo>
                  <a:cubicBezTo>
                    <a:pt x="1130" y="2090"/>
                    <a:pt x="1166" y="2079"/>
                    <a:pt x="1196" y="2057"/>
                  </a:cubicBezTo>
                  <a:cubicBezTo>
                    <a:pt x="1282" y="1991"/>
                    <a:pt x="1294" y="1867"/>
                    <a:pt x="1224" y="1786"/>
                  </a:cubicBezTo>
                  <a:lnTo>
                    <a:pt x="765" y="1251"/>
                  </a:lnTo>
                  <a:cubicBezTo>
                    <a:pt x="1055" y="1186"/>
                    <a:pt x="1270" y="933"/>
                    <a:pt x="1270" y="632"/>
                  </a:cubicBezTo>
                  <a:cubicBezTo>
                    <a:pt x="1270" y="284"/>
                    <a:pt x="982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5009819" y="1752678"/>
              <a:ext cx="79104" cy="79066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368"/>
                  </a:moveTo>
                  <a:cubicBezTo>
                    <a:pt x="1416" y="368"/>
                    <a:pt x="1720" y="671"/>
                    <a:pt x="1720" y="1044"/>
                  </a:cubicBezTo>
                  <a:cubicBezTo>
                    <a:pt x="1720" y="1416"/>
                    <a:pt x="1417" y="1719"/>
                    <a:pt x="1045" y="1719"/>
                  </a:cubicBezTo>
                  <a:cubicBezTo>
                    <a:pt x="673" y="1719"/>
                    <a:pt x="369" y="1417"/>
                    <a:pt x="369" y="1044"/>
                  </a:cubicBezTo>
                  <a:cubicBezTo>
                    <a:pt x="369" y="671"/>
                    <a:pt x="673" y="368"/>
                    <a:pt x="1045" y="368"/>
                  </a:cubicBezTo>
                  <a:close/>
                  <a:moveTo>
                    <a:pt x="1045" y="1"/>
                  </a:moveTo>
                  <a:cubicBezTo>
                    <a:pt x="469" y="1"/>
                    <a:pt x="0" y="469"/>
                    <a:pt x="0" y="1044"/>
                  </a:cubicBezTo>
                  <a:cubicBezTo>
                    <a:pt x="0" y="1619"/>
                    <a:pt x="469" y="2087"/>
                    <a:pt x="1045" y="2087"/>
                  </a:cubicBezTo>
                  <a:cubicBezTo>
                    <a:pt x="1621" y="2087"/>
                    <a:pt x="2088" y="1619"/>
                    <a:pt x="2088" y="1044"/>
                  </a:cubicBezTo>
                  <a:cubicBezTo>
                    <a:pt x="2088" y="468"/>
                    <a:pt x="1619" y="1"/>
                    <a:pt x="1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4823652" y="1752943"/>
              <a:ext cx="40575" cy="78308"/>
            </a:xfrm>
            <a:custGeom>
              <a:avLst/>
              <a:gdLst/>
              <a:ahLst/>
              <a:cxnLst/>
              <a:rect l="l" t="t" r="r" b="b"/>
              <a:pathLst>
                <a:path w="1071" h="2067" extrusionOk="0">
                  <a:moveTo>
                    <a:pt x="183" y="1"/>
                  </a:moveTo>
                  <a:cubicBezTo>
                    <a:pt x="81" y="1"/>
                    <a:pt x="0" y="83"/>
                    <a:pt x="0" y="183"/>
                  </a:cubicBezTo>
                  <a:lnTo>
                    <a:pt x="0" y="1881"/>
                  </a:lnTo>
                  <a:cubicBezTo>
                    <a:pt x="0" y="1984"/>
                    <a:pt x="82" y="2066"/>
                    <a:pt x="185" y="2066"/>
                  </a:cubicBezTo>
                  <a:lnTo>
                    <a:pt x="874" y="2066"/>
                  </a:lnTo>
                  <a:cubicBezTo>
                    <a:pt x="969" y="2066"/>
                    <a:pt x="1054" y="1996"/>
                    <a:pt x="1062" y="1902"/>
                  </a:cubicBezTo>
                  <a:cubicBezTo>
                    <a:pt x="1071" y="1795"/>
                    <a:pt x="987" y="1706"/>
                    <a:pt x="882" y="1706"/>
                  </a:cubicBezTo>
                  <a:lnTo>
                    <a:pt x="362" y="1706"/>
                  </a:lnTo>
                  <a:lnTo>
                    <a:pt x="362" y="1215"/>
                  </a:lnTo>
                  <a:lnTo>
                    <a:pt x="822" y="1215"/>
                  </a:lnTo>
                  <a:cubicBezTo>
                    <a:pt x="918" y="1215"/>
                    <a:pt x="1003" y="1146"/>
                    <a:pt x="1011" y="1051"/>
                  </a:cubicBezTo>
                  <a:cubicBezTo>
                    <a:pt x="1020" y="943"/>
                    <a:pt x="937" y="854"/>
                    <a:pt x="832" y="854"/>
                  </a:cubicBezTo>
                  <a:lnTo>
                    <a:pt x="362" y="854"/>
                  </a:lnTo>
                  <a:lnTo>
                    <a:pt x="362" y="364"/>
                  </a:lnTo>
                  <a:lnTo>
                    <a:pt x="874" y="364"/>
                  </a:lnTo>
                  <a:lnTo>
                    <a:pt x="874" y="361"/>
                  </a:lnTo>
                  <a:cubicBezTo>
                    <a:pt x="969" y="361"/>
                    <a:pt x="1054" y="292"/>
                    <a:pt x="1062" y="198"/>
                  </a:cubicBezTo>
                  <a:cubicBezTo>
                    <a:pt x="1071" y="90"/>
                    <a:pt x="987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4979662" y="1686417"/>
              <a:ext cx="15154" cy="14055"/>
            </a:xfrm>
            <a:custGeom>
              <a:avLst/>
              <a:gdLst/>
              <a:ahLst/>
              <a:cxnLst/>
              <a:rect l="l" t="t" r="r" b="b"/>
              <a:pathLst>
                <a:path w="400" h="371" extrusionOk="0">
                  <a:moveTo>
                    <a:pt x="200" y="0"/>
                  </a:moveTo>
                  <a:cubicBezTo>
                    <a:pt x="191" y="0"/>
                    <a:pt x="181" y="1"/>
                    <a:pt x="171" y="3"/>
                  </a:cubicBezTo>
                  <a:cubicBezTo>
                    <a:pt x="70" y="18"/>
                    <a:pt x="0" y="115"/>
                    <a:pt x="17" y="215"/>
                  </a:cubicBezTo>
                  <a:cubicBezTo>
                    <a:pt x="31" y="306"/>
                    <a:pt x="111" y="370"/>
                    <a:pt x="201" y="370"/>
                  </a:cubicBezTo>
                  <a:cubicBezTo>
                    <a:pt x="210" y="370"/>
                    <a:pt x="220" y="370"/>
                    <a:pt x="230" y="368"/>
                  </a:cubicBezTo>
                  <a:cubicBezTo>
                    <a:pt x="330" y="352"/>
                    <a:pt x="399" y="257"/>
                    <a:pt x="383" y="157"/>
                  </a:cubicBezTo>
                  <a:cubicBezTo>
                    <a:pt x="369" y="65"/>
                    <a:pt x="289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5"/>
            <p:cNvSpPr/>
            <p:nvPr/>
          </p:nvSpPr>
          <p:spPr>
            <a:xfrm>
              <a:off x="4980041" y="1615459"/>
              <a:ext cx="13752" cy="61298"/>
            </a:xfrm>
            <a:custGeom>
              <a:avLst/>
              <a:gdLst/>
              <a:ahLst/>
              <a:cxnLst/>
              <a:rect l="l" t="t" r="r" b="b"/>
              <a:pathLst>
                <a:path w="363" h="1618" extrusionOk="0">
                  <a:moveTo>
                    <a:pt x="184" y="0"/>
                  </a:moveTo>
                  <a:cubicBezTo>
                    <a:pt x="83" y="0"/>
                    <a:pt x="3" y="81"/>
                    <a:pt x="3" y="181"/>
                  </a:cubicBezTo>
                  <a:lnTo>
                    <a:pt x="3" y="1438"/>
                  </a:lnTo>
                  <a:cubicBezTo>
                    <a:pt x="1" y="1538"/>
                    <a:pt x="83" y="1618"/>
                    <a:pt x="182" y="1618"/>
                  </a:cubicBezTo>
                  <a:cubicBezTo>
                    <a:pt x="282" y="1618"/>
                    <a:pt x="362" y="1537"/>
                    <a:pt x="362" y="1438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9" y="1"/>
                  </a:cubicBezTo>
                  <a:cubicBezTo>
                    <a:pt x="194" y="0"/>
                    <a:pt x="189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5"/>
            <p:cNvSpPr/>
            <p:nvPr/>
          </p:nvSpPr>
          <p:spPr>
            <a:xfrm>
              <a:off x="4903400" y="1580339"/>
              <a:ext cx="165141" cy="145365"/>
            </a:xfrm>
            <a:custGeom>
              <a:avLst/>
              <a:gdLst/>
              <a:ahLst/>
              <a:cxnLst/>
              <a:rect l="l" t="t" r="r" b="b"/>
              <a:pathLst>
                <a:path w="4359" h="3837" extrusionOk="0">
                  <a:moveTo>
                    <a:pt x="2216" y="0"/>
                  </a:moveTo>
                  <a:cubicBezTo>
                    <a:pt x="1977" y="0"/>
                    <a:pt x="1763" y="124"/>
                    <a:pt x="1644" y="330"/>
                  </a:cubicBezTo>
                  <a:lnTo>
                    <a:pt x="191" y="2844"/>
                  </a:lnTo>
                  <a:cubicBezTo>
                    <a:pt x="0" y="3176"/>
                    <a:pt x="116" y="3609"/>
                    <a:pt x="537" y="3817"/>
                  </a:cubicBezTo>
                  <a:cubicBezTo>
                    <a:pt x="562" y="3829"/>
                    <a:pt x="589" y="3836"/>
                    <a:pt x="618" y="3836"/>
                  </a:cubicBezTo>
                  <a:lnTo>
                    <a:pt x="1044" y="3836"/>
                  </a:lnTo>
                  <a:cubicBezTo>
                    <a:pt x="1057" y="3836"/>
                    <a:pt x="1070" y="3831"/>
                    <a:pt x="1080" y="3822"/>
                  </a:cubicBezTo>
                  <a:cubicBezTo>
                    <a:pt x="1241" y="3665"/>
                    <a:pt x="1132" y="3476"/>
                    <a:pt x="979" y="3476"/>
                  </a:cubicBezTo>
                  <a:lnTo>
                    <a:pt x="765" y="3476"/>
                  </a:lnTo>
                  <a:cubicBezTo>
                    <a:pt x="656" y="3476"/>
                    <a:pt x="560" y="3419"/>
                    <a:pt x="505" y="3326"/>
                  </a:cubicBezTo>
                  <a:cubicBezTo>
                    <a:pt x="452" y="3232"/>
                    <a:pt x="452" y="3121"/>
                    <a:pt x="505" y="3027"/>
                  </a:cubicBezTo>
                  <a:cubicBezTo>
                    <a:pt x="505" y="3027"/>
                    <a:pt x="1954" y="518"/>
                    <a:pt x="1958" y="512"/>
                  </a:cubicBezTo>
                  <a:cubicBezTo>
                    <a:pt x="2015" y="412"/>
                    <a:pt x="2116" y="362"/>
                    <a:pt x="2217" y="362"/>
                  </a:cubicBezTo>
                  <a:cubicBezTo>
                    <a:pt x="2318" y="362"/>
                    <a:pt x="2419" y="412"/>
                    <a:pt x="2476" y="512"/>
                  </a:cubicBezTo>
                  <a:lnTo>
                    <a:pt x="3928" y="3027"/>
                  </a:lnTo>
                  <a:cubicBezTo>
                    <a:pt x="3981" y="3121"/>
                    <a:pt x="3981" y="3232"/>
                    <a:pt x="3928" y="3326"/>
                  </a:cubicBezTo>
                  <a:cubicBezTo>
                    <a:pt x="3875" y="3420"/>
                    <a:pt x="3776" y="3476"/>
                    <a:pt x="3668" y="3476"/>
                  </a:cubicBezTo>
                  <a:lnTo>
                    <a:pt x="1764" y="3476"/>
                  </a:lnTo>
                  <a:cubicBezTo>
                    <a:pt x="1751" y="3476"/>
                    <a:pt x="1738" y="3481"/>
                    <a:pt x="1728" y="3491"/>
                  </a:cubicBezTo>
                  <a:cubicBezTo>
                    <a:pt x="1568" y="3648"/>
                    <a:pt x="1677" y="3836"/>
                    <a:pt x="1829" y="3836"/>
                  </a:cubicBezTo>
                  <a:lnTo>
                    <a:pt x="3667" y="3836"/>
                  </a:lnTo>
                  <a:cubicBezTo>
                    <a:pt x="3907" y="3836"/>
                    <a:pt x="4121" y="3713"/>
                    <a:pt x="4239" y="3506"/>
                  </a:cubicBezTo>
                  <a:cubicBezTo>
                    <a:pt x="4358" y="3299"/>
                    <a:pt x="4358" y="3053"/>
                    <a:pt x="4239" y="2847"/>
                  </a:cubicBezTo>
                  <a:lnTo>
                    <a:pt x="2714" y="204"/>
                  </a:lnTo>
                  <a:cubicBezTo>
                    <a:pt x="2699" y="179"/>
                    <a:pt x="2682" y="158"/>
                    <a:pt x="2658" y="142"/>
                  </a:cubicBezTo>
                  <a:cubicBezTo>
                    <a:pt x="2511" y="45"/>
                    <a:pt x="2359" y="0"/>
                    <a:pt x="2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5"/>
            <p:cNvSpPr/>
            <p:nvPr/>
          </p:nvSpPr>
          <p:spPr>
            <a:xfrm>
              <a:off x="4749246" y="1463691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11967" y="362"/>
                  </a:moveTo>
                  <a:cubicBezTo>
                    <a:pt x="12107" y="362"/>
                    <a:pt x="12219" y="475"/>
                    <a:pt x="12219" y="613"/>
                  </a:cubicBezTo>
                  <a:lnTo>
                    <a:pt x="12219" y="1575"/>
                  </a:lnTo>
                  <a:lnTo>
                    <a:pt x="359" y="1575"/>
                  </a:lnTo>
                  <a:lnTo>
                    <a:pt x="359" y="613"/>
                  </a:lnTo>
                  <a:cubicBezTo>
                    <a:pt x="359" y="475"/>
                    <a:pt x="472" y="362"/>
                    <a:pt x="610" y="362"/>
                  </a:cubicBezTo>
                  <a:close/>
                  <a:moveTo>
                    <a:pt x="621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1" y="11140"/>
                  </a:cubicBezTo>
                  <a:lnTo>
                    <a:pt x="12391" y="11140"/>
                  </a:lnTo>
                  <a:cubicBezTo>
                    <a:pt x="12496" y="11140"/>
                    <a:pt x="12581" y="11055"/>
                    <a:pt x="12581" y="10950"/>
                  </a:cubicBezTo>
                  <a:lnTo>
                    <a:pt x="12581" y="3565"/>
                  </a:lnTo>
                  <a:cubicBezTo>
                    <a:pt x="12581" y="3550"/>
                    <a:pt x="12576" y="3534"/>
                    <a:pt x="12566" y="3524"/>
                  </a:cubicBezTo>
                  <a:cubicBezTo>
                    <a:pt x="12512" y="3468"/>
                    <a:pt x="12454" y="3445"/>
                    <a:pt x="12402" y="3445"/>
                  </a:cubicBezTo>
                  <a:cubicBezTo>
                    <a:pt x="12303" y="3445"/>
                    <a:pt x="12222" y="3528"/>
                    <a:pt x="12222" y="3630"/>
                  </a:cubicBezTo>
                  <a:lnTo>
                    <a:pt x="12222" y="10530"/>
                  </a:lnTo>
                  <a:cubicBezTo>
                    <a:pt x="12222" y="10668"/>
                    <a:pt x="12109" y="10781"/>
                    <a:pt x="11970" y="10781"/>
                  </a:cubicBezTo>
                  <a:lnTo>
                    <a:pt x="613" y="10781"/>
                  </a:lnTo>
                  <a:cubicBezTo>
                    <a:pt x="474" y="10781"/>
                    <a:pt x="362" y="10668"/>
                    <a:pt x="362" y="10530"/>
                  </a:cubicBezTo>
                  <a:lnTo>
                    <a:pt x="362" y="1968"/>
                  </a:lnTo>
                  <a:lnTo>
                    <a:pt x="12223" y="1968"/>
                  </a:lnTo>
                  <a:lnTo>
                    <a:pt x="12223" y="2816"/>
                  </a:lnTo>
                  <a:cubicBezTo>
                    <a:pt x="12220" y="2918"/>
                    <a:pt x="12302" y="3000"/>
                    <a:pt x="12401" y="3000"/>
                  </a:cubicBezTo>
                  <a:cubicBezTo>
                    <a:pt x="12501" y="3000"/>
                    <a:pt x="12581" y="2918"/>
                    <a:pt x="12581" y="2816"/>
                  </a:cubicBezTo>
                  <a:lnTo>
                    <a:pt x="12581" y="622"/>
                  </a:lnTo>
                  <a:cubicBezTo>
                    <a:pt x="12581" y="278"/>
                    <a:pt x="12304" y="1"/>
                    <a:pt x="1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5"/>
            <p:cNvSpPr/>
            <p:nvPr/>
          </p:nvSpPr>
          <p:spPr>
            <a:xfrm>
              <a:off x="4797701" y="1491234"/>
              <a:ext cx="19624" cy="18753"/>
            </a:xfrm>
            <a:custGeom>
              <a:avLst/>
              <a:gdLst/>
              <a:ahLst/>
              <a:cxnLst/>
              <a:rect l="l" t="t" r="r" b="b"/>
              <a:pathLst>
                <a:path w="518" h="495" extrusionOk="0">
                  <a:moveTo>
                    <a:pt x="258" y="1"/>
                  </a:moveTo>
                  <a:cubicBezTo>
                    <a:pt x="250" y="1"/>
                    <a:pt x="243" y="1"/>
                    <a:pt x="235" y="2"/>
                  </a:cubicBezTo>
                  <a:cubicBezTo>
                    <a:pt x="99" y="15"/>
                    <a:pt x="0" y="136"/>
                    <a:pt x="14" y="272"/>
                  </a:cubicBezTo>
                  <a:cubicBezTo>
                    <a:pt x="26" y="400"/>
                    <a:pt x="132" y="494"/>
                    <a:pt x="258" y="494"/>
                  </a:cubicBezTo>
                  <a:cubicBezTo>
                    <a:pt x="266" y="494"/>
                    <a:pt x="275" y="494"/>
                    <a:pt x="283" y="493"/>
                  </a:cubicBezTo>
                  <a:cubicBezTo>
                    <a:pt x="419" y="480"/>
                    <a:pt x="518" y="360"/>
                    <a:pt x="504" y="224"/>
                  </a:cubicBezTo>
                  <a:cubicBezTo>
                    <a:pt x="492" y="96"/>
                    <a:pt x="384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5"/>
            <p:cNvSpPr/>
            <p:nvPr/>
          </p:nvSpPr>
          <p:spPr>
            <a:xfrm>
              <a:off x="4833426" y="1491234"/>
              <a:ext cx="19662" cy="18753"/>
            </a:xfrm>
            <a:custGeom>
              <a:avLst/>
              <a:gdLst/>
              <a:ahLst/>
              <a:cxnLst/>
              <a:rect l="l" t="t" r="r" b="b"/>
              <a:pathLst>
                <a:path w="519" h="495" extrusionOk="0">
                  <a:moveTo>
                    <a:pt x="259" y="1"/>
                  </a:moveTo>
                  <a:cubicBezTo>
                    <a:pt x="251" y="1"/>
                    <a:pt x="243" y="1"/>
                    <a:pt x="236" y="2"/>
                  </a:cubicBezTo>
                  <a:cubicBezTo>
                    <a:pt x="99" y="15"/>
                    <a:pt x="1" y="136"/>
                    <a:pt x="15" y="272"/>
                  </a:cubicBezTo>
                  <a:cubicBezTo>
                    <a:pt x="26" y="400"/>
                    <a:pt x="133" y="494"/>
                    <a:pt x="259" y="494"/>
                  </a:cubicBezTo>
                  <a:cubicBezTo>
                    <a:pt x="267" y="494"/>
                    <a:pt x="275" y="494"/>
                    <a:pt x="284" y="493"/>
                  </a:cubicBezTo>
                  <a:cubicBezTo>
                    <a:pt x="420" y="480"/>
                    <a:pt x="518" y="360"/>
                    <a:pt x="505" y="224"/>
                  </a:cubicBezTo>
                  <a:cubicBezTo>
                    <a:pt x="493" y="96"/>
                    <a:pt x="38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4868924" y="1491310"/>
              <a:ext cx="20079" cy="18715"/>
            </a:xfrm>
            <a:custGeom>
              <a:avLst/>
              <a:gdLst/>
              <a:ahLst/>
              <a:cxnLst/>
              <a:rect l="l" t="t" r="r" b="b"/>
              <a:pathLst>
                <a:path w="530" h="494" extrusionOk="0">
                  <a:moveTo>
                    <a:pt x="264" y="1"/>
                  </a:moveTo>
                  <a:cubicBezTo>
                    <a:pt x="146" y="1"/>
                    <a:pt x="41" y="86"/>
                    <a:pt x="21" y="208"/>
                  </a:cubicBezTo>
                  <a:cubicBezTo>
                    <a:pt x="0" y="343"/>
                    <a:pt x="90" y="469"/>
                    <a:pt x="225" y="491"/>
                  </a:cubicBezTo>
                  <a:cubicBezTo>
                    <a:pt x="239" y="493"/>
                    <a:pt x="252" y="494"/>
                    <a:pt x="265" y="494"/>
                  </a:cubicBezTo>
                  <a:cubicBezTo>
                    <a:pt x="384" y="494"/>
                    <a:pt x="488" y="409"/>
                    <a:pt x="508" y="287"/>
                  </a:cubicBezTo>
                  <a:cubicBezTo>
                    <a:pt x="529" y="151"/>
                    <a:pt x="439" y="26"/>
                    <a:pt x="304" y="4"/>
                  </a:cubicBezTo>
                  <a:cubicBezTo>
                    <a:pt x="291" y="2"/>
                    <a:pt x="277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65"/>
          <p:cNvSpPr/>
          <p:nvPr/>
        </p:nvSpPr>
        <p:spPr>
          <a:xfrm>
            <a:off x="3393586" y="2031202"/>
            <a:ext cx="140695" cy="161274"/>
          </a:xfrm>
          <a:custGeom>
            <a:avLst/>
            <a:gdLst/>
            <a:ahLst/>
            <a:cxnLst/>
            <a:rect l="l" t="t" r="r" b="b"/>
            <a:pathLst>
              <a:path w="3938" h="4514" extrusionOk="0">
                <a:moveTo>
                  <a:pt x="1954" y="1"/>
                </a:moveTo>
                <a:cubicBezTo>
                  <a:pt x="1897" y="1"/>
                  <a:pt x="1842" y="28"/>
                  <a:pt x="1807" y="74"/>
                </a:cubicBezTo>
                <a:cubicBezTo>
                  <a:pt x="1802" y="80"/>
                  <a:pt x="1444" y="544"/>
                  <a:pt x="686" y="544"/>
                </a:cubicBezTo>
                <a:cubicBezTo>
                  <a:pt x="555" y="544"/>
                  <a:pt x="412" y="530"/>
                  <a:pt x="257" y="497"/>
                </a:cubicBezTo>
                <a:cubicBezTo>
                  <a:pt x="244" y="495"/>
                  <a:pt x="231" y="493"/>
                  <a:pt x="218" y="493"/>
                </a:cubicBezTo>
                <a:cubicBezTo>
                  <a:pt x="179" y="493"/>
                  <a:pt x="141" y="506"/>
                  <a:pt x="109" y="530"/>
                </a:cubicBezTo>
                <a:cubicBezTo>
                  <a:pt x="67" y="561"/>
                  <a:pt x="39" y="609"/>
                  <a:pt x="36" y="663"/>
                </a:cubicBezTo>
                <a:cubicBezTo>
                  <a:pt x="34" y="682"/>
                  <a:pt x="0" y="1134"/>
                  <a:pt x="88" y="1738"/>
                </a:cubicBezTo>
                <a:cubicBezTo>
                  <a:pt x="102" y="1829"/>
                  <a:pt x="180" y="1894"/>
                  <a:pt x="270" y="1894"/>
                </a:cubicBezTo>
                <a:cubicBezTo>
                  <a:pt x="279" y="1894"/>
                  <a:pt x="288" y="1894"/>
                  <a:pt x="298" y="1892"/>
                </a:cubicBezTo>
                <a:cubicBezTo>
                  <a:pt x="398" y="1878"/>
                  <a:pt x="467" y="1783"/>
                  <a:pt x="453" y="1683"/>
                </a:cubicBezTo>
                <a:cubicBezTo>
                  <a:pt x="404" y="1354"/>
                  <a:pt x="395" y="1071"/>
                  <a:pt x="397" y="893"/>
                </a:cubicBezTo>
                <a:lnTo>
                  <a:pt x="397" y="893"/>
                </a:lnTo>
                <a:cubicBezTo>
                  <a:pt x="500" y="907"/>
                  <a:pt x="598" y="912"/>
                  <a:pt x="692" y="912"/>
                </a:cubicBezTo>
                <a:cubicBezTo>
                  <a:pt x="1335" y="912"/>
                  <a:pt x="1751" y="631"/>
                  <a:pt x="1956" y="448"/>
                </a:cubicBezTo>
                <a:cubicBezTo>
                  <a:pt x="2159" y="633"/>
                  <a:pt x="2575" y="912"/>
                  <a:pt x="3217" y="912"/>
                </a:cubicBezTo>
                <a:cubicBezTo>
                  <a:pt x="3312" y="912"/>
                  <a:pt x="3412" y="906"/>
                  <a:pt x="3516" y="892"/>
                </a:cubicBezTo>
                <a:lnTo>
                  <a:pt x="3516" y="892"/>
                </a:lnTo>
                <a:cubicBezTo>
                  <a:pt x="3520" y="1140"/>
                  <a:pt x="3505" y="1594"/>
                  <a:pt x="3385" y="2095"/>
                </a:cubicBezTo>
                <a:cubicBezTo>
                  <a:pt x="3159" y="3043"/>
                  <a:pt x="2677" y="3725"/>
                  <a:pt x="1953" y="4122"/>
                </a:cubicBezTo>
                <a:cubicBezTo>
                  <a:pt x="1341" y="3801"/>
                  <a:pt x="900" y="3250"/>
                  <a:pt x="640" y="2480"/>
                </a:cubicBezTo>
                <a:cubicBezTo>
                  <a:pt x="614" y="2403"/>
                  <a:pt x="542" y="2354"/>
                  <a:pt x="465" y="2354"/>
                </a:cubicBezTo>
                <a:cubicBezTo>
                  <a:pt x="446" y="2354"/>
                  <a:pt x="426" y="2357"/>
                  <a:pt x="408" y="2364"/>
                </a:cubicBezTo>
                <a:cubicBezTo>
                  <a:pt x="310" y="2396"/>
                  <a:pt x="259" y="2500"/>
                  <a:pt x="290" y="2597"/>
                </a:cubicBezTo>
                <a:cubicBezTo>
                  <a:pt x="593" y="3498"/>
                  <a:pt x="1126" y="4137"/>
                  <a:pt x="1875" y="4495"/>
                </a:cubicBezTo>
                <a:cubicBezTo>
                  <a:pt x="1900" y="4507"/>
                  <a:pt x="1927" y="4514"/>
                  <a:pt x="1954" y="4514"/>
                </a:cubicBezTo>
                <a:cubicBezTo>
                  <a:pt x="1984" y="4514"/>
                  <a:pt x="2011" y="4507"/>
                  <a:pt x="2037" y="4494"/>
                </a:cubicBezTo>
                <a:cubicBezTo>
                  <a:pt x="2898" y="4058"/>
                  <a:pt x="3489" y="3254"/>
                  <a:pt x="3745" y="2169"/>
                </a:cubicBezTo>
                <a:cubicBezTo>
                  <a:pt x="3937" y="1361"/>
                  <a:pt x="3876" y="688"/>
                  <a:pt x="3874" y="659"/>
                </a:cubicBezTo>
                <a:cubicBezTo>
                  <a:pt x="3869" y="606"/>
                  <a:pt x="3843" y="559"/>
                  <a:pt x="3799" y="528"/>
                </a:cubicBezTo>
                <a:cubicBezTo>
                  <a:pt x="3768" y="505"/>
                  <a:pt x="3731" y="493"/>
                  <a:pt x="3692" y="493"/>
                </a:cubicBezTo>
                <a:cubicBezTo>
                  <a:pt x="3679" y="493"/>
                  <a:pt x="3666" y="494"/>
                  <a:pt x="3652" y="497"/>
                </a:cubicBezTo>
                <a:cubicBezTo>
                  <a:pt x="3496" y="530"/>
                  <a:pt x="3352" y="544"/>
                  <a:pt x="3221" y="544"/>
                </a:cubicBezTo>
                <a:cubicBezTo>
                  <a:pt x="2474" y="544"/>
                  <a:pt x="2118" y="96"/>
                  <a:pt x="2102" y="74"/>
                </a:cubicBezTo>
                <a:cubicBezTo>
                  <a:pt x="2068" y="28"/>
                  <a:pt x="2013" y="1"/>
                  <a:pt x="1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65"/>
          <p:cNvSpPr/>
          <p:nvPr/>
        </p:nvSpPr>
        <p:spPr>
          <a:xfrm>
            <a:off x="3239114" y="1995903"/>
            <a:ext cx="449631" cy="449452"/>
          </a:xfrm>
          <a:custGeom>
            <a:avLst/>
            <a:gdLst/>
            <a:ahLst/>
            <a:cxnLst/>
            <a:rect l="l" t="t" r="r" b="b"/>
            <a:pathLst>
              <a:path w="12585" h="12580" extrusionOk="0">
                <a:moveTo>
                  <a:pt x="6286" y="455"/>
                </a:moveTo>
                <a:cubicBezTo>
                  <a:pt x="6398" y="564"/>
                  <a:pt x="6576" y="711"/>
                  <a:pt x="6821" y="842"/>
                </a:cubicBezTo>
                <a:cubicBezTo>
                  <a:pt x="7117" y="1002"/>
                  <a:pt x="7560" y="1163"/>
                  <a:pt x="8143" y="1163"/>
                </a:cubicBezTo>
                <a:cubicBezTo>
                  <a:pt x="8305" y="1163"/>
                  <a:pt x="8478" y="1150"/>
                  <a:pt x="8661" y="1122"/>
                </a:cubicBezTo>
                <a:lnTo>
                  <a:pt x="8661" y="1122"/>
                </a:lnTo>
                <a:cubicBezTo>
                  <a:pt x="8686" y="1465"/>
                  <a:pt x="8708" y="2225"/>
                  <a:pt x="8530" y="3067"/>
                </a:cubicBezTo>
                <a:cubicBezTo>
                  <a:pt x="8391" y="3730"/>
                  <a:pt x="8153" y="4311"/>
                  <a:pt x="7828" y="4796"/>
                </a:cubicBezTo>
                <a:cubicBezTo>
                  <a:pt x="7440" y="5373"/>
                  <a:pt x="6921" y="5814"/>
                  <a:pt x="6286" y="6105"/>
                </a:cubicBezTo>
                <a:cubicBezTo>
                  <a:pt x="5652" y="5814"/>
                  <a:pt x="5134" y="5376"/>
                  <a:pt x="4746" y="4800"/>
                </a:cubicBezTo>
                <a:cubicBezTo>
                  <a:pt x="4421" y="4318"/>
                  <a:pt x="4184" y="3738"/>
                  <a:pt x="4042" y="3075"/>
                </a:cubicBezTo>
                <a:cubicBezTo>
                  <a:pt x="3862" y="2232"/>
                  <a:pt x="3884" y="1466"/>
                  <a:pt x="3909" y="1122"/>
                </a:cubicBezTo>
                <a:lnTo>
                  <a:pt x="3909" y="1122"/>
                </a:lnTo>
                <a:cubicBezTo>
                  <a:pt x="4092" y="1150"/>
                  <a:pt x="4265" y="1163"/>
                  <a:pt x="4427" y="1163"/>
                </a:cubicBezTo>
                <a:cubicBezTo>
                  <a:pt x="5009" y="1163"/>
                  <a:pt x="5453" y="1002"/>
                  <a:pt x="5749" y="842"/>
                </a:cubicBezTo>
                <a:cubicBezTo>
                  <a:pt x="5994" y="710"/>
                  <a:pt x="6173" y="564"/>
                  <a:pt x="6286" y="455"/>
                </a:cubicBezTo>
                <a:close/>
                <a:moveTo>
                  <a:pt x="11907" y="2488"/>
                </a:moveTo>
                <a:cubicBezTo>
                  <a:pt x="12065" y="2488"/>
                  <a:pt x="12193" y="2615"/>
                  <a:pt x="12193" y="2773"/>
                </a:cubicBezTo>
                <a:lnTo>
                  <a:pt x="12191" y="9239"/>
                </a:lnTo>
                <a:lnTo>
                  <a:pt x="11733" y="9239"/>
                </a:lnTo>
                <a:lnTo>
                  <a:pt x="11733" y="6384"/>
                </a:lnTo>
                <a:cubicBezTo>
                  <a:pt x="11733" y="6296"/>
                  <a:pt x="11675" y="6216"/>
                  <a:pt x="11588" y="6198"/>
                </a:cubicBezTo>
                <a:cubicBezTo>
                  <a:pt x="11576" y="6196"/>
                  <a:pt x="11563" y="6194"/>
                  <a:pt x="11551" y="6194"/>
                </a:cubicBezTo>
                <a:cubicBezTo>
                  <a:pt x="11452" y="6194"/>
                  <a:pt x="11372" y="6277"/>
                  <a:pt x="11372" y="6379"/>
                </a:cubicBezTo>
                <a:lnTo>
                  <a:pt x="11372" y="9205"/>
                </a:lnTo>
                <a:lnTo>
                  <a:pt x="1182" y="9205"/>
                </a:lnTo>
                <a:lnTo>
                  <a:pt x="1182" y="3372"/>
                </a:lnTo>
                <a:cubicBezTo>
                  <a:pt x="1182" y="3336"/>
                  <a:pt x="1210" y="3307"/>
                  <a:pt x="1246" y="3307"/>
                </a:cubicBezTo>
                <a:lnTo>
                  <a:pt x="3711" y="3307"/>
                </a:lnTo>
                <a:cubicBezTo>
                  <a:pt x="3866" y="3940"/>
                  <a:pt x="4105" y="4504"/>
                  <a:pt x="4427" y="4981"/>
                </a:cubicBezTo>
                <a:cubicBezTo>
                  <a:pt x="4870" y="5641"/>
                  <a:pt x="5469" y="6139"/>
                  <a:pt x="6204" y="6459"/>
                </a:cubicBezTo>
                <a:cubicBezTo>
                  <a:pt x="6226" y="6469"/>
                  <a:pt x="6252" y="6474"/>
                  <a:pt x="6278" y="6474"/>
                </a:cubicBezTo>
                <a:cubicBezTo>
                  <a:pt x="6303" y="6474"/>
                  <a:pt x="6329" y="6469"/>
                  <a:pt x="6351" y="6459"/>
                </a:cubicBezTo>
                <a:cubicBezTo>
                  <a:pt x="7087" y="6139"/>
                  <a:pt x="7685" y="5642"/>
                  <a:pt x="8129" y="4981"/>
                </a:cubicBezTo>
                <a:cubicBezTo>
                  <a:pt x="8449" y="4504"/>
                  <a:pt x="8689" y="3940"/>
                  <a:pt x="8843" y="3307"/>
                </a:cubicBezTo>
                <a:lnTo>
                  <a:pt x="11309" y="3307"/>
                </a:lnTo>
                <a:cubicBezTo>
                  <a:pt x="11344" y="3307"/>
                  <a:pt x="11373" y="3336"/>
                  <a:pt x="11373" y="3372"/>
                </a:cubicBezTo>
                <a:lnTo>
                  <a:pt x="11373" y="5597"/>
                </a:lnTo>
                <a:cubicBezTo>
                  <a:pt x="11373" y="5683"/>
                  <a:pt x="11429" y="5763"/>
                  <a:pt x="11514" y="5782"/>
                </a:cubicBezTo>
                <a:cubicBezTo>
                  <a:pt x="11527" y="5785"/>
                  <a:pt x="11541" y="5786"/>
                  <a:pt x="11553" y="5786"/>
                </a:cubicBezTo>
                <a:cubicBezTo>
                  <a:pt x="11653" y="5786"/>
                  <a:pt x="11734" y="5701"/>
                  <a:pt x="11734" y="5597"/>
                </a:cubicBezTo>
                <a:lnTo>
                  <a:pt x="11734" y="3411"/>
                </a:lnTo>
                <a:cubicBezTo>
                  <a:pt x="11734" y="3173"/>
                  <a:pt x="11540" y="2979"/>
                  <a:pt x="11300" y="2979"/>
                </a:cubicBezTo>
                <a:lnTo>
                  <a:pt x="8978" y="2979"/>
                </a:lnTo>
                <a:cubicBezTo>
                  <a:pt x="9009" y="2809"/>
                  <a:pt x="9031" y="2645"/>
                  <a:pt x="9047" y="2488"/>
                </a:cubicBezTo>
                <a:close/>
                <a:moveTo>
                  <a:pt x="3637" y="2491"/>
                </a:moveTo>
                <a:cubicBezTo>
                  <a:pt x="3655" y="2649"/>
                  <a:pt x="3679" y="2812"/>
                  <a:pt x="3710" y="2981"/>
                </a:cubicBezTo>
                <a:lnTo>
                  <a:pt x="1253" y="2981"/>
                </a:lnTo>
                <a:cubicBezTo>
                  <a:pt x="1013" y="2981"/>
                  <a:pt x="820" y="3175"/>
                  <a:pt x="820" y="3415"/>
                </a:cubicBezTo>
                <a:lnTo>
                  <a:pt x="820" y="9241"/>
                </a:lnTo>
                <a:lnTo>
                  <a:pt x="361" y="9241"/>
                </a:lnTo>
                <a:lnTo>
                  <a:pt x="361" y="2776"/>
                </a:lnTo>
                <a:lnTo>
                  <a:pt x="363" y="2776"/>
                </a:lnTo>
                <a:cubicBezTo>
                  <a:pt x="363" y="2618"/>
                  <a:pt x="491" y="2491"/>
                  <a:pt x="648" y="2491"/>
                </a:cubicBezTo>
                <a:close/>
                <a:moveTo>
                  <a:pt x="12191" y="9598"/>
                </a:moveTo>
                <a:lnTo>
                  <a:pt x="12191" y="10155"/>
                </a:lnTo>
                <a:cubicBezTo>
                  <a:pt x="12191" y="10318"/>
                  <a:pt x="12059" y="10451"/>
                  <a:pt x="11896" y="10451"/>
                </a:cubicBezTo>
                <a:lnTo>
                  <a:pt x="649" y="10451"/>
                </a:lnTo>
                <a:cubicBezTo>
                  <a:pt x="491" y="10451"/>
                  <a:pt x="363" y="10322"/>
                  <a:pt x="363" y="10164"/>
                </a:cubicBezTo>
                <a:lnTo>
                  <a:pt x="363" y="9598"/>
                </a:lnTo>
                <a:close/>
                <a:moveTo>
                  <a:pt x="7021" y="10812"/>
                </a:moveTo>
                <a:cubicBezTo>
                  <a:pt x="7071" y="11102"/>
                  <a:pt x="7192" y="11731"/>
                  <a:pt x="7403" y="12221"/>
                </a:cubicBezTo>
                <a:lnTo>
                  <a:pt x="5167" y="12221"/>
                </a:lnTo>
                <a:cubicBezTo>
                  <a:pt x="5378" y="11731"/>
                  <a:pt x="5500" y="11102"/>
                  <a:pt x="5548" y="10812"/>
                </a:cubicBezTo>
                <a:close/>
                <a:moveTo>
                  <a:pt x="6292" y="0"/>
                </a:moveTo>
                <a:cubicBezTo>
                  <a:pt x="6234" y="0"/>
                  <a:pt x="6181" y="27"/>
                  <a:pt x="6145" y="74"/>
                </a:cubicBezTo>
                <a:cubicBezTo>
                  <a:pt x="6143" y="77"/>
                  <a:pt x="5950" y="326"/>
                  <a:pt x="5565" y="532"/>
                </a:cubicBezTo>
                <a:cubicBezTo>
                  <a:pt x="5226" y="713"/>
                  <a:pt x="4850" y="804"/>
                  <a:pt x="4441" y="804"/>
                </a:cubicBezTo>
                <a:cubicBezTo>
                  <a:pt x="4232" y="804"/>
                  <a:pt x="4015" y="780"/>
                  <a:pt x="3790" y="732"/>
                </a:cubicBezTo>
                <a:cubicBezTo>
                  <a:pt x="3774" y="729"/>
                  <a:pt x="3759" y="727"/>
                  <a:pt x="3744" y="727"/>
                </a:cubicBezTo>
                <a:cubicBezTo>
                  <a:pt x="3739" y="727"/>
                  <a:pt x="3733" y="728"/>
                  <a:pt x="3728" y="728"/>
                </a:cubicBezTo>
                <a:cubicBezTo>
                  <a:pt x="3639" y="740"/>
                  <a:pt x="3577" y="808"/>
                  <a:pt x="3567" y="888"/>
                </a:cubicBezTo>
                <a:cubicBezTo>
                  <a:pt x="3564" y="918"/>
                  <a:pt x="3499" y="1420"/>
                  <a:pt x="3545" y="2129"/>
                </a:cubicBezTo>
                <a:lnTo>
                  <a:pt x="656" y="2129"/>
                </a:lnTo>
                <a:cubicBezTo>
                  <a:pt x="294" y="2129"/>
                  <a:pt x="0" y="2423"/>
                  <a:pt x="0" y="2784"/>
                </a:cubicBezTo>
                <a:lnTo>
                  <a:pt x="0" y="10157"/>
                </a:lnTo>
                <a:cubicBezTo>
                  <a:pt x="0" y="10519"/>
                  <a:pt x="294" y="10812"/>
                  <a:pt x="656" y="10812"/>
                </a:cubicBezTo>
                <a:lnTo>
                  <a:pt x="5172" y="10812"/>
                </a:lnTo>
                <a:cubicBezTo>
                  <a:pt x="5114" y="11144"/>
                  <a:pt x="4979" y="11798"/>
                  <a:pt x="4759" y="12221"/>
                </a:cubicBezTo>
                <a:lnTo>
                  <a:pt x="3740" y="12221"/>
                </a:lnTo>
                <a:cubicBezTo>
                  <a:pt x="3653" y="12221"/>
                  <a:pt x="3571" y="12278"/>
                  <a:pt x="3554" y="12364"/>
                </a:cubicBezTo>
                <a:cubicBezTo>
                  <a:pt x="3530" y="12479"/>
                  <a:pt x="3621" y="12580"/>
                  <a:pt x="3734" y="12580"/>
                </a:cubicBezTo>
                <a:lnTo>
                  <a:pt x="8829" y="12580"/>
                </a:lnTo>
                <a:cubicBezTo>
                  <a:pt x="8925" y="12580"/>
                  <a:pt x="9010" y="12511"/>
                  <a:pt x="9019" y="12417"/>
                </a:cubicBezTo>
                <a:cubicBezTo>
                  <a:pt x="9028" y="12310"/>
                  <a:pt x="8943" y="12221"/>
                  <a:pt x="8836" y="12221"/>
                </a:cubicBezTo>
                <a:lnTo>
                  <a:pt x="7827" y="12221"/>
                </a:lnTo>
                <a:cubicBezTo>
                  <a:pt x="7607" y="11798"/>
                  <a:pt x="7471" y="11144"/>
                  <a:pt x="7414" y="10812"/>
                </a:cubicBezTo>
                <a:lnTo>
                  <a:pt x="11930" y="10812"/>
                </a:lnTo>
                <a:cubicBezTo>
                  <a:pt x="12292" y="10812"/>
                  <a:pt x="12584" y="10519"/>
                  <a:pt x="12584" y="10157"/>
                </a:cubicBezTo>
                <a:lnTo>
                  <a:pt x="12584" y="2787"/>
                </a:lnTo>
                <a:cubicBezTo>
                  <a:pt x="12583" y="2425"/>
                  <a:pt x="12290" y="2129"/>
                  <a:pt x="11929" y="2129"/>
                </a:cubicBezTo>
                <a:lnTo>
                  <a:pt x="9040" y="2129"/>
                </a:lnTo>
                <a:cubicBezTo>
                  <a:pt x="9085" y="1420"/>
                  <a:pt x="9021" y="918"/>
                  <a:pt x="9017" y="888"/>
                </a:cubicBezTo>
                <a:cubicBezTo>
                  <a:pt x="9011" y="837"/>
                  <a:pt x="8984" y="791"/>
                  <a:pt x="8942" y="761"/>
                </a:cubicBezTo>
                <a:cubicBezTo>
                  <a:pt x="8910" y="739"/>
                  <a:pt x="8873" y="727"/>
                  <a:pt x="8836" y="727"/>
                </a:cubicBezTo>
                <a:cubicBezTo>
                  <a:pt x="8823" y="727"/>
                  <a:pt x="8810" y="729"/>
                  <a:pt x="8797" y="731"/>
                </a:cubicBezTo>
                <a:cubicBezTo>
                  <a:pt x="8572" y="778"/>
                  <a:pt x="8355" y="802"/>
                  <a:pt x="8146" y="802"/>
                </a:cubicBezTo>
                <a:cubicBezTo>
                  <a:pt x="7737" y="802"/>
                  <a:pt x="7360" y="712"/>
                  <a:pt x="7020" y="530"/>
                </a:cubicBezTo>
                <a:cubicBezTo>
                  <a:pt x="6634" y="326"/>
                  <a:pt x="6443" y="75"/>
                  <a:pt x="6440" y="74"/>
                </a:cubicBezTo>
                <a:cubicBezTo>
                  <a:pt x="6405" y="27"/>
                  <a:pt x="6351" y="0"/>
                  <a:pt x="62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5"/>
          <p:cNvSpPr/>
          <p:nvPr/>
        </p:nvSpPr>
        <p:spPr>
          <a:xfrm>
            <a:off x="3330454" y="2247538"/>
            <a:ext cx="266956" cy="38729"/>
          </a:xfrm>
          <a:custGeom>
            <a:avLst/>
            <a:gdLst/>
            <a:ahLst/>
            <a:cxnLst/>
            <a:rect l="l" t="t" r="r" b="b"/>
            <a:pathLst>
              <a:path w="7472" h="1084" extrusionOk="0">
                <a:moveTo>
                  <a:pt x="5602" y="361"/>
                </a:moveTo>
                <a:lnTo>
                  <a:pt x="5602" y="688"/>
                </a:lnTo>
                <a:lnTo>
                  <a:pt x="360" y="688"/>
                </a:lnTo>
                <a:lnTo>
                  <a:pt x="360" y="361"/>
                </a:lnTo>
                <a:close/>
                <a:moveTo>
                  <a:pt x="7077" y="361"/>
                </a:moveTo>
                <a:lnTo>
                  <a:pt x="7077" y="688"/>
                </a:lnTo>
                <a:lnTo>
                  <a:pt x="5964" y="688"/>
                </a:lnTo>
                <a:lnTo>
                  <a:pt x="5964" y="361"/>
                </a:lnTo>
                <a:close/>
                <a:moveTo>
                  <a:pt x="184" y="1"/>
                </a:moveTo>
                <a:cubicBezTo>
                  <a:pt x="83" y="1"/>
                  <a:pt x="0" y="83"/>
                  <a:pt x="0" y="185"/>
                </a:cubicBezTo>
                <a:lnTo>
                  <a:pt x="0" y="899"/>
                </a:lnTo>
                <a:cubicBezTo>
                  <a:pt x="0" y="1001"/>
                  <a:pt x="83" y="1084"/>
                  <a:pt x="184" y="1084"/>
                </a:cubicBezTo>
                <a:lnTo>
                  <a:pt x="7287" y="1084"/>
                </a:lnTo>
                <a:cubicBezTo>
                  <a:pt x="7389" y="1084"/>
                  <a:pt x="7472" y="1001"/>
                  <a:pt x="7472" y="899"/>
                </a:cubicBezTo>
                <a:lnTo>
                  <a:pt x="7472" y="187"/>
                </a:lnTo>
                <a:cubicBezTo>
                  <a:pt x="7470" y="83"/>
                  <a:pt x="7388" y="1"/>
                  <a:pt x="72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8" name="Google Shape;2928;p65"/>
          <p:cNvGrpSpPr/>
          <p:nvPr/>
        </p:nvGrpSpPr>
        <p:grpSpPr>
          <a:xfrm>
            <a:off x="4000277" y="1995900"/>
            <a:ext cx="332604" cy="449511"/>
            <a:chOff x="3965670" y="1436452"/>
            <a:chExt cx="352671" cy="476631"/>
          </a:xfrm>
        </p:grpSpPr>
        <p:sp>
          <p:nvSpPr>
            <p:cNvPr id="2929" name="Google Shape;2929;p65"/>
            <p:cNvSpPr/>
            <p:nvPr/>
          </p:nvSpPr>
          <p:spPr>
            <a:xfrm>
              <a:off x="4020755" y="1506160"/>
              <a:ext cx="64783" cy="64821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369"/>
                  </a:moveTo>
                  <a:cubicBezTo>
                    <a:pt x="1123" y="369"/>
                    <a:pt x="1342" y="587"/>
                    <a:pt x="1342" y="856"/>
                  </a:cubicBezTo>
                  <a:cubicBezTo>
                    <a:pt x="1342" y="1124"/>
                    <a:pt x="1123" y="1343"/>
                    <a:pt x="855" y="1343"/>
                  </a:cubicBezTo>
                  <a:cubicBezTo>
                    <a:pt x="587" y="1343"/>
                    <a:pt x="368" y="1124"/>
                    <a:pt x="368" y="856"/>
                  </a:cubicBezTo>
                  <a:cubicBezTo>
                    <a:pt x="368" y="587"/>
                    <a:pt x="587" y="369"/>
                    <a:pt x="855" y="369"/>
                  </a:cubicBezTo>
                  <a:close/>
                  <a:moveTo>
                    <a:pt x="855" y="0"/>
                  </a:moveTo>
                  <a:cubicBezTo>
                    <a:pt x="384" y="0"/>
                    <a:pt x="0" y="385"/>
                    <a:pt x="0" y="856"/>
                  </a:cubicBezTo>
                  <a:cubicBezTo>
                    <a:pt x="1" y="1327"/>
                    <a:pt x="384" y="1711"/>
                    <a:pt x="855" y="1711"/>
                  </a:cubicBezTo>
                  <a:cubicBezTo>
                    <a:pt x="1326" y="1711"/>
                    <a:pt x="1709" y="1327"/>
                    <a:pt x="1709" y="856"/>
                  </a:cubicBezTo>
                  <a:cubicBezTo>
                    <a:pt x="1709" y="385"/>
                    <a:pt x="1326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4109179" y="1506160"/>
              <a:ext cx="64783" cy="64821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369"/>
                  </a:moveTo>
                  <a:cubicBezTo>
                    <a:pt x="1123" y="369"/>
                    <a:pt x="1342" y="587"/>
                    <a:pt x="1342" y="856"/>
                  </a:cubicBezTo>
                  <a:cubicBezTo>
                    <a:pt x="1342" y="1124"/>
                    <a:pt x="1123" y="1343"/>
                    <a:pt x="855" y="1343"/>
                  </a:cubicBezTo>
                  <a:cubicBezTo>
                    <a:pt x="587" y="1343"/>
                    <a:pt x="368" y="1124"/>
                    <a:pt x="368" y="856"/>
                  </a:cubicBezTo>
                  <a:cubicBezTo>
                    <a:pt x="368" y="587"/>
                    <a:pt x="587" y="369"/>
                    <a:pt x="855" y="369"/>
                  </a:cubicBezTo>
                  <a:close/>
                  <a:moveTo>
                    <a:pt x="855" y="0"/>
                  </a:moveTo>
                  <a:cubicBezTo>
                    <a:pt x="384" y="0"/>
                    <a:pt x="1" y="385"/>
                    <a:pt x="1" y="856"/>
                  </a:cubicBezTo>
                  <a:cubicBezTo>
                    <a:pt x="2" y="1327"/>
                    <a:pt x="384" y="1711"/>
                    <a:pt x="855" y="1711"/>
                  </a:cubicBezTo>
                  <a:cubicBezTo>
                    <a:pt x="1327" y="1711"/>
                    <a:pt x="1710" y="1327"/>
                    <a:pt x="1710" y="856"/>
                  </a:cubicBezTo>
                  <a:cubicBezTo>
                    <a:pt x="1710" y="385"/>
                    <a:pt x="1327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4197602" y="1506160"/>
              <a:ext cx="64821" cy="64821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856" y="369"/>
                  </a:moveTo>
                  <a:cubicBezTo>
                    <a:pt x="1124" y="369"/>
                    <a:pt x="1343" y="587"/>
                    <a:pt x="1343" y="856"/>
                  </a:cubicBezTo>
                  <a:cubicBezTo>
                    <a:pt x="1343" y="1124"/>
                    <a:pt x="1124" y="1343"/>
                    <a:pt x="856" y="1343"/>
                  </a:cubicBezTo>
                  <a:cubicBezTo>
                    <a:pt x="587" y="1343"/>
                    <a:pt x="369" y="1124"/>
                    <a:pt x="369" y="856"/>
                  </a:cubicBezTo>
                  <a:cubicBezTo>
                    <a:pt x="369" y="587"/>
                    <a:pt x="587" y="369"/>
                    <a:pt x="856" y="369"/>
                  </a:cubicBezTo>
                  <a:close/>
                  <a:moveTo>
                    <a:pt x="856" y="0"/>
                  </a:moveTo>
                  <a:cubicBezTo>
                    <a:pt x="385" y="0"/>
                    <a:pt x="0" y="385"/>
                    <a:pt x="0" y="856"/>
                  </a:cubicBezTo>
                  <a:cubicBezTo>
                    <a:pt x="0" y="1327"/>
                    <a:pt x="385" y="1711"/>
                    <a:pt x="856" y="1711"/>
                  </a:cubicBezTo>
                  <a:cubicBezTo>
                    <a:pt x="1327" y="1711"/>
                    <a:pt x="1711" y="1327"/>
                    <a:pt x="1711" y="856"/>
                  </a:cubicBezTo>
                  <a:cubicBezTo>
                    <a:pt x="1711" y="385"/>
                    <a:pt x="1327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4017156" y="1581703"/>
              <a:ext cx="71944" cy="13676"/>
            </a:xfrm>
            <a:custGeom>
              <a:avLst/>
              <a:gdLst/>
              <a:ahLst/>
              <a:cxnLst/>
              <a:rect l="l" t="t" r="r" b="b"/>
              <a:pathLst>
                <a:path w="1899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1702" y="361"/>
                  </a:lnTo>
                  <a:cubicBezTo>
                    <a:pt x="1797" y="361"/>
                    <a:pt x="1882" y="292"/>
                    <a:pt x="1889" y="197"/>
                  </a:cubicBezTo>
                  <a:cubicBezTo>
                    <a:pt x="1899" y="90"/>
                    <a:pt x="1815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4031628" y="1606518"/>
              <a:ext cx="43113" cy="13676"/>
            </a:xfrm>
            <a:custGeom>
              <a:avLst/>
              <a:gdLst/>
              <a:ahLst/>
              <a:cxnLst/>
              <a:rect l="l" t="t" r="r" b="b"/>
              <a:pathLst>
                <a:path w="113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940" y="360"/>
                  </a:lnTo>
                  <a:cubicBezTo>
                    <a:pt x="1035" y="360"/>
                    <a:pt x="1121" y="291"/>
                    <a:pt x="1128" y="197"/>
                  </a:cubicBezTo>
                  <a:cubicBezTo>
                    <a:pt x="1138" y="89"/>
                    <a:pt x="1054" y="0"/>
                    <a:pt x="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4105617" y="1581703"/>
              <a:ext cx="71944" cy="13676"/>
            </a:xfrm>
            <a:custGeom>
              <a:avLst/>
              <a:gdLst/>
              <a:ahLst/>
              <a:cxnLst/>
              <a:rect l="l" t="t" r="r" b="b"/>
              <a:pathLst>
                <a:path w="1899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700" y="361"/>
                  </a:lnTo>
                  <a:cubicBezTo>
                    <a:pt x="1797" y="361"/>
                    <a:pt x="1882" y="292"/>
                    <a:pt x="1889" y="197"/>
                  </a:cubicBezTo>
                  <a:cubicBezTo>
                    <a:pt x="1898" y="90"/>
                    <a:pt x="1814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5"/>
            <p:cNvSpPr/>
            <p:nvPr/>
          </p:nvSpPr>
          <p:spPr>
            <a:xfrm>
              <a:off x="4120014" y="1606518"/>
              <a:ext cx="43189" cy="13676"/>
            </a:xfrm>
            <a:custGeom>
              <a:avLst/>
              <a:gdLst/>
              <a:ahLst/>
              <a:cxnLst/>
              <a:rect l="l" t="t" r="r" b="b"/>
              <a:pathLst>
                <a:path w="1140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41" y="360"/>
                  </a:lnTo>
                  <a:cubicBezTo>
                    <a:pt x="1036" y="360"/>
                    <a:pt x="1121" y="291"/>
                    <a:pt x="1130" y="197"/>
                  </a:cubicBezTo>
                  <a:cubicBezTo>
                    <a:pt x="1139" y="89"/>
                    <a:pt x="1055" y="0"/>
                    <a:pt x="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5"/>
            <p:cNvSpPr/>
            <p:nvPr/>
          </p:nvSpPr>
          <p:spPr>
            <a:xfrm>
              <a:off x="4194003" y="1581703"/>
              <a:ext cx="71982" cy="1367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1702" y="361"/>
                  </a:lnTo>
                  <a:cubicBezTo>
                    <a:pt x="1797" y="361"/>
                    <a:pt x="1883" y="292"/>
                    <a:pt x="1890" y="197"/>
                  </a:cubicBezTo>
                  <a:cubicBezTo>
                    <a:pt x="1900" y="90"/>
                    <a:pt x="1816" y="1"/>
                    <a:pt x="1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5"/>
            <p:cNvSpPr/>
            <p:nvPr/>
          </p:nvSpPr>
          <p:spPr>
            <a:xfrm>
              <a:off x="4208437" y="1606480"/>
              <a:ext cx="42848" cy="13676"/>
            </a:xfrm>
            <a:custGeom>
              <a:avLst/>
              <a:gdLst/>
              <a:ahLst/>
              <a:cxnLst/>
              <a:rect l="l" t="t" r="r" b="b"/>
              <a:pathLst>
                <a:path w="113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949" y="360"/>
                  </a:lnTo>
                  <a:cubicBezTo>
                    <a:pt x="950" y="360"/>
                    <a:pt x="950" y="360"/>
                    <a:pt x="951" y="360"/>
                  </a:cubicBezTo>
                  <a:cubicBezTo>
                    <a:pt x="1051" y="360"/>
                    <a:pt x="1130" y="279"/>
                    <a:pt x="1130" y="180"/>
                  </a:cubicBezTo>
                  <a:cubicBezTo>
                    <a:pt x="1130" y="81"/>
                    <a:pt x="1049" y="0"/>
                    <a:pt x="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5"/>
            <p:cNvSpPr/>
            <p:nvPr/>
          </p:nvSpPr>
          <p:spPr>
            <a:xfrm>
              <a:off x="3965670" y="1436452"/>
              <a:ext cx="352671" cy="476631"/>
            </a:xfrm>
            <a:custGeom>
              <a:avLst/>
              <a:gdLst/>
              <a:ahLst/>
              <a:cxnLst/>
              <a:rect l="l" t="t" r="r" b="b"/>
              <a:pathLst>
                <a:path w="9309" h="12581" extrusionOk="0">
                  <a:moveTo>
                    <a:pt x="8850" y="361"/>
                  </a:moveTo>
                  <a:cubicBezTo>
                    <a:pt x="8884" y="361"/>
                    <a:pt x="8911" y="389"/>
                    <a:pt x="8911" y="423"/>
                  </a:cubicBezTo>
                  <a:lnTo>
                    <a:pt x="8911" y="1212"/>
                  </a:lnTo>
                  <a:lnTo>
                    <a:pt x="361" y="1212"/>
                  </a:lnTo>
                  <a:lnTo>
                    <a:pt x="361" y="423"/>
                  </a:lnTo>
                  <a:cubicBezTo>
                    <a:pt x="361" y="389"/>
                    <a:pt x="388" y="361"/>
                    <a:pt x="423" y="361"/>
                  </a:cubicBezTo>
                  <a:close/>
                  <a:moveTo>
                    <a:pt x="8912" y="1572"/>
                  </a:moveTo>
                  <a:lnTo>
                    <a:pt x="8912" y="5111"/>
                  </a:lnTo>
                  <a:lnTo>
                    <a:pt x="7926" y="5111"/>
                  </a:lnTo>
                  <a:cubicBezTo>
                    <a:pt x="7829" y="5111"/>
                    <a:pt x="7745" y="5180"/>
                    <a:pt x="7737" y="5275"/>
                  </a:cubicBezTo>
                  <a:cubicBezTo>
                    <a:pt x="7728" y="5382"/>
                    <a:pt x="7812" y="5472"/>
                    <a:pt x="7916" y="5472"/>
                  </a:cubicBezTo>
                  <a:lnTo>
                    <a:pt x="8912" y="5472"/>
                  </a:lnTo>
                  <a:lnTo>
                    <a:pt x="8912" y="8321"/>
                  </a:lnTo>
                  <a:lnTo>
                    <a:pt x="361" y="8321"/>
                  </a:lnTo>
                  <a:lnTo>
                    <a:pt x="361" y="5472"/>
                  </a:lnTo>
                  <a:lnTo>
                    <a:pt x="7069" y="5472"/>
                  </a:lnTo>
                  <a:cubicBezTo>
                    <a:pt x="7164" y="5472"/>
                    <a:pt x="7250" y="5401"/>
                    <a:pt x="7259" y="5307"/>
                  </a:cubicBezTo>
                  <a:cubicBezTo>
                    <a:pt x="7268" y="5200"/>
                    <a:pt x="7183" y="5111"/>
                    <a:pt x="7075" y="5111"/>
                  </a:cubicBezTo>
                  <a:lnTo>
                    <a:pt x="361" y="5111"/>
                  </a:lnTo>
                  <a:lnTo>
                    <a:pt x="361" y="1572"/>
                  </a:lnTo>
                  <a:close/>
                  <a:moveTo>
                    <a:pt x="192" y="0"/>
                  </a:moveTo>
                  <a:cubicBezTo>
                    <a:pt x="86" y="0"/>
                    <a:pt x="0" y="85"/>
                    <a:pt x="0" y="191"/>
                  </a:cubicBezTo>
                  <a:lnTo>
                    <a:pt x="0" y="9417"/>
                  </a:lnTo>
                  <a:cubicBezTo>
                    <a:pt x="0" y="9441"/>
                    <a:pt x="10" y="9464"/>
                    <a:pt x="29" y="9480"/>
                  </a:cubicBezTo>
                  <a:cubicBezTo>
                    <a:pt x="79" y="9527"/>
                    <a:pt x="133" y="9548"/>
                    <a:pt x="182" y="9548"/>
                  </a:cubicBezTo>
                  <a:cubicBezTo>
                    <a:pt x="281" y="9548"/>
                    <a:pt x="362" y="9465"/>
                    <a:pt x="362" y="9363"/>
                  </a:cubicBezTo>
                  <a:lnTo>
                    <a:pt x="362" y="8683"/>
                  </a:lnTo>
                  <a:lnTo>
                    <a:pt x="8913" y="8683"/>
                  </a:lnTo>
                  <a:lnTo>
                    <a:pt x="8913" y="12160"/>
                  </a:lnTo>
                  <a:cubicBezTo>
                    <a:pt x="8913" y="12193"/>
                    <a:pt x="8886" y="12222"/>
                    <a:pt x="8853" y="12222"/>
                  </a:cubicBezTo>
                  <a:lnTo>
                    <a:pt x="424" y="12222"/>
                  </a:lnTo>
                  <a:cubicBezTo>
                    <a:pt x="390" y="12222"/>
                    <a:pt x="362" y="12193"/>
                    <a:pt x="362" y="12160"/>
                  </a:cubicBezTo>
                  <a:lnTo>
                    <a:pt x="362" y="10239"/>
                  </a:lnTo>
                  <a:cubicBezTo>
                    <a:pt x="362" y="10144"/>
                    <a:pt x="293" y="10059"/>
                    <a:pt x="198" y="10049"/>
                  </a:cubicBezTo>
                  <a:cubicBezTo>
                    <a:pt x="193" y="10049"/>
                    <a:pt x="188" y="10049"/>
                    <a:pt x="182" y="10049"/>
                  </a:cubicBezTo>
                  <a:cubicBezTo>
                    <a:pt x="83" y="10049"/>
                    <a:pt x="3" y="10130"/>
                    <a:pt x="3" y="10233"/>
                  </a:cubicBezTo>
                  <a:lnTo>
                    <a:pt x="3" y="12152"/>
                  </a:lnTo>
                  <a:cubicBezTo>
                    <a:pt x="3" y="12389"/>
                    <a:pt x="194" y="12581"/>
                    <a:pt x="432" y="12581"/>
                  </a:cubicBezTo>
                  <a:lnTo>
                    <a:pt x="8879" y="12581"/>
                  </a:lnTo>
                  <a:cubicBezTo>
                    <a:pt x="9116" y="12581"/>
                    <a:pt x="9308" y="12389"/>
                    <a:pt x="9308" y="12152"/>
                  </a:cubicBezTo>
                  <a:lnTo>
                    <a:pt x="9308" y="430"/>
                  </a:lnTo>
                  <a:cubicBezTo>
                    <a:pt x="9305" y="193"/>
                    <a:pt x="9112" y="0"/>
                    <a:pt x="8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5"/>
            <p:cNvSpPr/>
            <p:nvPr/>
          </p:nvSpPr>
          <p:spPr>
            <a:xfrm>
              <a:off x="4007836" y="1656147"/>
              <a:ext cx="121687" cy="83158"/>
            </a:xfrm>
            <a:custGeom>
              <a:avLst/>
              <a:gdLst/>
              <a:ahLst/>
              <a:cxnLst/>
              <a:rect l="l" t="t" r="r" b="b"/>
              <a:pathLst>
                <a:path w="3212" h="2195" extrusionOk="0">
                  <a:moveTo>
                    <a:pt x="2393" y="361"/>
                  </a:moveTo>
                  <a:lnTo>
                    <a:pt x="1604" y="864"/>
                  </a:lnTo>
                  <a:lnTo>
                    <a:pt x="817" y="361"/>
                  </a:lnTo>
                  <a:close/>
                  <a:moveTo>
                    <a:pt x="2852" y="527"/>
                  </a:moveTo>
                  <a:lnTo>
                    <a:pt x="2852" y="1669"/>
                  </a:lnTo>
                  <a:lnTo>
                    <a:pt x="1960" y="1098"/>
                  </a:lnTo>
                  <a:lnTo>
                    <a:pt x="2852" y="527"/>
                  </a:lnTo>
                  <a:close/>
                  <a:moveTo>
                    <a:pt x="362" y="528"/>
                  </a:moveTo>
                  <a:lnTo>
                    <a:pt x="1254" y="1099"/>
                  </a:lnTo>
                  <a:lnTo>
                    <a:pt x="362" y="1670"/>
                  </a:lnTo>
                  <a:lnTo>
                    <a:pt x="362" y="528"/>
                  </a:lnTo>
                  <a:close/>
                  <a:moveTo>
                    <a:pt x="1604" y="1330"/>
                  </a:moveTo>
                  <a:lnTo>
                    <a:pt x="2393" y="1835"/>
                  </a:lnTo>
                  <a:lnTo>
                    <a:pt x="817" y="1835"/>
                  </a:lnTo>
                  <a:lnTo>
                    <a:pt x="1604" y="1330"/>
                  </a:lnTo>
                  <a:close/>
                  <a:moveTo>
                    <a:pt x="184" y="0"/>
                  </a:moveTo>
                  <a:cubicBezTo>
                    <a:pt x="84" y="0"/>
                    <a:pt x="1" y="83"/>
                    <a:pt x="1" y="184"/>
                  </a:cubicBezTo>
                  <a:lnTo>
                    <a:pt x="1" y="2011"/>
                  </a:lnTo>
                  <a:cubicBezTo>
                    <a:pt x="1" y="2114"/>
                    <a:pt x="84" y="2195"/>
                    <a:pt x="184" y="2195"/>
                  </a:cubicBezTo>
                  <a:lnTo>
                    <a:pt x="3029" y="2195"/>
                  </a:lnTo>
                  <a:cubicBezTo>
                    <a:pt x="3131" y="2195"/>
                    <a:pt x="3212" y="2113"/>
                    <a:pt x="3212" y="2011"/>
                  </a:cubicBezTo>
                  <a:lnTo>
                    <a:pt x="3212" y="186"/>
                  </a:lnTo>
                  <a:cubicBezTo>
                    <a:pt x="3212" y="83"/>
                    <a:pt x="3129" y="0"/>
                    <a:pt x="3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5"/>
            <p:cNvSpPr/>
            <p:nvPr/>
          </p:nvSpPr>
          <p:spPr>
            <a:xfrm>
              <a:off x="4153125" y="1656147"/>
              <a:ext cx="121649" cy="83158"/>
            </a:xfrm>
            <a:custGeom>
              <a:avLst/>
              <a:gdLst/>
              <a:ahLst/>
              <a:cxnLst/>
              <a:rect l="l" t="t" r="r" b="b"/>
              <a:pathLst>
                <a:path w="3211" h="2195" extrusionOk="0">
                  <a:moveTo>
                    <a:pt x="2425" y="361"/>
                  </a:moveTo>
                  <a:lnTo>
                    <a:pt x="1637" y="864"/>
                  </a:lnTo>
                  <a:lnTo>
                    <a:pt x="849" y="361"/>
                  </a:lnTo>
                  <a:close/>
                  <a:moveTo>
                    <a:pt x="2850" y="527"/>
                  </a:moveTo>
                  <a:lnTo>
                    <a:pt x="2850" y="1669"/>
                  </a:lnTo>
                  <a:lnTo>
                    <a:pt x="1958" y="1098"/>
                  </a:lnTo>
                  <a:lnTo>
                    <a:pt x="2850" y="527"/>
                  </a:lnTo>
                  <a:close/>
                  <a:moveTo>
                    <a:pt x="393" y="528"/>
                  </a:moveTo>
                  <a:lnTo>
                    <a:pt x="1284" y="1099"/>
                  </a:lnTo>
                  <a:lnTo>
                    <a:pt x="393" y="1670"/>
                  </a:lnTo>
                  <a:lnTo>
                    <a:pt x="393" y="528"/>
                  </a:lnTo>
                  <a:close/>
                  <a:moveTo>
                    <a:pt x="1621" y="1330"/>
                  </a:moveTo>
                  <a:lnTo>
                    <a:pt x="2409" y="1835"/>
                  </a:lnTo>
                  <a:lnTo>
                    <a:pt x="833" y="1835"/>
                  </a:lnTo>
                  <a:lnTo>
                    <a:pt x="1621" y="1330"/>
                  </a:lnTo>
                  <a:close/>
                  <a:moveTo>
                    <a:pt x="184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011"/>
                  </a:lnTo>
                  <a:cubicBezTo>
                    <a:pt x="0" y="2113"/>
                    <a:pt x="83" y="2195"/>
                    <a:pt x="183" y="2195"/>
                  </a:cubicBezTo>
                  <a:lnTo>
                    <a:pt x="3027" y="2195"/>
                  </a:lnTo>
                  <a:cubicBezTo>
                    <a:pt x="3128" y="2195"/>
                    <a:pt x="3210" y="2113"/>
                    <a:pt x="3210" y="2011"/>
                  </a:cubicBezTo>
                  <a:lnTo>
                    <a:pt x="3210" y="184"/>
                  </a:lnTo>
                  <a:cubicBezTo>
                    <a:pt x="3210" y="82"/>
                    <a:pt x="3128" y="0"/>
                    <a:pt x="3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5"/>
            <p:cNvSpPr/>
            <p:nvPr/>
          </p:nvSpPr>
          <p:spPr>
            <a:xfrm>
              <a:off x="4007609" y="1784009"/>
              <a:ext cx="267961" cy="13714"/>
            </a:xfrm>
            <a:custGeom>
              <a:avLst/>
              <a:gdLst/>
              <a:ahLst/>
              <a:cxnLst/>
              <a:rect l="l" t="t" r="r" b="b"/>
              <a:pathLst>
                <a:path w="7073" h="362" extrusionOk="0">
                  <a:moveTo>
                    <a:pt x="200" y="1"/>
                  </a:moveTo>
                  <a:cubicBezTo>
                    <a:pt x="103" y="1"/>
                    <a:pt x="18" y="70"/>
                    <a:pt x="9" y="164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6872" y="361"/>
                  </a:lnTo>
                  <a:cubicBezTo>
                    <a:pt x="6967" y="361"/>
                    <a:pt x="7052" y="291"/>
                    <a:pt x="7062" y="197"/>
                  </a:cubicBezTo>
                  <a:cubicBezTo>
                    <a:pt x="7072" y="90"/>
                    <a:pt x="6987" y="1"/>
                    <a:pt x="6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5"/>
            <p:cNvSpPr/>
            <p:nvPr/>
          </p:nvSpPr>
          <p:spPr>
            <a:xfrm>
              <a:off x="4135660" y="1811286"/>
              <a:ext cx="138508" cy="13676"/>
            </a:xfrm>
            <a:custGeom>
              <a:avLst/>
              <a:gdLst/>
              <a:ahLst/>
              <a:cxnLst/>
              <a:rect l="l" t="t" r="r" b="b"/>
              <a:pathLst>
                <a:path w="3656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58" y="361"/>
                  </a:lnTo>
                  <a:cubicBezTo>
                    <a:pt x="3554" y="361"/>
                    <a:pt x="3639" y="292"/>
                    <a:pt x="3646" y="197"/>
                  </a:cubicBezTo>
                  <a:cubicBezTo>
                    <a:pt x="3656" y="92"/>
                    <a:pt x="3572" y="0"/>
                    <a:pt x="3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5"/>
            <p:cNvSpPr/>
            <p:nvPr/>
          </p:nvSpPr>
          <p:spPr>
            <a:xfrm>
              <a:off x="4008632" y="1811362"/>
              <a:ext cx="104373" cy="13639"/>
            </a:xfrm>
            <a:custGeom>
              <a:avLst/>
              <a:gdLst/>
              <a:ahLst/>
              <a:cxnLst/>
              <a:rect l="l" t="t" r="r" b="b"/>
              <a:pathLst>
                <a:path w="2755" h="360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2556" y="360"/>
                  </a:lnTo>
                  <a:cubicBezTo>
                    <a:pt x="2652" y="360"/>
                    <a:pt x="2736" y="291"/>
                    <a:pt x="2745" y="196"/>
                  </a:cubicBezTo>
                  <a:cubicBezTo>
                    <a:pt x="2754" y="90"/>
                    <a:pt x="2670" y="1"/>
                    <a:pt x="2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5"/>
            <p:cNvSpPr/>
            <p:nvPr/>
          </p:nvSpPr>
          <p:spPr>
            <a:xfrm>
              <a:off x="4007609" y="1839852"/>
              <a:ext cx="267961" cy="13676"/>
            </a:xfrm>
            <a:custGeom>
              <a:avLst/>
              <a:gdLst/>
              <a:ahLst/>
              <a:cxnLst/>
              <a:rect l="l" t="t" r="r" b="b"/>
              <a:pathLst>
                <a:path w="7073" h="361" extrusionOk="0">
                  <a:moveTo>
                    <a:pt x="201" y="1"/>
                  </a:moveTo>
                  <a:cubicBezTo>
                    <a:pt x="105" y="1"/>
                    <a:pt x="19" y="71"/>
                    <a:pt x="11" y="165"/>
                  </a:cubicBezTo>
                  <a:cubicBezTo>
                    <a:pt x="1" y="272"/>
                    <a:pt x="86" y="361"/>
                    <a:pt x="192" y="361"/>
                  </a:cubicBezTo>
                  <a:lnTo>
                    <a:pt x="6873" y="361"/>
                  </a:lnTo>
                  <a:cubicBezTo>
                    <a:pt x="6969" y="361"/>
                    <a:pt x="7054" y="292"/>
                    <a:pt x="7063" y="197"/>
                  </a:cubicBezTo>
                  <a:cubicBezTo>
                    <a:pt x="7072" y="90"/>
                    <a:pt x="6987" y="1"/>
                    <a:pt x="6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5"/>
            <p:cNvSpPr/>
            <p:nvPr/>
          </p:nvSpPr>
          <p:spPr>
            <a:xfrm>
              <a:off x="4199837" y="1867167"/>
              <a:ext cx="74974" cy="13676"/>
            </a:xfrm>
            <a:custGeom>
              <a:avLst/>
              <a:gdLst/>
              <a:ahLst/>
              <a:cxnLst/>
              <a:rect l="l" t="t" r="r" b="b"/>
              <a:pathLst>
                <a:path w="1979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781" y="360"/>
                  </a:lnTo>
                  <a:cubicBezTo>
                    <a:pt x="1877" y="360"/>
                    <a:pt x="1962" y="290"/>
                    <a:pt x="1970" y="196"/>
                  </a:cubicBezTo>
                  <a:cubicBezTo>
                    <a:pt x="1978" y="90"/>
                    <a:pt x="1895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5"/>
            <p:cNvSpPr/>
            <p:nvPr/>
          </p:nvSpPr>
          <p:spPr>
            <a:xfrm>
              <a:off x="4009276" y="1867205"/>
              <a:ext cx="168740" cy="13676"/>
            </a:xfrm>
            <a:custGeom>
              <a:avLst/>
              <a:gdLst/>
              <a:ahLst/>
              <a:cxnLst/>
              <a:rect l="l" t="t" r="r" b="b"/>
              <a:pathLst>
                <a:path w="4454" h="361" extrusionOk="0">
                  <a:moveTo>
                    <a:pt x="200" y="0"/>
                  </a:moveTo>
                  <a:cubicBezTo>
                    <a:pt x="104" y="0"/>
                    <a:pt x="18" y="69"/>
                    <a:pt x="11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4257" y="360"/>
                  </a:lnTo>
                  <a:cubicBezTo>
                    <a:pt x="4352" y="360"/>
                    <a:pt x="4437" y="291"/>
                    <a:pt x="4445" y="197"/>
                  </a:cubicBezTo>
                  <a:cubicBezTo>
                    <a:pt x="4454" y="89"/>
                    <a:pt x="4371" y="0"/>
                    <a:pt x="4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65"/>
          <p:cNvGrpSpPr/>
          <p:nvPr/>
        </p:nvGrpSpPr>
        <p:grpSpPr>
          <a:xfrm>
            <a:off x="2468900" y="1995936"/>
            <a:ext cx="437899" cy="449582"/>
            <a:chOff x="2341881" y="1436490"/>
            <a:chExt cx="464319" cy="476707"/>
          </a:xfrm>
        </p:grpSpPr>
        <p:sp>
          <p:nvSpPr>
            <p:cNvPr id="2948" name="Google Shape;2948;p65"/>
            <p:cNvSpPr/>
            <p:nvPr/>
          </p:nvSpPr>
          <p:spPr>
            <a:xfrm>
              <a:off x="2582678" y="1523322"/>
              <a:ext cx="223522" cy="389875"/>
            </a:xfrm>
            <a:custGeom>
              <a:avLst/>
              <a:gdLst/>
              <a:ahLst/>
              <a:cxnLst/>
              <a:rect l="l" t="t" r="r" b="b"/>
              <a:pathLst>
                <a:path w="5900" h="10291" extrusionOk="0">
                  <a:moveTo>
                    <a:pt x="5540" y="8617"/>
                  </a:moveTo>
                  <a:lnTo>
                    <a:pt x="5540" y="9476"/>
                  </a:lnTo>
                  <a:cubicBezTo>
                    <a:pt x="5540" y="9709"/>
                    <a:pt x="5351" y="9895"/>
                    <a:pt x="5121" y="9895"/>
                  </a:cubicBezTo>
                  <a:lnTo>
                    <a:pt x="815" y="9895"/>
                  </a:lnTo>
                  <a:cubicBezTo>
                    <a:pt x="584" y="9895"/>
                    <a:pt x="396" y="9709"/>
                    <a:pt x="396" y="9476"/>
                  </a:cubicBezTo>
                  <a:lnTo>
                    <a:pt x="396" y="8617"/>
                  </a:ln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8"/>
                  </a:cubicBezTo>
                  <a:lnTo>
                    <a:pt x="0" y="9501"/>
                  </a:lnTo>
                  <a:cubicBezTo>
                    <a:pt x="0" y="9936"/>
                    <a:pt x="353" y="10290"/>
                    <a:pt x="789" y="10290"/>
                  </a:cubicBezTo>
                  <a:lnTo>
                    <a:pt x="5110" y="10290"/>
                  </a:lnTo>
                  <a:cubicBezTo>
                    <a:pt x="5545" y="10290"/>
                    <a:pt x="5899" y="9937"/>
                    <a:pt x="5899" y="9501"/>
                  </a:cubicBezTo>
                  <a:lnTo>
                    <a:pt x="5899" y="7637"/>
                  </a:lnTo>
                  <a:cubicBezTo>
                    <a:pt x="5900" y="7535"/>
                    <a:pt x="5818" y="7453"/>
                    <a:pt x="5719" y="7453"/>
                  </a:cubicBezTo>
                  <a:cubicBezTo>
                    <a:pt x="5619" y="7453"/>
                    <a:pt x="5539" y="7535"/>
                    <a:pt x="5539" y="7637"/>
                  </a:cubicBezTo>
                  <a:lnTo>
                    <a:pt x="5539" y="8258"/>
                  </a:lnTo>
                  <a:lnTo>
                    <a:pt x="395" y="8258"/>
                  </a:lnTo>
                  <a:lnTo>
                    <a:pt x="395" y="781"/>
                  </a:lnTo>
                  <a:cubicBezTo>
                    <a:pt x="395" y="550"/>
                    <a:pt x="581" y="362"/>
                    <a:pt x="814" y="362"/>
                  </a:cubicBezTo>
                  <a:lnTo>
                    <a:pt x="5347" y="362"/>
                  </a:lnTo>
                  <a:cubicBezTo>
                    <a:pt x="5454" y="362"/>
                    <a:pt x="5539" y="447"/>
                    <a:pt x="5539" y="553"/>
                  </a:cubicBezTo>
                  <a:lnTo>
                    <a:pt x="5539" y="6795"/>
                  </a:lnTo>
                  <a:cubicBezTo>
                    <a:pt x="5539" y="6820"/>
                    <a:pt x="5549" y="6844"/>
                    <a:pt x="5566" y="6860"/>
                  </a:cubicBezTo>
                  <a:cubicBezTo>
                    <a:pt x="5617" y="6907"/>
                    <a:pt x="5670" y="6926"/>
                    <a:pt x="5719" y="6926"/>
                  </a:cubicBezTo>
                  <a:cubicBezTo>
                    <a:pt x="5818" y="6926"/>
                    <a:pt x="5899" y="6844"/>
                    <a:pt x="5899" y="6742"/>
                  </a:cubicBezTo>
                  <a:lnTo>
                    <a:pt x="5899" y="788"/>
                  </a:lnTo>
                  <a:cubicBezTo>
                    <a:pt x="5899" y="354"/>
                    <a:pt x="5546" y="1"/>
                    <a:pt x="5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5"/>
            <p:cNvSpPr/>
            <p:nvPr/>
          </p:nvSpPr>
          <p:spPr>
            <a:xfrm>
              <a:off x="2681482" y="1867205"/>
              <a:ext cx="26747" cy="13676"/>
            </a:xfrm>
            <a:custGeom>
              <a:avLst/>
              <a:gdLst/>
              <a:ahLst/>
              <a:cxnLst/>
              <a:rect l="l" t="t" r="r" b="b"/>
              <a:pathLst>
                <a:path w="706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508" y="360"/>
                  </a:lnTo>
                  <a:cubicBezTo>
                    <a:pt x="603" y="360"/>
                    <a:pt x="689" y="291"/>
                    <a:pt x="697" y="197"/>
                  </a:cubicBezTo>
                  <a:cubicBezTo>
                    <a:pt x="706" y="89"/>
                    <a:pt x="622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5"/>
            <p:cNvSpPr/>
            <p:nvPr/>
          </p:nvSpPr>
          <p:spPr>
            <a:xfrm>
              <a:off x="2419735" y="1436642"/>
              <a:ext cx="67890" cy="79104"/>
            </a:xfrm>
            <a:custGeom>
              <a:avLst/>
              <a:gdLst/>
              <a:ahLst/>
              <a:cxnLst/>
              <a:rect l="l" t="t" r="r" b="b"/>
              <a:pathLst>
                <a:path w="1792" h="2088" extrusionOk="0">
                  <a:moveTo>
                    <a:pt x="890" y="612"/>
                  </a:moveTo>
                  <a:lnTo>
                    <a:pt x="1140" y="1274"/>
                  </a:lnTo>
                  <a:lnTo>
                    <a:pt x="639" y="1274"/>
                  </a:lnTo>
                  <a:lnTo>
                    <a:pt x="890" y="612"/>
                  </a:lnTo>
                  <a:close/>
                  <a:moveTo>
                    <a:pt x="891" y="0"/>
                  </a:moveTo>
                  <a:cubicBezTo>
                    <a:pt x="801" y="0"/>
                    <a:pt x="719" y="55"/>
                    <a:pt x="684" y="139"/>
                  </a:cubicBezTo>
                  <a:cubicBezTo>
                    <a:pt x="684" y="141"/>
                    <a:pt x="683" y="142"/>
                    <a:pt x="683" y="143"/>
                  </a:cubicBezTo>
                  <a:lnTo>
                    <a:pt x="37" y="1835"/>
                  </a:lnTo>
                  <a:cubicBezTo>
                    <a:pt x="1" y="1933"/>
                    <a:pt x="48" y="2040"/>
                    <a:pt x="143" y="2075"/>
                  </a:cubicBezTo>
                  <a:cubicBezTo>
                    <a:pt x="165" y="2084"/>
                    <a:pt x="188" y="2087"/>
                    <a:pt x="210" y="2087"/>
                  </a:cubicBezTo>
                  <a:cubicBezTo>
                    <a:pt x="284" y="2087"/>
                    <a:pt x="354" y="2042"/>
                    <a:pt x="382" y="1968"/>
                  </a:cubicBezTo>
                  <a:lnTo>
                    <a:pt x="497" y="1666"/>
                  </a:lnTo>
                  <a:lnTo>
                    <a:pt x="1279" y="1666"/>
                  </a:lnTo>
                  <a:cubicBezTo>
                    <a:pt x="1279" y="1666"/>
                    <a:pt x="1393" y="1966"/>
                    <a:pt x="1393" y="1968"/>
                  </a:cubicBezTo>
                  <a:cubicBezTo>
                    <a:pt x="1423" y="2049"/>
                    <a:pt x="1488" y="2083"/>
                    <a:pt x="1555" y="2083"/>
                  </a:cubicBezTo>
                  <a:cubicBezTo>
                    <a:pt x="1671" y="2083"/>
                    <a:pt x="1792" y="1979"/>
                    <a:pt x="1738" y="1837"/>
                  </a:cubicBezTo>
                  <a:lnTo>
                    <a:pt x="1099" y="144"/>
                  </a:lnTo>
                  <a:cubicBezTo>
                    <a:pt x="1099" y="143"/>
                    <a:pt x="1097" y="141"/>
                    <a:pt x="1097" y="139"/>
                  </a:cubicBezTo>
                  <a:cubicBezTo>
                    <a:pt x="1064" y="55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5"/>
            <p:cNvSpPr/>
            <p:nvPr/>
          </p:nvSpPr>
          <p:spPr>
            <a:xfrm>
              <a:off x="2668374" y="1436490"/>
              <a:ext cx="53986" cy="79407"/>
            </a:xfrm>
            <a:custGeom>
              <a:avLst/>
              <a:gdLst/>
              <a:ahLst/>
              <a:cxnLst/>
              <a:rect l="l" t="t" r="r" b="b"/>
              <a:pathLst>
                <a:path w="1425" h="2096" extrusionOk="0">
                  <a:moveTo>
                    <a:pt x="674" y="359"/>
                  </a:moveTo>
                  <a:cubicBezTo>
                    <a:pt x="773" y="359"/>
                    <a:pt x="863" y="425"/>
                    <a:pt x="885" y="523"/>
                  </a:cubicBezTo>
                  <a:cubicBezTo>
                    <a:pt x="917" y="661"/>
                    <a:pt x="812" y="785"/>
                    <a:pt x="679" y="785"/>
                  </a:cubicBezTo>
                  <a:lnTo>
                    <a:pt x="361" y="785"/>
                  </a:lnTo>
                  <a:lnTo>
                    <a:pt x="361" y="359"/>
                  </a:lnTo>
                  <a:close/>
                  <a:moveTo>
                    <a:pt x="763" y="1146"/>
                  </a:moveTo>
                  <a:cubicBezTo>
                    <a:pt x="916" y="1146"/>
                    <a:pt x="1040" y="1271"/>
                    <a:pt x="1040" y="1424"/>
                  </a:cubicBezTo>
                  <a:cubicBezTo>
                    <a:pt x="1040" y="1578"/>
                    <a:pt x="916" y="1703"/>
                    <a:pt x="763" y="1703"/>
                  </a:cubicBezTo>
                  <a:lnTo>
                    <a:pt x="361" y="1703"/>
                  </a:lnTo>
                  <a:lnTo>
                    <a:pt x="361" y="1146"/>
                  </a:lnTo>
                  <a:close/>
                  <a:moveTo>
                    <a:pt x="186" y="0"/>
                  </a:moveTo>
                  <a:cubicBezTo>
                    <a:pt x="83" y="0"/>
                    <a:pt x="0" y="83"/>
                    <a:pt x="0" y="185"/>
                  </a:cubicBezTo>
                  <a:lnTo>
                    <a:pt x="0" y="1912"/>
                  </a:lnTo>
                  <a:cubicBezTo>
                    <a:pt x="0" y="2012"/>
                    <a:pt x="83" y="2096"/>
                    <a:pt x="187" y="2096"/>
                  </a:cubicBezTo>
                  <a:lnTo>
                    <a:pt x="775" y="2096"/>
                  </a:lnTo>
                  <a:cubicBezTo>
                    <a:pt x="1135" y="2096"/>
                    <a:pt x="1425" y="1805"/>
                    <a:pt x="1425" y="1444"/>
                  </a:cubicBezTo>
                  <a:cubicBezTo>
                    <a:pt x="1425" y="1230"/>
                    <a:pt x="1320" y="1040"/>
                    <a:pt x="1161" y="922"/>
                  </a:cubicBezTo>
                  <a:cubicBezTo>
                    <a:pt x="1230" y="827"/>
                    <a:pt x="1271" y="708"/>
                    <a:pt x="1271" y="583"/>
                  </a:cubicBezTo>
                  <a:cubicBezTo>
                    <a:pt x="1271" y="262"/>
                    <a:pt x="1009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5"/>
            <p:cNvSpPr/>
            <p:nvPr/>
          </p:nvSpPr>
          <p:spPr>
            <a:xfrm>
              <a:off x="2633406" y="1624778"/>
              <a:ext cx="122937" cy="122937"/>
            </a:xfrm>
            <a:custGeom>
              <a:avLst/>
              <a:gdLst/>
              <a:ahLst/>
              <a:cxnLst/>
              <a:rect l="l" t="t" r="r" b="b"/>
              <a:pathLst>
                <a:path w="3245" h="3245" extrusionOk="0">
                  <a:moveTo>
                    <a:pt x="1622" y="371"/>
                  </a:moveTo>
                  <a:cubicBezTo>
                    <a:pt x="2313" y="372"/>
                    <a:pt x="2875" y="933"/>
                    <a:pt x="2875" y="1623"/>
                  </a:cubicBezTo>
                  <a:cubicBezTo>
                    <a:pt x="2875" y="2315"/>
                    <a:pt x="2313" y="2876"/>
                    <a:pt x="1622" y="2876"/>
                  </a:cubicBezTo>
                  <a:cubicBezTo>
                    <a:pt x="931" y="2876"/>
                    <a:pt x="368" y="2315"/>
                    <a:pt x="368" y="1623"/>
                  </a:cubicBezTo>
                  <a:cubicBezTo>
                    <a:pt x="368" y="932"/>
                    <a:pt x="931" y="371"/>
                    <a:pt x="1622" y="371"/>
                  </a:cubicBezTo>
                  <a:close/>
                  <a:moveTo>
                    <a:pt x="1623" y="1"/>
                  </a:moveTo>
                  <a:cubicBezTo>
                    <a:pt x="729" y="3"/>
                    <a:pt x="1" y="729"/>
                    <a:pt x="1" y="1623"/>
                  </a:cubicBezTo>
                  <a:cubicBezTo>
                    <a:pt x="1" y="2518"/>
                    <a:pt x="729" y="3245"/>
                    <a:pt x="1623" y="3245"/>
                  </a:cubicBezTo>
                  <a:cubicBezTo>
                    <a:pt x="2518" y="3245"/>
                    <a:pt x="3244" y="2517"/>
                    <a:pt x="3244" y="1623"/>
                  </a:cubicBezTo>
                  <a:cubicBezTo>
                    <a:pt x="3244" y="729"/>
                    <a:pt x="2516" y="1"/>
                    <a:pt x="1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5"/>
            <p:cNvSpPr/>
            <p:nvPr/>
          </p:nvSpPr>
          <p:spPr>
            <a:xfrm>
              <a:off x="2667579" y="1663762"/>
              <a:ext cx="54744" cy="45879"/>
            </a:xfrm>
            <a:custGeom>
              <a:avLst/>
              <a:gdLst/>
              <a:ahLst/>
              <a:cxnLst/>
              <a:rect l="l" t="t" r="r" b="b"/>
              <a:pathLst>
                <a:path w="1445" h="1211" extrusionOk="0">
                  <a:moveTo>
                    <a:pt x="1237" y="0"/>
                  </a:moveTo>
                  <a:cubicBezTo>
                    <a:pt x="1179" y="0"/>
                    <a:pt x="1122" y="27"/>
                    <a:pt x="1086" y="77"/>
                  </a:cubicBezTo>
                  <a:lnTo>
                    <a:pt x="626" y="723"/>
                  </a:lnTo>
                  <a:lnTo>
                    <a:pt x="349" y="391"/>
                  </a:lnTo>
                  <a:cubicBezTo>
                    <a:pt x="312" y="347"/>
                    <a:pt x="260" y="325"/>
                    <a:pt x="208" y="325"/>
                  </a:cubicBezTo>
                  <a:cubicBezTo>
                    <a:pt x="166" y="325"/>
                    <a:pt x="124" y="339"/>
                    <a:pt x="90" y="368"/>
                  </a:cubicBezTo>
                  <a:cubicBezTo>
                    <a:pt x="11" y="433"/>
                    <a:pt x="1" y="548"/>
                    <a:pt x="66" y="627"/>
                  </a:cubicBezTo>
                  <a:lnTo>
                    <a:pt x="495" y="1143"/>
                  </a:lnTo>
                  <a:cubicBezTo>
                    <a:pt x="529" y="1185"/>
                    <a:pt x="582" y="1210"/>
                    <a:pt x="636" y="1210"/>
                  </a:cubicBezTo>
                  <a:lnTo>
                    <a:pt x="643" y="1210"/>
                  </a:lnTo>
                  <a:cubicBezTo>
                    <a:pt x="700" y="1207"/>
                    <a:pt x="753" y="1180"/>
                    <a:pt x="786" y="1133"/>
                  </a:cubicBezTo>
                  <a:lnTo>
                    <a:pt x="1386" y="292"/>
                  </a:lnTo>
                  <a:cubicBezTo>
                    <a:pt x="1445" y="210"/>
                    <a:pt x="1427" y="95"/>
                    <a:pt x="1343" y="34"/>
                  </a:cubicBezTo>
                  <a:cubicBezTo>
                    <a:pt x="1311" y="11"/>
                    <a:pt x="1274" y="0"/>
                    <a:pt x="1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5"/>
            <p:cNvSpPr/>
            <p:nvPr/>
          </p:nvSpPr>
          <p:spPr>
            <a:xfrm>
              <a:off x="2341881" y="1523322"/>
              <a:ext cx="223522" cy="389875"/>
            </a:xfrm>
            <a:custGeom>
              <a:avLst/>
              <a:gdLst/>
              <a:ahLst/>
              <a:cxnLst/>
              <a:rect l="l" t="t" r="r" b="b"/>
              <a:pathLst>
                <a:path w="5900" h="10291" extrusionOk="0">
                  <a:moveTo>
                    <a:pt x="5087" y="362"/>
                  </a:moveTo>
                  <a:cubicBezTo>
                    <a:pt x="5318" y="362"/>
                    <a:pt x="5506" y="550"/>
                    <a:pt x="5506" y="781"/>
                  </a:cubicBezTo>
                  <a:lnTo>
                    <a:pt x="5506" y="8258"/>
                  </a:lnTo>
                  <a:lnTo>
                    <a:pt x="362" y="8258"/>
                  </a:lnTo>
                  <a:lnTo>
                    <a:pt x="362" y="781"/>
                  </a:lnTo>
                  <a:cubicBezTo>
                    <a:pt x="362" y="550"/>
                    <a:pt x="549" y="362"/>
                    <a:pt x="781" y="362"/>
                  </a:cubicBezTo>
                  <a:close/>
                  <a:moveTo>
                    <a:pt x="5506" y="8617"/>
                  </a:moveTo>
                  <a:lnTo>
                    <a:pt x="5506" y="9476"/>
                  </a:lnTo>
                  <a:cubicBezTo>
                    <a:pt x="5506" y="9709"/>
                    <a:pt x="5318" y="9895"/>
                    <a:pt x="5087" y="9895"/>
                  </a:cubicBezTo>
                  <a:lnTo>
                    <a:pt x="781" y="9895"/>
                  </a:lnTo>
                  <a:cubicBezTo>
                    <a:pt x="549" y="9895"/>
                    <a:pt x="362" y="9709"/>
                    <a:pt x="362" y="9476"/>
                  </a:cubicBezTo>
                  <a:lnTo>
                    <a:pt x="362" y="8617"/>
                  </a:lnTo>
                  <a:close/>
                  <a:moveTo>
                    <a:pt x="788" y="1"/>
                  </a:moveTo>
                  <a:cubicBezTo>
                    <a:pt x="354" y="1"/>
                    <a:pt x="1" y="353"/>
                    <a:pt x="1" y="788"/>
                  </a:cubicBezTo>
                  <a:lnTo>
                    <a:pt x="1" y="9501"/>
                  </a:lnTo>
                  <a:cubicBezTo>
                    <a:pt x="1" y="9936"/>
                    <a:pt x="353" y="10290"/>
                    <a:pt x="788" y="10290"/>
                  </a:cubicBezTo>
                  <a:lnTo>
                    <a:pt x="5110" y="10290"/>
                  </a:lnTo>
                  <a:cubicBezTo>
                    <a:pt x="5544" y="10290"/>
                    <a:pt x="5898" y="9937"/>
                    <a:pt x="5898" y="9501"/>
                  </a:cubicBezTo>
                  <a:lnTo>
                    <a:pt x="5898" y="791"/>
                  </a:lnTo>
                  <a:cubicBezTo>
                    <a:pt x="5900" y="354"/>
                    <a:pt x="5544" y="1"/>
                    <a:pt x="5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5"/>
            <p:cNvSpPr/>
            <p:nvPr/>
          </p:nvSpPr>
          <p:spPr>
            <a:xfrm>
              <a:off x="2439928" y="1867205"/>
              <a:ext cx="26785" cy="13676"/>
            </a:xfrm>
            <a:custGeom>
              <a:avLst/>
              <a:gdLst/>
              <a:ahLst/>
              <a:cxnLst/>
              <a:rect l="l" t="t" r="r" b="b"/>
              <a:pathLst>
                <a:path w="707" h="361" extrusionOk="0">
                  <a:moveTo>
                    <a:pt x="199" y="0"/>
                  </a:moveTo>
                  <a:cubicBezTo>
                    <a:pt x="102" y="0"/>
                    <a:pt x="18" y="69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509" y="360"/>
                  </a:lnTo>
                  <a:cubicBezTo>
                    <a:pt x="604" y="360"/>
                    <a:pt x="689" y="291"/>
                    <a:pt x="697" y="197"/>
                  </a:cubicBezTo>
                  <a:cubicBezTo>
                    <a:pt x="707" y="89"/>
                    <a:pt x="623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5"/>
            <p:cNvSpPr/>
            <p:nvPr/>
          </p:nvSpPr>
          <p:spPr>
            <a:xfrm>
              <a:off x="2391927" y="1624892"/>
              <a:ext cx="122937" cy="122861"/>
            </a:xfrm>
            <a:custGeom>
              <a:avLst/>
              <a:gdLst/>
              <a:ahLst/>
              <a:cxnLst/>
              <a:rect l="l" t="t" r="r" b="b"/>
              <a:pathLst>
                <a:path w="3245" h="3243" extrusionOk="0">
                  <a:moveTo>
                    <a:pt x="1621" y="0"/>
                  </a:moveTo>
                  <a:cubicBezTo>
                    <a:pt x="1275" y="0"/>
                    <a:pt x="945" y="107"/>
                    <a:pt x="667" y="310"/>
                  </a:cubicBezTo>
                  <a:cubicBezTo>
                    <a:pt x="584" y="370"/>
                    <a:pt x="566" y="485"/>
                    <a:pt x="626" y="568"/>
                  </a:cubicBezTo>
                  <a:cubicBezTo>
                    <a:pt x="662" y="617"/>
                    <a:pt x="719" y="644"/>
                    <a:pt x="776" y="644"/>
                  </a:cubicBezTo>
                  <a:cubicBezTo>
                    <a:pt x="814" y="644"/>
                    <a:pt x="852" y="632"/>
                    <a:pt x="885" y="609"/>
                  </a:cubicBezTo>
                  <a:cubicBezTo>
                    <a:pt x="1099" y="451"/>
                    <a:pt x="1354" y="369"/>
                    <a:pt x="1621" y="369"/>
                  </a:cubicBezTo>
                  <a:cubicBezTo>
                    <a:pt x="2312" y="369"/>
                    <a:pt x="2875" y="930"/>
                    <a:pt x="2875" y="1621"/>
                  </a:cubicBezTo>
                  <a:cubicBezTo>
                    <a:pt x="2875" y="2313"/>
                    <a:pt x="2312" y="2875"/>
                    <a:pt x="1621" y="2875"/>
                  </a:cubicBezTo>
                  <a:cubicBezTo>
                    <a:pt x="930" y="2875"/>
                    <a:pt x="368" y="2313"/>
                    <a:pt x="368" y="1621"/>
                  </a:cubicBezTo>
                  <a:cubicBezTo>
                    <a:pt x="368" y="1482"/>
                    <a:pt x="392" y="1344"/>
                    <a:pt x="436" y="1213"/>
                  </a:cubicBezTo>
                  <a:cubicBezTo>
                    <a:pt x="469" y="1117"/>
                    <a:pt x="418" y="1012"/>
                    <a:pt x="322" y="979"/>
                  </a:cubicBezTo>
                  <a:cubicBezTo>
                    <a:pt x="302" y="972"/>
                    <a:pt x="282" y="969"/>
                    <a:pt x="262" y="969"/>
                  </a:cubicBezTo>
                  <a:cubicBezTo>
                    <a:pt x="185" y="969"/>
                    <a:pt x="114" y="1017"/>
                    <a:pt x="89" y="1092"/>
                  </a:cubicBezTo>
                  <a:cubicBezTo>
                    <a:pt x="29" y="1263"/>
                    <a:pt x="1" y="1440"/>
                    <a:pt x="1" y="1621"/>
                  </a:cubicBezTo>
                  <a:cubicBezTo>
                    <a:pt x="1" y="2516"/>
                    <a:pt x="728" y="3243"/>
                    <a:pt x="1623" y="3243"/>
                  </a:cubicBezTo>
                  <a:cubicBezTo>
                    <a:pt x="2516" y="3243"/>
                    <a:pt x="3244" y="2515"/>
                    <a:pt x="3244" y="1621"/>
                  </a:cubicBezTo>
                  <a:cubicBezTo>
                    <a:pt x="3243" y="726"/>
                    <a:pt x="2515" y="0"/>
                    <a:pt x="1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5"/>
            <p:cNvSpPr/>
            <p:nvPr/>
          </p:nvSpPr>
          <p:spPr>
            <a:xfrm>
              <a:off x="2431631" y="1664899"/>
              <a:ext cx="43416" cy="42848"/>
            </a:xfrm>
            <a:custGeom>
              <a:avLst/>
              <a:gdLst/>
              <a:ahLst/>
              <a:cxnLst/>
              <a:rect l="l" t="t" r="r" b="b"/>
              <a:pathLst>
                <a:path w="1146" h="1131" extrusionOk="0">
                  <a:moveTo>
                    <a:pt x="941" y="1"/>
                  </a:moveTo>
                  <a:cubicBezTo>
                    <a:pt x="893" y="1"/>
                    <a:pt x="845" y="19"/>
                    <a:pt x="808" y="57"/>
                  </a:cubicBezTo>
                  <a:lnTo>
                    <a:pt x="573" y="301"/>
                  </a:lnTo>
                  <a:lnTo>
                    <a:pt x="337" y="57"/>
                  </a:lnTo>
                  <a:cubicBezTo>
                    <a:pt x="301" y="20"/>
                    <a:pt x="253" y="1"/>
                    <a:pt x="205" y="1"/>
                  </a:cubicBezTo>
                  <a:cubicBezTo>
                    <a:pt x="159" y="1"/>
                    <a:pt x="113" y="18"/>
                    <a:pt x="77" y="52"/>
                  </a:cubicBezTo>
                  <a:cubicBezTo>
                    <a:pt x="4" y="123"/>
                    <a:pt x="1" y="240"/>
                    <a:pt x="72" y="313"/>
                  </a:cubicBezTo>
                  <a:lnTo>
                    <a:pt x="316" y="565"/>
                  </a:lnTo>
                  <a:lnTo>
                    <a:pt x="72" y="819"/>
                  </a:lnTo>
                  <a:cubicBezTo>
                    <a:pt x="2" y="892"/>
                    <a:pt x="4" y="1008"/>
                    <a:pt x="77" y="1079"/>
                  </a:cubicBezTo>
                  <a:cubicBezTo>
                    <a:pt x="112" y="1113"/>
                    <a:pt x="159" y="1131"/>
                    <a:pt x="205" y="1131"/>
                  </a:cubicBezTo>
                  <a:cubicBezTo>
                    <a:pt x="253" y="1131"/>
                    <a:pt x="303" y="1113"/>
                    <a:pt x="337" y="1075"/>
                  </a:cubicBezTo>
                  <a:lnTo>
                    <a:pt x="573" y="831"/>
                  </a:lnTo>
                  <a:lnTo>
                    <a:pt x="808" y="1075"/>
                  </a:lnTo>
                  <a:cubicBezTo>
                    <a:pt x="845" y="1113"/>
                    <a:pt x="892" y="1131"/>
                    <a:pt x="942" y="1131"/>
                  </a:cubicBezTo>
                  <a:cubicBezTo>
                    <a:pt x="987" y="1131"/>
                    <a:pt x="1033" y="1114"/>
                    <a:pt x="1069" y="1079"/>
                  </a:cubicBezTo>
                  <a:cubicBezTo>
                    <a:pt x="1143" y="1008"/>
                    <a:pt x="1146" y="892"/>
                    <a:pt x="1075" y="819"/>
                  </a:cubicBezTo>
                  <a:lnTo>
                    <a:pt x="829" y="565"/>
                  </a:lnTo>
                  <a:lnTo>
                    <a:pt x="1075" y="313"/>
                  </a:lnTo>
                  <a:cubicBezTo>
                    <a:pt x="1146" y="240"/>
                    <a:pt x="1144" y="123"/>
                    <a:pt x="1069" y="52"/>
                  </a:cubicBezTo>
                  <a:cubicBezTo>
                    <a:pt x="1033" y="18"/>
                    <a:pt x="987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65"/>
          <p:cNvGrpSpPr/>
          <p:nvPr/>
        </p:nvGrpSpPr>
        <p:grpSpPr>
          <a:xfrm>
            <a:off x="1781307" y="1995865"/>
            <a:ext cx="346610" cy="449475"/>
            <a:chOff x="1612822" y="1436414"/>
            <a:chExt cx="367522" cy="476593"/>
          </a:xfrm>
        </p:grpSpPr>
        <p:sp>
          <p:nvSpPr>
            <p:cNvPr id="2959" name="Google Shape;2959;p65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5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5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5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65"/>
          <p:cNvGrpSpPr/>
          <p:nvPr/>
        </p:nvGrpSpPr>
        <p:grpSpPr>
          <a:xfrm>
            <a:off x="960336" y="1996043"/>
            <a:ext cx="394595" cy="449261"/>
            <a:chOff x="742339" y="1436604"/>
            <a:chExt cx="418402" cy="476366"/>
          </a:xfrm>
        </p:grpSpPr>
        <p:sp>
          <p:nvSpPr>
            <p:cNvPr id="2964" name="Google Shape;2964;p6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6" name="Google Shape;2976;p65"/>
          <p:cNvGrpSpPr/>
          <p:nvPr/>
        </p:nvGrpSpPr>
        <p:grpSpPr>
          <a:xfrm>
            <a:off x="7760469" y="1347806"/>
            <a:ext cx="449582" cy="381589"/>
            <a:chOff x="7952725" y="749256"/>
            <a:chExt cx="476707" cy="404612"/>
          </a:xfrm>
        </p:grpSpPr>
        <p:sp>
          <p:nvSpPr>
            <p:cNvPr id="2977" name="Google Shape;2977;p6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5"/>
          <p:cNvGrpSpPr/>
          <p:nvPr/>
        </p:nvGrpSpPr>
        <p:grpSpPr>
          <a:xfrm>
            <a:off x="7015727" y="1322652"/>
            <a:ext cx="449761" cy="431968"/>
            <a:chOff x="7163051" y="722585"/>
            <a:chExt cx="476896" cy="458030"/>
          </a:xfrm>
        </p:grpSpPr>
        <p:sp>
          <p:nvSpPr>
            <p:cNvPr id="2983" name="Google Shape;2983;p6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65"/>
          <p:cNvSpPr/>
          <p:nvPr/>
        </p:nvSpPr>
        <p:spPr>
          <a:xfrm>
            <a:off x="6308885" y="1364795"/>
            <a:ext cx="17578" cy="17614"/>
          </a:xfrm>
          <a:custGeom>
            <a:avLst/>
            <a:gdLst/>
            <a:ahLst/>
            <a:cxnLst/>
            <a:rect l="l" t="t" r="r" b="b"/>
            <a:pathLst>
              <a:path w="492" h="493" extrusionOk="0">
                <a:moveTo>
                  <a:pt x="245" y="1"/>
                </a:moveTo>
                <a:cubicBezTo>
                  <a:pt x="111" y="1"/>
                  <a:pt x="1" y="111"/>
                  <a:pt x="1" y="247"/>
                </a:cubicBezTo>
                <a:cubicBezTo>
                  <a:pt x="1" y="383"/>
                  <a:pt x="111" y="493"/>
                  <a:pt x="247" y="493"/>
                </a:cubicBezTo>
                <a:cubicBezTo>
                  <a:pt x="382" y="493"/>
                  <a:pt x="492" y="383"/>
                  <a:pt x="492" y="247"/>
                </a:cubicBezTo>
                <a:cubicBezTo>
                  <a:pt x="492" y="111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8" name="Google Shape;2988;p65"/>
          <p:cNvGrpSpPr/>
          <p:nvPr/>
        </p:nvGrpSpPr>
        <p:grpSpPr>
          <a:xfrm>
            <a:off x="6262731" y="1339552"/>
            <a:ext cx="449761" cy="398096"/>
            <a:chOff x="6364624" y="740505"/>
            <a:chExt cx="476896" cy="422115"/>
          </a:xfrm>
        </p:grpSpPr>
        <p:sp>
          <p:nvSpPr>
            <p:cNvPr id="2989" name="Google Shape;2989;p6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65"/>
          <p:cNvGrpSpPr/>
          <p:nvPr/>
        </p:nvGrpSpPr>
        <p:grpSpPr>
          <a:xfrm>
            <a:off x="5498230" y="1339588"/>
            <a:ext cx="449618" cy="398061"/>
            <a:chOff x="5553999" y="740543"/>
            <a:chExt cx="476745" cy="422077"/>
          </a:xfrm>
        </p:grpSpPr>
        <p:sp>
          <p:nvSpPr>
            <p:cNvPr id="3004" name="Google Shape;3004;p6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6" name="Google Shape;3016;p65"/>
          <p:cNvGrpSpPr/>
          <p:nvPr/>
        </p:nvGrpSpPr>
        <p:grpSpPr>
          <a:xfrm>
            <a:off x="4839738" y="1313863"/>
            <a:ext cx="248462" cy="449511"/>
            <a:chOff x="4855778" y="713265"/>
            <a:chExt cx="263452" cy="476631"/>
          </a:xfrm>
        </p:grpSpPr>
        <p:sp>
          <p:nvSpPr>
            <p:cNvPr id="3017" name="Google Shape;3017;p6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9" name="Google Shape;3029;p65"/>
          <p:cNvGrpSpPr/>
          <p:nvPr/>
        </p:nvGrpSpPr>
        <p:grpSpPr>
          <a:xfrm>
            <a:off x="3944647" y="1313791"/>
            <a:ext cx="443723" cy="449475"/>
            <a:chOff x="3906683" y="713190"/>
            <a:chExt cx="470494" cy="476593"/>
          </a:xfrm>
        </p:grpSpPr>
        <p:sp>
          <p:nvSpPr>
            <p:cNvPr id="3030" name="Google Shape;3030;p65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4" name="Google Shape;3044;p65"/>
          <p:cNvGrpSpPr/>
          <p:nvPr/>
        </p:nvGrpSpPr>
        <p:grpSpPr>
          <a:xfrm>
            <a:off x="3276687" y="1313899"/>
            <a:ext cx="374658" cy="449475"/>
            <a:chOff x="3198385" y="713303"/>
            <a:chExt cx="397262" cy="476593"/>
          </a:xfrm>
        </p:grpSpPr>
        <p:sp>
          <p:nvSpPr>
            <p:cNvPr id="3045" name="Google Shape;3045;p65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65"/>
          <p:cNvGrpSpPr/>
          <p:nvPr/>
        </p:nvGrpSpPr>
        <p:grpSpPr>
          <a:xfrm>
            <a:off x="2462772" y="1347055"/>
            <a:ext cx="450154" cy="383269"/>
            <a:chOff x="2335403" y="748460"/>
            <a:chExt cx="477313" cy="406392"/>
          </a:xfrm>
        </p:grpSpPr>
        <p:sp>
          <p:nvSpPr>
            <p:cNvPr id="3053" name="Google Shape;3053;p65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65"/>
          <p:cNvGrpSpPr/>
          <p:nvPr/>
        </p:nvGrpSpPr>
        <p:grpSpPr>
          <a:xfrm>
            <a:off x="1730410" y="1313899"/>
            <a:ext cx="448403" cy="449511"/>
            <a:chOff x="1558836" y="713303"/>
            <a:chExt cx="475457" cy="476631"/>
          </a:xfrm>
        </p:grpSpPr>
        <p:sp>
          <p:nvSpPr>
            <p:cNvPr id="3066" name="Google Shape;3066;p65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5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5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2" name="Google Shape;3082;p65"/>
          <p:cNvSpPr/>
          <p:nvPr/>
        </p:nvSpPr>
        <p:spPr>
          <a:xfrm>
            <a:off x="2092848" y="-2715259"/>
            <a:ext cx="13018" cy="13045"/>
          </a:xfrm>
          <a:custGeom>
            <a:avLst/>
            <a:gdLst/>
            <a:ahLst/>
            <a:cxnLst/>
            <a:rect l="l" t="t" r="r" b="b"/>
            <a:pathLst>
              <a:path w="492" h="493" extrusionOk="0">
                <a:moveTo>
                  <a:pt x="245" y="1"/>
                </a:moveTo>
                <a:cubicBezTo>
                  <a:pt x="111" y="1"/>
                  <a:pt x="1" y="111"/>
                  <a:pt x="1" y="247"/>
                </a:cubicBezTo>
                <a:cubicBezTo>
                  <a:pt x="1" y="383"/>
                  <a:pt x="111" y="493"/>
                  <a:pt x="247" y="493"/>
                </a:cubicBezTo>
                <a:cubicBezTo>
                  <a:pt x="382" y="493"/>
                  <a:pt x="492" y="383"/>
                  <a:pt x="492" y="247"/>
                </a:cubicBezTo>
                <a:cubicBezTo>
                  <a:pt x="492" y="111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308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089" name="Google Shape;3089;p66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that of this template:</a:t>
            </a:r>
            <a:endParaRPr/>
          </a:p>
        </p:txBody>
      </p:sp>
      <p:grpSp>
        <p:nvGrpSpPr>
          <p:cNvPr id="3090" name="Google Shape;3090;p66"/>
          <p:cNvGrpSpPr/>
          <p:nvPr/>
        </p:nvGrpSpPr>
        <p:grpSpPr>
          <a:xfrm>
            <a:off x="2652751" y="2322808"/>
            <a:ext cx="876721" cy="1462861"/>
            <a:chOff x="4849314" y="2333683"/>
            <a:chExt cx="876721" cy="1462861"/>
          </a:xfrm>
        </p:grpSpPr>
        <p:grpSp>
          <p:nvGrpSpPr>
            <p:cNvPr id="3091" name="Google Shape;3091;p66"/>
            <p:cNvGrpSpPr/>
            <p:nvPr/>
          </p:nvGrpSpPr>
          <p:grpSpPr>
            <a:xfrm>
              <a:off x="4849314" y="2333683"/>
              <a:ext cx="876721" cy="589313"/>
              <a:chOff x="3772339" y="3287983"/>
              <a:chExt cx="876721" cy="589313"/>
            </a:xfrm>
          </p:grpSpPr>
          <p:grpSp>
            <p:nvGrpSpPr>
              <p:cNvPr id="3092" name="Google Shape;3092;p66"/>
              <p:cNvGrpSpPr/>
              <p:nvPr/>
            </p:nvGrpSpPr>
            <p:grpSpPr>
              <a:xfrm>
                <a:off x="3772339" y="3287983"/>
                <a:ext cx="237498" cy="589194"/>
                <a:chOff x="3772375" y="3304350"/>
                <a:chExt cx="237498" cy="572700"/>
              </a:xfrm>
            </p:grpSpPr>
            <p:cxnSp>
              <p:nvCxnSpPr>
                <p:cNvPr id="3093" name="Google Shape;3093;p66"/>
                <p:cNvCxnSpPr/>
                <p:nvPr/>
              </p:nvCxnSpPr>
              <p:spPr>
                <a:xfrm>
                  <a:off x="3772375" y="3304350"/>
                  <a:ext cx="0" cy="57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4" name="Google Shape;3094;p66"/>
                <p:cNvCxnSpPr/>
                <p:nvPr/>
              </p:nvCxnSpPr>
              <p:spPr>
                <a:xfrm>
                  <a:off x="3851541" y="3304350"/>
                  <a:ext cx="0" cy="57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5" name="Google Shape;3095;p66"/>
                <p:cNvCxnSpPr/>
                <p:nvPr/>
              </p:nvCxnSpPr>
              <p:spPr>
                <a:xfrm>
                  <a:off x="3930707" y="3304350"/>
                  <a:ext cx="0" cy="57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6" name="Google Shape;3096;p66"/>
                <p:cNvCxnSpPr/>
                <p:nvPr/>
              </p:nvCxnSpPr>
              <p:spPr>
                <a:xfrm>
                  <a:off x="4009873" y="3304350"/>
                  <a:ext cx="0" cy="57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97" name="Google Shape;3097;p66"/>
              <p:cNvGrpSpPr/>
              <p:nvPr/>
            </p:nvGrpSpPr>
            <p:grpSpPr>
              <a:xfrm>
                <a:off x="4089039" y="3596196"/>
                <a:ext cx="237498" cy="281100"/>
                <a:chOff x="4089039" y="3596196"/>
                <a:chExt cx="237498" cy="281100"/>
              </a:xfrm>
            </p:grpSpPr>
            <p:cxnSp>
              <p:nvCxnSpPr>
                <p:cNvPr id="3098" name="Google Shape;3098;p66"/>
                <p:cNvCxnSpPr/>
                <p:nvPr/>
              </p:nvCxnSpPr>
              <p:spPr>
                <a:xfrm>
                  <a:off x="4089039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9" name="Google Shape;3099;p66"/>
                <p:cNvCxnSpPr/>
                <p:nvPr/>
              </p:nvCxnSpPr>
              <p:spPr>
                <a:xfrm>
                  <a:off x="4168205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0" name="Google Shape;3100;p66"/>
                <p:cNvCxnSpPr/>
                <p:nvPr/>
              </p:nvCxnSpPr>
              <p:spPr>
                <a:xfrm>
                  <a:off x="4247370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1" name="Google Shape;3101;p66"/>
                <p:cNvCxnSpPr/>
                <p:nvPr/>
              </p:nvCxnSpPr>
              <p:spPr>
                <a:xfrm>
                  <a:off x="4326536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02" name="Google Shape;3102;p66"/>
              <p:cNvGrpSpPr/>
              <p:nvPr/>
            </p:nvGrpSpPr>
            <p:grpSpPr>
              <a:xfrm>
                <a:off x="4405702" y="3596196"/>
                <a:ext cx="237498" cy="281100"/>
                <a:chOff x="4405702" y="3596196"/>
                <a:chExt cx="237498" cy="281100"/>
              </a:xfrm>
            </p:grpSpPr>
            <p:cxnSp>
              <p:nvCxnSpPr>
                <p:cNvPr id="3103" name="Google Shape;3103;p66"/>
                <p:cNvCxnSpPr/>
                <p:nvPr/>
              </p:nvCxnSpPr>
              <p:spPr>
                <a:xfrm>
                  <a:off x="4405702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4" name="Google Shape;3104;p66"/>
                <p:cNvCxnSpPr/>
                <p:nvPr/>
              </p:nvCxnSpPr>
              <p:spPr>
                <a:xfrm>
                  <a:off x="4484868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5" name="Google Shape;3105;p66"/>
                <p:cNvCxnSpPr/>
                <p:nvPr/>
              </p:nvCxnSpPr>
              <p:spPr>
                <a:xfrm>
                  <a:off x="4564034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6" name="Google Shape;3106;p66"/>
                <p:cNvCxnSpPr/>
                <p:nvPr/>
              </p:nvCxnSpPr>
              <p:spPr>
                <a:xfrm>
                  <a:off x="4643200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07" name="Google Shape;3107;p66"/>
              <p:cNvGrpSpPr/>
              <p:nvPr/>
            </p:nvGrpSpPr>
            <p:grpSpPr>
              <a:xfrm rot="5400000">
                <a:off x="4239406" y="3115771"/>
                <a:ext cx="237403" cy="581905"/>
                <a:chOff x="4089039" y="3596196"/>
                <a:chExt cx="237498" cy="281100"/>
              </a:xfrm>
            </p:grpSpPr>
            <p:cxnSp>
              <p:nvCxnSpPr>
                <p:cNvPr id="3108" name="Google Shape;3108;p66"/>
                <p:cNvCxnSpPr/>
                <p:nvPr/>
              </p:nvCxnSpPr>
              <p:spPr>
                <a:xfrm>
                  <a:off x="4089039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9" name="Google Shape;3109;p66"/>
                <p:cNvCxnSpPr/>
                <p:nvPr/>
              </p:nvCxnSpPr>
              <p:spPr>
                <a:xfrm>
                  <a:off x="4168205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0" name="Google Shape;3110;p66"/>
                <p:cNvCxnSpPr/>
                <p:nvPr/>
              </p:nvCxnSpPr>
              <p:spPr>
                <a:xfrm>
                  <a:off x="4247370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1" name="Google Shape;3111;p66"/>
                <p:cNvCxnSpPr/>
                <p:nvPr/>
              </p:nvCxnSpPr>
              <p:spPr>
                <a:xfrm>
                  <a:off x="4326536" y="3596196"/>
                  <a:ext cx="0" cy="281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12" name="Google Shape;3112;p66"/>
            <p:cNvGrpSpPr/>
            <p:nvPr/>
          </p:nvGrpSpPr>
          <p:grpSpPr>
            <a:xfrm>
              <a:off x="4849423" y="2961468"/>
              <a:ext cx="237498" cy="834997"/>
              <a:chOff x="3772375" y="3304350"/>
              <a:chExt cx="237498" cy="572700"/>
            </a:xfrm>
          </p:grpSpPr>
          <p:cxnSp>
            <p:nvCxnSpPr>
              <p:cNvPr id="3113" name="Google Shape;3113;p66"/>
              <p:cNvCxnSpPr/>
              <p:nvPr/>
            </p:nvCxnSpPr>
            <p:spPr>
              <a:xfrm>
                <a:off x="3772375" y="3304350"/>
                <a:ext cx="0" cy="57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4" name="Google Shape;3114;p66"/>
              <p:cNvCxnSpPr/>
              <p:nvPr/>
            </p:nvCxnSpPr>
            <p:spPr>
              <a:xfrm>
                <a:off x="3851541" y="3304350"/>
                <a:ext cx="0" cy="57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5" name="Google Shape;3115;p66"/>
              <p:cNvCxnSpPr/>
              <p:nvPr/>
            </p:nvCxnSpPr>
            <p:spPr>
              <a:xfrm>
                <a:off x="3930707" y="3304350"/>
                <a:ext cx="0" cy="57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6" name="Google Shape;3116;p66"/>
              <p:cNvCxnSpPr/>
              <p:nvPr/>
            </p:nvCxnSpPr>
            <p:spPr>
              <a:xfrm>
                <a:off x="4009873" y="3304350"/>
                <a:ext cx="0" cy="57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7" name="Google Shape;3117;p66"/>
            <p:cNvGrpSpPr/>
            <p:nvPr/>
          </p:nvGrpSpPr>
          <p:grpSpPr>
            <a:xfrm>
              <a:off x="5166209" y="3265405"/>
              <a:ext cx="237498" cy="531138"/>
              <a:chOff x="4089039" y="3596196"/>
              <a:chExt cx="237498" cy="281100"/>
            </a:xfrm>
          </p:grpSpPr>
          <p:cxnSp>
            <p:nvCxnSpPr>
              <p:cNvPr id="3118" name="Google Shape;3118;p66"/>
              <p:cNvCxnSpPr/>
              <p:nvPr/>
            </p:nvCxnSpPr>
            <p:spPr>
              <a:xfrm>
                <a:off x="4089039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9" name="Google Shape;3119;p66"/>
              <p:cNvCxnSpPr/>
              <p:nvPr/>
            </p:nvCxnSpPr>
            <p:spPr>
              <a:xfrm>
                <a:off x="4168205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0" name="Google Shape;3120;p66"/>
              <p:cNvCxnSpPr/>
              <p:nvPr/>
            </p:nvCxnSpPr>
            <p:spPr>
              <a:xfrm>
                <a:off x="4247370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1" name="Google Shape;3121;p66"/>
              <p:cNvCxnSpPr/>
              <p:nvPr/>
            </p:nvCxnSpPr>
            <p:spPr>
              <a:xfrm>
                <a:off x="4326536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22" name="Google Shape;3122;p66"/>
            <p:cNvGrpSpPr/>
            <p:nvPr/>
          </p:nvGrpSpPr>
          <p:grpSpPr>
            <a:xfrm>
              <a:off x="5482872" y="3265405"/>
              <a:ext cx="237498" cy="531138"/>
              <a:chOff x="4405702" y="3596196"/>
              <a:chExt cx="237498" cy="281100"/>
            </a:xfrm>
          </p:grpSpPr>
          <p:cxnSp>
            <p:nvCxnSpPr>
              <p:cNvPr id="3123" name="Google Shape;3123;p66"/>
              <p:cNvCxnSpPr/>
              <p:nvPr/>
            </p:nvCxnSpPr>
            <p:spPr>
              <a:xfrm>
                <a:off x="4405702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4" name="Google Shape;3124;p66"/>
              <p:cNvCxnSpPr/>
              <p:nvPr/>
            </p:nvCxnSpPr>
            <p:spPr>
              <a:xfrm>
                <a:off x="4484868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5" name="Google Shape;3125;p66"/>
              <p:cNvCxnSpPr/>
              <p:nvPr/>
            </p:nvCxnSpPr>
            <p:spPr>
              <a:xfrm>
                <a:off x="4564034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6" name="Google Shape;3126;p66"/>
              <p:cNvCxnSpPr/>
              <p:nvPr/>
            </p:nvCxnSpPr>
            <p:spPr>
              <a:xfrm>
                <a:off x="4643200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27" name="Google Shape;3127;p66"/>
            <p:cNvGrpSpPr/>
            <p:nvPr/>
          </p:nvGrpSpPr>
          <p:grpSpPr>
            <a:xfrm rot="5400000">
              <a:off x="5316381" y="2789246"/>
              <a:ext cx="237403" cy="581905"/>
              <a:chOff x="4089039" y="3596196"/>
              <a:chExt cx="237498" cy="281100"/>
            </a:xfrm>
          </p:grpSpPr>
          <p:cxnSp>
            <p:nvCxnSpPr>
              <p:cNvPr id="3128" name="Google Shape;3128;p66"/>
              <p:cNvCxnSpPr/>
              <p:nvPr/>
            </p:nvCxnSpPr>
            <p:spPr>
              <a:xfrm>
                <a:off x="4089039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9" name="Google Shape;3129;p66"/>
              <p:cNvCxnSpPr/>
              <p:nvPr/>
            </p:nvCxnSpPr>
            <p:spPr>
              <a:xfrm>
                <a:off x="4168205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0" name="Google Shape;3130;p66"/>
              <p:cNvCxnSpPr/>
              <p:nvPr/>
            </p:nvCxnSpPr>
            <p:spPr>
              <a:xfrm>
                <a:off x="4247370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1" name="Google Shape;3131;p66"/>
              <p:cNvCxnSpPr/>
              <p:nvPr/>
            </p:nvCxnSpPr>
            <p:spPr>
              <a:xfrm>
                <a:off x="4326536" y="3596196"/>
                <a:ext cx="0" cy="28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32" name="Google Shape;3132;p66"/>
          <p:cNvGrpSpPr/>
          <p:nvPr/>
        </p:nvGrpSpPr>
        <p:grpSpPr>
          <a:xfrm>
            <a:off x="4077076" y="2311862"/>
            <a:ext cx="989838" cy="1484757"/>
            <a:chOff x="5713925" y="2311950"/>
            <a:chExt cx="1039200" cy="1558800"/>
          </a:xfrm>
        </p:grpSpPr>
        <p:sp>
          <p:nvSpPr>
            <p:cNvPr id="3133" name="Google Shape;3133;p66"/>
            <p:cNvSpPr/>
            <p:nvPr/>
          </p:nvSpPr>
          <p:spPr>
            <a:xfrm>
              <a:off x="5713925" y="23119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6"/>
            <p:cNvSpPr/>
            <p:nvPr/>
          </p:nvSpPr>
          <p:spPr>
            <a:xfrm>
              <a:off x="6233525" y="23119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6"/>
            <p:cNvSpPr/>
            <p:nvPr/>
          </p:nvSpPr>
          <p:spPr>
            <a:xfrm>
              <a:off x="5713925" y="28315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6"/>
            <p:cNvSpPr/>
            <p:nvPr/>
          </p:nvSpPr>
          <p:spPr>
            <a:xfrm>
              <a:off x="6233525" y="28315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6"/>
            <p:cNvSpPr/>
            <p:nvPr/>
          </p:nvSpPr>
          <p:spPr>
            <a:xfrm>
              <a:off x="5713925" y="33511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6"/>
            <p:cNvSpPr/>
            <p:nvPr/>
          </p:nvSpPr>
          <p:spPr>
            <a:xfrm>
              <a:off x="6233525" y="3351150"/>
              <a:ext cx="519600" cy="5196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66"/>
          <p:cNvGrpSpPr/>
          <p:nvPr/>
        </p:nvGrpSpPr>
        <p:grpSpPr>
          <a:xfrm>
            <a:off x="293519" y="1837246"/>
            <a:ext cx="1892093" cy="1948807"/>
            <a:chOff x="229175" y="1404950"/>
            <a:chExt cx="1576350" cy="1623600"/>
          </a:xfrm>
        </p:grpSpPr>
        <p:sp>
          <p:nvSpPr>
            <p:cNvPr id="3140" name="Google Shape;3140;p66"/>
            <p:cNvSpPr/>
            <p:nvPr/>
          </p:nvSpPr>
          <p:spPr>
            <a:xfrm rot="10800000">
              <a:off x="713225" y="19461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6"/>
            <p:cNvSpPr/>
            <p:nvPr/>
          </p:nvSpPr>
          <p:spPr>
            <a:xfrm rot="10800000">
              <a:off x="551875" y="1751325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6"/>
            <p:cNvSpPr/>
            <p:nvPr/>
          </p:nvSpPr>
          <p:spPr>
            <a:xfrm rot="10800000">
              <a:off x="390525" y="15835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6"/>
            <p:cNvSpPr/>
            <p:nvPr/>
          </p:nvSpPr>
          <p:spPr>
            <a:xfrm rot="10800000">
              <a:off x="229175" y="14049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66"/>
          <p:cNvGrpSpPr/>
          <p:nvPr/>
        </p:nvGrpSpPr>
        <p:grpSpPr>
          <a:xfrm>
            <a:off x="5501248" y="2333706"/>
            <a:ext cx="1095921" cy="1462828"/>
            <a:chOff x="379925" y="2141500"/>
            <a:chExt cx="948275" cy="2315700"/>
          </a:xfrm>
        </p:grpSpPr>
        <p:sp>
          <p:nvSpPr>
            <p:cNvPr id="3145" name="Google Shape;3145;p66"/>
            <p:cNvSpPr/>
            <p:nvPr/>
          </p:nvSpPr>
          <p:spPr>
            <a:xfrm>
              <a:off x="379925" y="2141500"/>
              <a:ext cx="430800" cy="2315700"/>
            </a:xfrm>
            <a:prstGeom prst="parallelogram">
              <a:avLst>
                <a:gd name="adj" fmla="val 60301"/>
              </a:avLst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6"/>
            <p:cNvSpPr/>
            <p:nvPr/>
          </p:nvSpPr>
          <p:spPr>
            <a:xfrm>
              <a:off x="552417" y="2141500"/>
              <a:ext cx="430800" cy="2315700"/>
            </a:xfrm>
            <a:prstGeom prst="parallelogram">
              <a:avLst>
                <a:gd name="adj" fmla="val 60301"/>
              </a:avLst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6"/>
            <p:cNvSpPr/>
            <p:nvPr/>
          </p:nvSpPr>
          <p:spPr>
            <a:xfrm>
              <a:off x="724908" y="2141500"/>
              <a:ext cx="430800" cy="2315700"/>
            </a:xfrm>
            <a:prstGeom prst="parallelogram">
              <a:avLst>
                <a:gd name="adj" fmla="val 60301"/>
              </a:avLst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6"/>
            <p:cNvSpPr/>
            <p:nvPr/>
          </p:nvSpPr>
          <p:spPr>
            <a:xfrm>
              <a:off x="897400" y="2141500"/>
              <a:ext cx="430800" cy="2315700"/>
            </a:xfrm>
            <a:prstGeom prst="parallelogram">
              <a:avLst>
                <a:gd name="adj" fmla="val 60301"/>
              </a:avLst>
            </a:pr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9" name="Google Shape;3149;p66"/>
          <p:cNvGrpSpPr/>
          <p:nvPr/>
        </p:nvGrpSpPr>
        <p:grpSpPr>
          <a:xfrm flipH="1">
            <a:off x="6812113" y="2333688"/>
            <a:ext cx="2806875" cy="2625875"/>
            <a:chOff x="-943975" y="2874825"/>
            <a:chExt cx="2806875" cy="2625875"/>
          </a:xfrm>
        </p:grpSpPr>
        <p:sp>
          <p:nvSpPr>
            <p:cNvPr id="3150" name="Google Shape;3150;p66"/>
            <p:cNvSpPr/>
            <p:nvPr/>
          </p:nvSpPr>
          <p:spPr>
            <a:xfrm>
              <a:off x="-272200" y="2874825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6"/>
            <p:cNvSpPr/>
            <p:nvPr/>
          </p:nvSpPr>
          <p:spPr>
            <a:xfrm>
              <a:off x="-440144" y="2997519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6"/>
            <p:cNvSpPr/>
            <p:nvPr/>
          </p:nvSpPr>
          <p:spPr>
            <a:xfrm>
              <a:off x="-608087" y="3120213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6"/>
            <p:cNvSpPr/>
            <p:nvPr/>
          </p:nvSpPr>
          <p:spPr>
            <a:xfrm>
              <a:off x="-776031" y="3242906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6"/>
            <p:cNvSpPr/>
            <p:nvPr/>
          </p:nvSpPr>
          <p:spPr>
            <a:xfrm>
              <a:off x="-943975" y="3365600"/>
              <a:ext cx="2135100" cy="2135100"/>
            </a:xfrm>
            <a:prstGeom prst="blockArc">
              <a:avLst>
                <a:gd name="adj1" fmla="val 10800000"/>
                <a:gd name="adj2" fmla="val 138848"/>
                <a:gd name="adj3" fmla="val 4531"/>
              </a:avLst>
            </a:pr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60" name="Google Shape;3160;p67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Did you like the resources in this template? Get them for free at our other websites: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Photos: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 shot man working on laptop</a:t>
            </a:r>
            <a:endParaRPr sz="1400">
              <a:solidFill>
                <a:schemeClr val="dk1"/>
              </a:solidFill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of friends planning a trip in a cafe</a:t>
            </a:r>
            <a:endParaRPr sz="1400">
              <a:solidFill>
                <a:schemeClr val="dk1"/>
              </a:solidFill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 shot man working on laptop</a:t>
            </a:r>
            <a:endParaRPr sz="1400">
              <a:solidFill>
                <a:schemeClr val="dk1"/>
              </a:solidFill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 view of men working on laptops at the office</a:t>
            </a:r>
            <a:endParaRPr sz="1400">
              <a:solidFill>
                <a:schemeClr val="dk1"/>
              </a:solidFill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Lifestyle of woman in the office</a:t>
            </a:r>
            <a:endParaRPr sz="1400">
              <a:solidFill>
                <a:schemeClr val="dk1"/>
              </a:solidFill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Secretary working on laptop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61" name="Google Shape;3161;p67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Vectors: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gradient circuit board background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Icon pack: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20040" lvl="0" indent="-3048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Char char="●"/>
            </a:pPr>
            <a:r>
              <a:rPr lang="en" sz="1400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 Pack: Coding | Lineal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2035B133-0E6D-9E52-EDBB-52010227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60DB504-2D3A-C65B-2617-250D2CEA7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15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7CE04930-FF48-0A93-7967-03D87B05DE06}"/>
              </a:ext>
            </a:extLst>
          </p:cNvPr>
          <p:cNvGrpSpPr/>
          <p:nvPr/>
        </p:nvGrpSpPr>
        <p:grpSpPr>
          <a:xfrm>
            <a:off x="-123925" y="451885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CE96A63-FCD6-0798-4870-B47201D527E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CE5C05F-5CAE-22E8-7707-6E92A9988D2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D256F6A-E657-AF0B-665E-5444E38046FB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CF8F603-D9B7-2566-E324-4BA403643AC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B645A71-5F2C-F821-DF94-66F1C4A6A90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BD4FCC7-48D5-BAD4-D91D-9C58BB2344B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6D8D2F8-A43D-D494-5DC1-E5A4302EB1C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0860F216-2DA5-3F74-8598-EE54A080CC01}"/>
              </a:ext>
            </a:extLst>
          </p:cNvPr>
          <p:cNvSpPr txBox="1">
            <a:spLocks/>
          </p:cNvSpPr>
          <p:nvPr/>
        </p:nvSpPr>
        <p:spPr>
          <a:xfrm>
            <a:off x="720000" y="1445964"/>
            <a:ext cx="790038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>
              <a:lnSpc>
                <a:spcPct val="115000"/>
              </a:lnSpc>
              <a:buNone/>
            </a:pPr>
            <a:r>
              <a:rPr lang="en-US" b="1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 A</a:t>
            </a:r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Large-Scale Online Biomedical Semantic Indexing</a:t>
            </a:r>
          </a:p>
          <a:p>
            <a:pPr marL="342900" marR="0" lvl="0" indent="-342900">
              <a:lnSpc>
                <a:spcPct val="115000"/>
              </a:lnSpc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b="1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Nhiệm vụ: </a:t>
            </a:r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Truy xuất, tìm kiếm các tài liệu, đoạn văn bản từ PubMed liên quan tới câu hỏi được đưa vào</a:t>
            </a:r>
          </a:p>
          <a:p>
            <a:pPr marL="342900" marR="0" lvl="0" indent="-342900">
              <a:lnSpc>
                <a:spcPct val="115000"/>
              </a:lnSpc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b="1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Input:</a:t>
            </a:r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Câu hỏi về lĩnh vực y sinh</a:t>
            </a:r>
          </a:p>
          <a:p>
            <a:pPr marL="342900" marR="0" lvl="0" indent="-342900">
              <a:lnSpc>
                <a:spcPct val="115000"/>
              </a:lnSpc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b="1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Output:</a:t>
            </a:r>
          </a:p>
          <a:p>
            <a:pPr marL="457200" marR="0">
              <a:lnSpc>
                <a:spcPct val="115000"/>
              </a:lnSpc>
              <a:buNone/>
            </a:pPr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Các tài liệu, bài báo liên quan tới câu hỏi từ PubMed</a:t>
            </a:r>
          </a:p>
          <a:p>
            <a:pPr marL="457200" marR="0">
              <a:lnSpc>
                <a:spcPct val="115000"/>
              </a:lnSpc>
              <a:buNone/>
            </a:pPr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Các đoạn văn bản có trong tài liệu (snippets)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607B863-BB79-36EA-43C7-2E9B35DFB819}"/>
              </a:ext>
            </a:extLst>
          </p:cNvPr>
          <p:cNvSpPr txBox="1"/>
          <p:nvPr/>
        </p:nvSpPr>
        <p:spPr>
          <a:xfrm>
            <a:off x="720000" y="1115224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Cuộc thi được chia làm hai phần đối với BioASQ Challenge: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9C250992-8E56-6B91-5EB0-69D2BE3A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CD83489-6BE6-60F9-658F-BA6B27BD2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15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80EF776-10E6-09EB-69E7-23955F62F1BF}"/>
              </a:ext>
            </a:extLst>
          </p:cNvPr>
          <p:cNvGrpSpPr/>
          <p:nvPr/>
        </p:nvGrpSpPr>
        <p:grpSpPr>
          <a:xfrm>
            <a:off x="-123925" y="451885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975F16D-A3EE-3DB1-B635-A68829BE1543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5631ADF1-346D-05BE-4FFD-15AB020D599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872F2282-DA50-2965-5E8D-BD08FDE737E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012E248-5BF9-53C4-F813-A52B5F3285FB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E3CF4C30-F9F4-867C-C905-69D56985ED0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D9963121-CE2C-9783-B8C3-4B9387B1EBB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77D94C6-3193-C8D5-C5CB-0A9D40BF7C0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FD3743D6-7919-EBB7-3C52-E486DEB367DB}"/>
              </a:ext>
            </a:extLst>
          </p:cNvPr>
          <p:cNvSpPr txBox="1">
            <a:spLocks/>
          </p:cNvSpPr>
          <p:nvPr/>
        </p:nvSpPr>
        <p:spPr>
          <a:xfrm>
            <a:off x="720000" y="1445964"/>
            <a:ext cx="790038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algn="l" rtl="0">
              <a:lnSpc>
                <a:spcPct val="115000"/>
              </a:lnSpc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 B: </a:t>
            </a: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Biomedical Semantic Question Answering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7472" marR="0" indent="-347472" algn="l" rtl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Nhiệm vụ: Trả lời các câu hỏi chuyên ngành y sinh được đưa ra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7472" marR="0" indent="-347472" algn="l" rtl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Input: Câu hỏi về lĩnh vực y sinh, bao gồm các loại câu hỏi sau: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28600" marR="0" algn="l" rtl="0">
              <a:lnSpc>
                <a:spcPct val="115000"/>
              </a:lnSpc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Factoid: Câu trả lời ngắn (Câu hỏi có câu trả lời là một thực thể)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28600" marR="0" algn="l" rtl="0">
              <a:lnSpc>
                <a:spcPct val="115000"/>
              </a:lnSpc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Yes/No: Câu hỏi dạng đúng sai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28600" marR="0" algn="l" rtl="0">
              <a:lnSpc>
                <a:spcPct val="115000"/>
              </a:lnSpc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List: Câu hỏi yêu cầu câu trả lời là một danh sách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28600" marR="0" algn="l" rtl="0">
              <a:lnSpc>
                <a:spcPct val="115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 Summary: </a:t>
            </a:r>
            <a:endParaRPr lang="en-US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036AA95-FD71-F24F-0B0A-F6A16E8DF7CD}"/>
              </a:ext>
            </a:extLst>
          </p:cNvPr>
          <p:cNvSpPr txBox="1"/>
          <p:nvPr/>
        </p:nvSpPr>
        <p:spPr>
          <a:xfrm>
            <a:off x="720000" y="1115224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Cuộc thi được chia làm hai phần đối với BioASQ Challenge: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E8747BB-0EBA-C1DA-0089-C59BFF05A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5DF56BE-FE49-C31E-FB00-3CFF07DBC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2" y="2555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tích bài toán</a:t>
            </a:r>
            <a:endParaRPr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B9956CB-E8D6-1760-F0B9-D73E3623A4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002" y="855414"/>
            <a:ext cx="3543000" cy="116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</a:rPr>
              <a:t>Output: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Danh sách tài liệu, các đoạn văn bản trong tài liệu chứa thông tin trả lời câu hỏi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Câu trả lời ngắn (Exact answer) hoặc đoạn văn bản trả lời câu hỏi (Ideal answer)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5682DB9D-6D46-3A66-A4C1-C1C141C1D78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8" y="855414"/>
            <a:ext cx="3543000" cy="1386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 panose="02000000000000000000" pitchFamily="2" charset="0"/>
                <a:ea typeface="Roboto" panose="02000000000000000000" pitchFamily="2" charset="0"/>
              </a:rPr>
              <a:t>Input: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Câu hỏi đầu vào (Query) (dạng câu hỏi tự nhiên hoặc câu hỏi có cấu trúc)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Tập dữ liệu nguồn: ở đây hệ thống sử dụng PubMed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EB6A1A2-F641-FEA2-FD23-F74DF70B9EC1}"/>
              </a:ext>
            </a:extLst>
          </p:cNvPr>
          <p:cNvGrpSpPr/>
          <p:nvPr/>
        </p:nvGrpSpPr>
        <p:grpSpPr>
          <a:xfrm rot="10800000">
            <a:off x="4789451" y="4288086"/>
            <a:ext cx="4558967" cy="1141122"/>
            <a:chOff x="-123925" y="4132284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1AD8CEF-87FB-3DC8-6F00-8DBD285D4DFB}"/>
                </a:ext>
              </a:extLst>
            </p:cNvPr>
            <p:cNvGrpSpPr/>
            <p:nvPr/>
          </p:nvGrpSpPr>
          <p:grpSpPr>
            <a:xfrm>
              <a:off x="-3" y="4132284"/>
              <a:ext cx="2308406" cy="1141122"/>
              <a:chOff x="-3" y="4132284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27FD59A-EFAF-D919-9543-26828698754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5C32624-E29F-E142-3028-DAACB006B4C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C65F68E6-28F9-A1F8-5DCA-D06A96CEC08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164C26C-B54C-6B2E-33A8-D23BC6F75D6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E287FB3-0DE4-6FD6-992A-566B2AA80BD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B1514A92-C0DD-C82F-4059-C00749E315F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2;p39">
            <a:extLst>
              <a:ext uri="{FF2B5EF4-FFF2-40B4-BE49-F238E27FC236}">
                <a16:creationId xmlns:a16="http://schemas.microsoft.com/office/drawing/2014/main" id="{7F91C7C4-A5D2-01E3-59B8-0143383CB835}"/>
              </a:ext>
            </a:extLst>
          </p:cNvPr>
          <p:cNvSpPr txBox="1">
            <a:spLocks/>
          </p:cNvSpPr>
          <p:nvPr/>
        </p:nvSpPr>
        <p:spPr>
          <a:xfrm>
            <a:off x="1019045" y="2752936"/>
            <a:ext cx="7105910" cy="16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1600" b="1">
                <a:latin typeface="Roboto" panose="02000000000000000000" pitchFamily="2" charset="0"/>
                <a:ea typeface="Roboto" panose="02000000000000000000" pitchFamily="2" charset="0"/>
              </a:rPr>
              <a:t>Phạm vi:</a:t>
            </a:r>
          </a:p>
          <a:p>
            <a:pPr marL="285750" indent="-285750">
              <a:buFontTx/>
              <a:buChar char="-"/>
            </a:pPr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Các câu hỏi sử dụng tiếng Anh</a:t>
            </a:r>
          </a:p>
          <a:p>
            <a:pPr marL="285750" indent="-285750">
              <a:buFontTx/>
              <a:buChar char="-"/>
            </a:pPr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Các câu hỏi chỉ truy xuất từ một lượng bài báo giới hạn (tối thiểu 10 và tối đa 60) thông qua PubMed</a:t>
            </a:r>
          </a:p>
          <a:p>
            <a:pPr marL="285750" indent="-285750">
              <a:buFontTx/>
              <a:buChar char="-"/>
            </a:pPr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Câu hỏi được giới hạn trong lĩnh vực y sinh</a:t>
            </a:r>
          </a:p>
          <a:p>
            <a:pPr marL="0" indent="0"/>
            <a:endParaRPr lang="en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0C98057F-CF60-D5C8-2438-FF8AB345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39096288-1A20-2A26-1A96-515C48980C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DC59471-273D-D6B3-956E-77D1958497BF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F6CB8BE8-F7D6-3078-D8B1-3A0504C81D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3BE9651-0226-EE9F-8E25-E41449AE390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D6F22C2-6B3B-AAC6-487A-33D2245F80F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C612ED86-F343-E339-0452-AD58D38F8E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5CA204A-8DFD-542D-4E64-F479AEBB3BD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446507B-85A2-AFDF-8B49-BE1EF4131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3534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06ED795-09B7-27E7-C602-66CD07BB67C6}"/>
              </a:ext>
            </a:extLst>
          </p:cNvPr>
          <p:cNvGrpSpPr/>
          <p:nvPr/>
        </p:nvGrpSpPr>
        <p:grpSpPr>
          <a:xfrm>
            <a:off x="7033761" y="-1253690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3B1B8C8-A9EB-FDC9-0295-33C7BC92FC62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3890089-43C1-AF58-DBE6-BBF7418AA51C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0D6CF24-B90B-6FE9-0B77-972976AACAFE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3F85B54-CE72-AD57-2A08-9DC223B9802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BF03615-068D-B7D1-3412-A74669069146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2B1F9AA-53B3-20BC-4C42-A51CC44F12B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3E0170B0-445D-CF3F-B568-9EA63135C28D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856128D8-0A5E-E716-8318-189EF710151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08B4DC6-64B7-FDA2-2A87-35B998F7487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18D4124-94F0-302D-2A3D-E2502BA85FB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52732715-7F4D-38E8-AB05-CA843BA3459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2998B340-B4DF-B829-F35C-6E2203C07A8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63A99B3-FF14-3BDA-711D-95BED6DE1F0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77E800A-605F-8E6F-83F0-13CB0F94FB8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542E6213-C340-686E-21A0-593A19660F7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AFFD8DDA-A332-AE05-1C4F-22E6A2E437E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D2651A6-D964-901D-90A7-E933161F51A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8077B47-42A5-FFC2-4821-43290B2D833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EFD27923-05F1-0789-6E92-61831462E79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02D3A95-71D7-0C5A-4F60-86F3818D7DB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07FE32B-E968-D5C7-E21E-5E1F27F9E24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34E2F01-856C-AE9D-CB00-CC755BD97D3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B85D683D-F55E-4DC0-65F6-95863AE8F13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49BDABF-544B-CF81-3DB7-DD54E709173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AEF059E-E63C-DE8B-E67C-519C2EAEF3B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41FEA405-1818-60F0-BF0A-BA4FE1913C7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6310330-56BA-24D6-B266-C748AD3D8B6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B7D5FD9A-5E0D-2960-1F98-872C4EB2154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1AECB13-4881-F4AD-F2AA-7A27E661F23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77EEA1D-6417-FEF7-FF67-B4FF39B41BE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55FF0E0D-141C-5A1B-76F5-347C8CC40AF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BC3CD8C1-7677-8996-850F-CE251527787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B8282C1D-023A-F36B-01DB-281DEA3020A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16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0106E83-7759-6590-8EEC-63B651094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C50ECCA-413E-D942-3487-C170F444E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817" y="9915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bộ dữ liệu BioASQ</a:t>
            </a:r>
            <a:endParaRPr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950C534E-9802-D60D-0F0D-39018032CE5F}"/>
              </a:ext>
            </a:extLst>
          </p:cNvPr>
          <p:cNvGrpSpPr/>
          <p:nvPr/>
        </p:nvGrpSpPr>
        <p:grpSpPr>
          <a:xfrm rot="10800000">
            <a:off x="4789451" y="4288086"/>
            <a:ext cx="4558967" cy="1141122"/>
            <a:chOff x="-123925" y="4132284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179382C-D469-97A5-8D44-0AAA8CF39A8D}"/>
                </a:ext>
              </a:extLst>
            </p:cNvPr>
            <p:cNvGrpSpPr/>
            <p:nvPr/>
          </p:nvGrpSpPr>
          <p:grpSpPr>
            <a:xfrm>
              <a:off x="-3" y="4132284"/>
              <a:ext cx="2308406" cy="1141122"/>
              <a:chOff x="-3" y="4132284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263484-5220-5244-148F-750CE64978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55ACED9-9853-CEA9-44A4-6826BE09E4E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E4E3928-A556-089A-4462-71CD953AF28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D09C91F-0804-0A09-0873-E24181735F9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95DAF2ED-CA8F-AD1B-6E17-E1F95951448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11443A8-B18B-9CBC-92CD-98A589005F5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842;p46">
            <a:extLst>
              <a:ext uri="{FF2B5EF4-FFF2-40B4-BE49-F238E27FC236}">
                <a16:creationId xmlns:a16="http://schemas.microsoft.com/office/drawing/2014/main" id="{BA5DE34D-1313-0490-5046-716BBAE8CA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8859" y="1871944"/>
            <a:ext cx="6741558" cy="189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Đây là bộ dữ liệu được BioASQ phát triển nhằm thúc đẩy nghiên cứu trong lĩnh vực truy xuất thông tin và hệ thống hỏi đáp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Nguồn dữ liệu cho các câu hỏi cũng như câu trả lời được lấy từ PubMed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Bộ dữ liệu được chia thành 2 bài toán chính: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</a:rPr>
              <a:t>Task A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: Information Retrieval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</a:rPr>
              <a:t>Task B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: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35457471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2339</Words>
  <Application>Microsoft Office PowerPoint</Application>
  <PresentationFormat>Trình chiếu Trên màn hình (16:9)</PresentationFormat>
  <Paragraphs>351</Paragraphs>
  <Slides>44</Slides>
  <Notes>44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55" baseType="lpstr">
      <vt:lpstr>Open Sans</vt:lpstr>
      <vt:lpstr>Times New Roman</vt:lpstr>
      <vt:lpstr>Arial</vt:lpstr>
      <vt:lpstr>IBM Plex Mono</vt:lpstr>
      <vt:lpstr>Roboto Condensed Light</vt:lpstr>
      <vt:lpstr>Courier New</vt:lpstr>
      <vt:lpstr>Roboto</vt:lpstr>
      <vt:lpstr>Poppins</vt:lpstr>
      <vt:lpstr>IBM Plex Mono Medium</vt:lpstr>
      <vt:lpstr>Source Code Pro</vt:lpstr>
      <vt:lpstr>Introduction to Coding Workshop by Slidesgo</vt:lpstr>
      <vt:lpstr>Biomedical Semantic Question Answering</vt:lpstr>
      <vt:lpstr>Table of contents</vt:lpstr>
      <vt:lpstr>01</vt:lpstr>
      <vt:lpstr>Giới thiệu</vt:lpstr>
      <vt:lpstr>Giới thiệu</vt:lpstr>
      <vt:lpstr>Giới thiệu</vt:lpstr>
      <vt:lpstr>Phân tích bài toán</vt:lpstr>
      <vt:lpstr>02</vt:lpstr>
      <vt:lpstr>Tổng quan về bộ dữ liệu BioASQ</vt:lpstr>
      <vt:lpstr>Các object trong bộ dữ liệu</vt:lpstr>
      <vt:lpstr>Các object trong bộ dữ liệu</vt:lpstr>
      <vt:lpstr>Thống kê một số chi tiết trong bộ dữ liệu</vt:lpstr>
      <vt:lpstr>Thống kê một số chi tiết trong bộ dữ liệu</vt:lpstr>
      <vt:lpstr>Các loại câu hỏi trong bộ dữ liệu</vt:lpstr>
      <vt:lpstr>Phân bố số tài liệu trên mỗi câu hỏi</vt:lpstr>
      <vt:lpstr>Phân bố số từ trong câu hỏi</vt:lpstr>
      <vt:lpstr>Top 10 từ khoá xuất hiện</vt:lpstr>
      <vt:lpstr>03</vt:lpstr>
      <vt:lpstr>Phase A:Document Retrieval </vt:lpstr>
      <vt:lpstr>Documents Retrieval</vt:lpstr>
      <vt:lpstr>Documents Retrieval</vt:lpstr>
      <vt:lpstr>Phase B: Semantic QA</vt:lpstr>
      <vt:lpstr>Semantic Question Answering</vt:lpstr>
      <vt:lpstr>Semantic Question Answering</vt:lpstr>
      <vt:lpstr>Recommendations</vt:lpstr>
      <vt:lpstr>4,498,300,000</vt:lpstr>
      <vt:lpstr>A picture is worth a thousand words</vt:lpstr>
      <vt:lpstr>Practical exercise - calculator</vt:lpstr>
      <vt:lpstr>Brainstorm and idea generation</vt:lpstr>
      <vt:lpstr>Main topic and details</vt:lpstr>
      <vt:lpstr>Popular programming languages</vt:lpstr>
      <vt:lpstr>Sequences</vt:lpstr>
      <vt:lpstr>Classification</vt:lpstr>
      <vt:lpstr>Cause and effect</vt:lpstr>
      <vt:lpstr>Question and answer</vt:lpstr>
      <vt:lpstr>Step-by-step coding</vt:lpstr>
      <vt:lpstr>Parts and whole</vt:lpstr>
      <vt:lpstr>You can use this graph</vt:lpstr>
      <vt:lpstr>This is a map</vt:lpstr>
      <vt:lpstr>Mockups</vt:lpstr>
      <vt:lpstr>Thanks!</vt:lpstr>
      <vt:lpstr>Icon pack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Danh Đạt Huỳnh</cp:lastModifiedBy>
  <cp:revision>15</cp:revision>
  <dcterms:modified xsi:type="dcterms:W3CDTF">2025-03-30T11:05:04Z</dcterms:modified>
</cp:coreProperties>
</file>