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A60D-0E32-4805-9241-DBE9C3B10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74436-77FF-4294-A206-6DCBAEF0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2222-931B-48D4-9CEF-2A6577CB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5D3-629A-43D3-BEF2-B66261DCF52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EED03-D711-4649-9F5D-756C9C70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8D430-9575-4616-BA27-AA152608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7E3F-6096-4C80-A8B7-E9505920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5FBF-79DC-49D9-A3BE-65B999BD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FFB14-5BA2-4C90-934D-3D28DD464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A6ABC-AB7F-42B8-9BB9-D5C88FF8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5D3-629A-43D3-BEF2-B66261DCF52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50E5-5194-40A0-83A5-4C2CD421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7B9B-D789-48B9-B060-DC37C18D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7E3F-6096-4C80-A8B7-E9505920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9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43B17-DB7B-4B3E-9D83-A8AF62BF4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B547E-0DC3-4D76-9A5A-F77F177CA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0010B-6C45-476A-B449-8DD40537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5D3-629A-43D3-BEF2-B66261DCF52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6578-54DB-426C-B908-0201159E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19DB-A761-42EC-8162-DBA141D3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7E3F-6096-4C80-A8B7-E9505920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9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B777-B5C0-42E4-BDF9-84FDF94C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60BA-6D0C-4027-BE10-4E6786EF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6706-90E1-44C2-A6B8-866A489C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5D3-629A-43D3-BEF2-B66261DCF52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AE42-6C5A-4F46-BE1C-67C54F59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63D5-66CB-4D38-9740-CBED2EE3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7E3F-6096-4C80-A8B7-E9505920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1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00EF-F205-4B65-9CAD-B6389DBF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2D37-0EF8-4477-91C5-60BCA785A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3036-3622-403D-AC78-BCBA8D79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5D3-629A-43D3-BEF2-B66261DCF52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ABC6-CD27-432C-A553-D1B2C080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443B-57CB-4B8D-8DEA-5FDCC26D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7E3F-6096-4C80-A8B7-E9505920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E126-59C6-40E2-968A-0E6A910F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2015-73FF-496F-9910-38B42AA7B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3D43A-05A6-4663-B575-89C725FD1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4A62-3C1D-4199-BABD-816FEF03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5D3-629A-43D3-BEF2-B66261DCF52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5FFB5-9D58-41CA-B0C5-6C8243D9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946A5-64C5-4DF2-8706-73047311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7E3F-6096-4C80-A8B7-E9505920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901C-B2B3-499B-9F2C-C96C06D7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DA983-AF1A-48C8-B4FA-83E791AC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9E51B-D16F-4805-9196-9E9CA27FA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ABFF4-3AB6-4051-BE7B-25BE3361C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C3306-C1F5-4FF4-A168-B3905283F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3F12B-91A9-48FD-ADC9-5FFDEB3C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5D3-629A-43D3-BEF2-B66261DCF52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7BE9F-AC9A-45B2-9484-87E74830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CA409-025C-404C-B4A3-520EDCC4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7E3F-6096-4C80-A8B7-E9505920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248D-DA90-40A5-99AE-E29E5CF6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E95CD-E507-4F00-8281-AFD7D014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5D3-629A-43D3-BEF2-B66261DCF52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8E044-D147-4FF3-B1ED-588DA6A9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636E8-C615-4831-8DEB-DC826161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7E3F-6096-4C80-A8B7-E9505920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DB2B4-FA52-4990-A6E9-62C8DB1C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5D3-629A-43D3-BEF2-B66261DCF52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BBB10-64F7-4E65-9371-0CCAE089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C4B3E-9D49-4C75-A0E5-87EC75F5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7E3F-6096-4C80-A8B7-E9505920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4E97-B671-4EC8-AA80-989BFBB8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522E-161B-4C9F-803C-45E6E3F8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E47D-F46F-4E1D-BB01-B4CD48D8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430B4-E704-4A74-96D1-E8AF191E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5D3-629A-43D3-BEF2-B66261DCF52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929E9-9456-4C90-A503-556C500B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716A2-EF87-4163-8109-0530D0D6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7E3F-6096-4C80-A8B7-E9505920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3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D00A-447E-4650-B60A-88039D54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CE2AC-734A-4901-A05B-92490F541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6C24A-C6A0-4958-A4D6-932D61D7E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A4CEB-5572-4848-A68D-2647EF80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5D3-629A-43D3-BEF2-B66261DCF52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FB4A6-2326-4178-B7E5-F4465DB5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4B8E-A11C-4695-A471-D6D5D16E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7E3F-6096-4C80-A8B7-E9505920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3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54535-E02E-4CCF-9440-3AF28A55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8D988-250D-4AC1-9E2F-B1B696CF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3256-DF5C-4B6A-B142-5D13CE206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75D3-629A-43D3-BEF2-B66261DCF52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891BC-F54E-4A1D-956A-F31551592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4A16-5FEC-483C-A3AA-53FFD90EB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07E3F-6096-4C80-A8B7-E9505920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6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5E2D-5275-49AB-A252-BE9E35728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074A5-D157-4890-8944-D18D850A9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4764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C31-5890-424F-A3C1-9094D2DF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SimStreetFighter</a:t>
            </a:r>
            <a:r>
              <a:rPr lang="en-US" dirty="0"/>
              <a:t> App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3E7D-1119-457B-BFD2-E484BCE2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characters no shout() or no roll()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744F0-F8D9-4B99-A161-D2BA00A76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36" y="2214604"/>
            <a:ext cx="6995766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9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D953-4819-4C2E-8434-687617F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SimStreetFighter</a:t>
            </a:r>
            <a:r>
              <a:rPr lang="en-US" dirty="0"/>
              <a:t> App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E205-7D2B-4730-8606-78277B8F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3056C-81A2-4544-9126-1220AFB1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7129"/>
            <a:ext cx="10394581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2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5899-30AA-4C0B-9646-4941F178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8A211-C8D9-4AF9-8BE0-B859889B5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vs Class</a:t>
            </a:r>
          </a:p>
          <a:p>
            <a:r>
              <a:rPr lang="en-US" dirty="0"/>
              <a:t>Data types: Reference vs Value</a:t>
            </a:r>
          </a:p>
          <a:p>
            <a:r>
              <a:rPr lang="en-US" dirty="0"/>
              <a:t>Delegate and Event</a:t>
            </a:r>
          </a:p>
          <a:p>
            <a:r>
              <a:rPr lang="en-US" dirty="0"/>
              <a:t>Design Pattern: Strategy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97" y="2097740"/>
            <a:ext cx="4675764" cy="44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9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16F3-9DAF-4B8C-A6F3-1E9B76FC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vs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C812-BAC6-4095-9BAC-8FBC362B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value data type, single variable holds related various data types</a:t>
            </a:r>
          </a:p>
          <a:p>
            <a:r>
              <a:rPr lang="en-US" dirty="0"/>
              <a:t>Struct  has methods, fields, constructors but not explicit </a:t>
            </a:r>
            <a:r>
              <a:rPr lang="en-US" dirty="0" smtClean="0"/>
              <a:t>constructor</a:t>
            </a:r>
            <a:endParaRPr lang="en-US" dirty="0"/>
          </a:p>
          <a:p>
            <a:r>
              <a:rPr lang="en-US" dirty="0"/>
              <a:t>Implement interfaces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 cannot inherit from other struct or class</a:t>
            </a:r>
          </a:p>
          <a:p>
            <a:r>
              <a:rPr lang="en-US" dirty="0"/>
              <a:t>Struct members cannot be specified as abstract, virtual, or protected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3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9D95-3044-41EC-8508-10E9069E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D0CB-97CE-4EFC-AEF1-3FD0DE32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type:</a:t>
            </a:r>
          </a:p>
          <a:p>
            <a:pPr lvl="1"/>
            <a:r>
              <a:rPr lang="en-US" dirty="0"/>
              <a:t>Derived from </a:t>
            </a:r>
            <a:r>
              <a:rPr lang="en-US" dirty="0" err="1"/>
              <a:t>System.ValueType</a:t>
            </a:r>
            <a:endParaRPr lang="en-US" dirty="0"/>
          </a:p>
          <a:p>
            <a:pPr lvl="1"/>
            <a:r>
              <a:rPr lang="en-US" dirty="0"/>
              <a:t>Holds data value within its memory space </a:t>
            </a:r>
          </a:p>
          <a:p>
            <a:pPr lvl="1"/>
            <a:r>
              <a:rPr lang="en-US" dirty="0"/>
              <a:t>In Stack</a:t>
            </a:r>
          </a:p>
          <a:p>
            <a:pPr lvl="1"/>
            <a:r>
              <a:rPr lang="en-US" dirty="0"/>
              <a:t>Primitive type</a:t>
            </a:r>
          </a:p>
          <a:p>
            <a:pPr lvl="1"/>
            <a:endParaRPr lang="en-US" dirty="0"/>
          </a:p>
          <a:p>
            <a:r>
              <a:rPr lang="en-US" dirty="0"/>
              <a:t>Reference type:</a:t>
            </a:r>
          </a:p>
          <a:p>
            <a:pPr lvl="1"/>
            <a:r>
              <a:rPr lang="en-US" dirty="0"/>
              <a:t>Store address where value its stored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/>
              <a:t>Array, List, Dictionary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FE390-C674-49C8-9EA6-703B912E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263" y="1825625"/>
            <a:ext cx="1623201" cy="1897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DA21C7-644F-4771-A477-2F579491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55" y="4246701"/>
            <a:ext cx="3718882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656F-EA53-4D9F-A1EC-CCACE1A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10C7-3395-44AD-9722-8F8F5D30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vs Shallow copy</a:t>
            </a:r>
          </a:p>
          <a:p>
            <a:r>
              <a:rPr lang="en-US" dirty="0"/>
              <a:t>Value type passes </a:t>
            </a:r>
            <a:r>
              <a:rPr lang="en-US" dirty="0" err="1"/>
              <a:t>byval</a:t>
            </a:r>
            <a:r>
              <a:rPr lang="en-US" dirty="0"/>
              <a:t> by default. Reference type </a:t>
            </a:r>
            <a:r>
              <a:rPr lang="en-US"/>
              <a:t>passes </a:t>
            </a:r>
            <a:r>
              <a:rPr lang="en-US" smtClean="0"/>
              <a:t>ref </a:t>
            </a:r>
            <a:r>
              <a:rPr lang="en-US" dirty="0"/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5239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7C46-907E-4FD3-8E99-0CC2EE7B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5A16-65B6-4F5D-873C-577E9622E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 for communication between objects</a:t>
            </a:r>
          </a:p>
          <a:p>
            <a:pPr lvl="1"/>
            <a:r>
              <a:rPr lang="en-US" dirty="0"/>
              <a:t>Something happens inside object </a:t>
            </a:r>
            <a:r>
              <a:rPr lang="en-US" dirty="0">
                <a:sym typeface="Wingdings" panose="05000000000000000000" pitchFamily="2" charset="2"/>
              </a:rPr>
              <a:t> notify other objects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Building in Loosely coupled applications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1D57F-7CAB-46F1-8DEB-1293B83A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23" y="3697451"/>
            <a:ext cx="4412362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2A96-D3DD-4029-86D1-89E7EDF4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BE02-8C0C-4EA5-BF3B-84D27780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notification in practical C# means invoking subscribers’ method.</a:t>
            </a:r>
          </a:p>
          <a:p>
            <a:r>
              <a:rPr lang="en-US" dirty="0"/>
              <a:t>Agreement/Contract between publisher and subscriber</a:t>
            </a:r>
          </a:p>
          <a:p>
            <a:r>
              <a:rPr lang="en-US" dirty="0"/>
              <a:t>Signature of event handler in subscriber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B8463-6251-496F-AC72-E53B362CD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82" y="3622619"/>
            <a:ext cx="5418290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6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3124-2E72-48A1-BB13-6F65C845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SimStreetFighter</a:t>
            </a:r>
            <a:r>
              <a:rPr lang="en-US" dirty="0"/>
              <a:t> App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3D10-E3DB-4835-88D8-1C93F0FE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large variety of fighters</a:t>
            </a:r>
          </a:p>
          <a:p>
            <a:r>
              <a:rPr lang="en-US" dirty="0"/>
              <a:t>Show characteristic or each fighter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D2450-EADA-4C9B-B66F-8C62FAD90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78" y="1825625"/>
            <a:ext cx="5685013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1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6EFC-A323-4DCA-AED3-EDCF543A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SimStreetFighter</a:t>
            </a:r>
            <a:r>
              <a:rPr lang="en-US" dirty="0"/>
              <a:t> App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F082-2F2C-4DF0-9CDE-8EB01F2C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Roll(), Shout()</a:t>
            </a:r>
          </a:p>
          <a:p>
            <a:r>
              <a:rPr lang="en-US" dirty="0"/>
              <a:t>Roll forward/backward</a:t>
            </a:r>
          </a:p>
          <a:p>
            <a:r>
              <a:rPr lang="en-US" dirty="0"/>
              <a:t>Shout female/male voice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3F184-7C5D-44D5-BBE0-FD49252B1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995" y="1635049"/>
            <a:ext cx="5829805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0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214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C#</vt:lpstr>
      <vt:lpstr>Topics</vt:lpstr>
      <vt:lpstr>Struct vs Class</vt:lpstr>
      <vt:lpstr>Value vs Reference type</vt:lpstr>
      <vt:lpstr>Value vs Reference type</vt:lpstr>
      <vt:lpstr>Events</vt:lpstr>
      <vt:lpstr>Delegate</vt:lpstr>
      <vt:lpstr>SimStreetFighter App </vt:lpstr>
      <vt:lpstr>SimStreetFighter App (2)</vt:lpstr>
      <vt:lpstr>SimStreetFighter App (3)</vt:lpstr>
      <vt:lpstr>SimStreetFighter App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Hien Duong</dc:creator>
  <cp:lastModifiedBy>Hien Duong</cp:lastModifiedBy>
  <cp:revision>40</cp:revision>
  <dcterms:created xsi:type="dcterms:W3CDTF">2019-04-30T04:04:23Z</dcterms:created>
  <dcterms:modified xsi:type="dcterms:W3CDTF">2019-04-30T18:10:02Z</dcterms:modified>
</cp:coreProperties>
</file>