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75" r:id="rId6"/>
    <p:sldId id="276" r:id="rId7"/>
    <p:sldId id="270" r:id="rId8"/>
    <p:sldId id="272" r:id="rId9"/>
    <p:sldId id="271" r:id="rId10"/>
    <p:sldId id="273" r:id="rId11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57">
          <p15:clr>
            <a:srgbClr val="A4A3A4"/>
          </p15:clr>
        </p15:guide>
        <p15:guide id="2" pos="287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C149"/>
    <a:srgbClr val="212B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A19AC023-856A-467E-8526-3A3E5D2CDECB}" styleName="Normal Style 2 - Accent 3">
    <a:tblBg>
      <a:effectRef idx="1">
        <a:schemeClr val="dk1"/>
      </a:effectRef>
    </a:tblBg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10000"/>
              <a:satMod val="53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30000"/>
              <a:satMod val="33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20000"/>
              <a:satMod val="73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>
              <a:alpha val="90000"/>
              <a:satMod val="15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>
              <a:alpha val="90000"/>
              <a:satMod val="15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>
              <a:alpha val="50000"/>
              <a:satMod val="63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>
              <a:shade val="50000"/>
              <a:satMod val="23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06F615A-370F-48FF-96DE-FFA2584FB0C5}" styleName="Light Style 2 - Body/Background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1">
              <a:schemeClr val="dk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dk1"/>
            </a:lnRef>
          </a:top>
          <a:bottom>
            <a:lnRef idx="1">
              <a:schemeClr val="dk1"/>
            </a:lnRef>
          </a:bottom>
        </a:tcBdr>
      </a:tcStyle>
    </a:band1H>
    <a:band1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dk1"/>
      </a:tcTxStyle>
      <a:tcStyle>
        <a:tcBdr>
          <a:top>
            <a:ln w="60800" cmpd="dbl">
              <a:solidFill>
                <a:schemeClr val="dk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dk1">
          <a:shade val="40000"/>
        </a:schemeClr>
      </a:tcTxStyle>
      <a:tcStyle>
        <a:tcBdr/>
        <a:fill>
          <a:solidFill>
            <a:schemeClr val="dk1">
              <a:alpha val="40000"/>
            </a:schemeClr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0" autoAdjust="0"/>
    <p:restoredTop sz="82396" autoAdjust="0"/>
  </p:normalViewPr>
  <p:slideViewPr>
    <p:cSldViewPr>
      <p:cViewPr>
        <p:scale>
          <a:sx n="100" d="100"/>
          <a:sy n="100" d="100"/>
        </p:scale>
        <p:origin x="-1949" y="-58"/>
      </p:cViewPr>
      <p:guideLst>
        <p:guide orient="horz" pos="2157"/>
        <p:guide pos="28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318" y="-114"/>
      </p:cViewPr>
      <p:guideLst>
        <p:guide orient="horz" pos="2880"/>
        <p:guide pos="215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 smtClean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 smtClean="0"/>
            </a:lvl1pPr>
          </a:lstStyle>
          <a:p>
            <a:pPr>
              <a:defRPr/>
            </a:pPr>
            <a:fld id="{498A3117-469C-458C-ABB0-19F37BBE2F5A}" type="datetime1">
              <a:rPr lang="ko-KR" altLang="en-US"/>
              <a:pPr>
                <a:defRPr/>
              </a:pPr>
              <a:t>2022-01-21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 smtClean="0"/>
            </a:lvl1pPr>
          </a:lstStyle>
          <a:p>
            <a:pPr>
              <a:defRPr/>
            </a:pPr>
            <a:fld id="{61297B2A-D1AD-4C60-950A-CCA7EA18ABE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325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Design Concept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>
                <a:solidFill>
                  <a:srgbClr val="000000"/>
                </a:solidFill>
              </a:rPr>
              <a:t>한국생명존중희망재단 로고를 이용하여 상단을 표현</a:t>
            </a:r>
            <a:r>
              <a:rPr lang="en-US" altLang="ko-KR" sz="1200" dirty="0" smtClean="0">
                <a:solidFill>
                  <a:srgbClr val="000000"/>
                </a:solidFill>
              </a:rPr>
              <a:t>. </a:t>
            </a:r>
            <a:r>
              <a:rPr lang="ko-KR" altLang="en-US" sz="1200" dirty="0" err="1" smtClean="0">
                <a:solidFill>
                  <a:srgbClr val="000000"/>
                </a:solidFill>
              </a:rPr>
              <a:t>컨텐츠</a:t>
            </a:r>
            <a:r>
              <a:rPr lang="ko-KR" altLang="en-US" sz="1200" dirty="0" smtClean="0">
                <a:solidFill>
                  <a:srgbClr val="000000"/>
                </a:solidFill>
              </a:rPr>
              <a:t> 영역은 많은 정보를 효과적으로 전달하기 위해 정보 특성으로 레이아웃으로 표현</a:t>
            </a:r>
            <a:r>
              <a:rPr lang="en-US" altLang="ko-KR" sz="1200" dirty="0" smtClean="0">
                <a:solidFill>
                  <a:srgbClr val="000000"/>
                </a:solidFill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97B2A-D1AD-4C60-950A-CCA7EA18ABEA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428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97B2A-D1AD-4C60-950A-CCA7EA18ABEA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601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1792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42198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16887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5597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33987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912404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101845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2797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4568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37156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49909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Text Box 11"/>
          <p:cNvSpPr txBox="1">
            <a:spLocks noChangeArrowheads="1"/>
          </p:cNvSpPr>
          <p:nvPr userDrawn="1"/>
        </p:nvSpPr>
        <p:spPr bwMode="auto">
          <a:xfrm>
            <a:off x="4932363" y="120650"/>
            <a:ext cx="413543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ko-KR" altLang="en-US" sz="1600" b="1" dirty="0">
                <a:solidFill>
                  <a:schemeClr val="bg2"/>
                </a:solidFill>
                <a:latin typeface="산돌고딕B" pitchFamily="18" charset="-127"/>
                <a:ea typeface="산돌고딕B" pitchFamily="18" charset="-127"/>
              </a:rPr>
              <a:t>한국생명존중희망재단 스타일 가이드</a:t>
            </a:r>
            <a:endParaRPr lang="ko-KR" altLang="en-US" sz="1200" u="sng" dirty="0">
              <a:solidFill>
                <a:schemeClr val="bg2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 flipV="1">
            <a:off x="152400" y="533400"/>
            <a:ext cx="88392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2.png"/><Relationship Id="rId5" Type="http://schemas.openxmlformats.org/officeDocument/2006/relationships/image" Target="../media/image17.png"/><Relationship Id="rId10" Type="http://schemas.openxmlformats.org/officeDocument/2006/relationships/image" Target="../media/image14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ChangeArrowheads="1"/>
          </p:cNvSpPr>
          <p:nvPr/>
        </p:nvSpPr>
        <p:spPr bwMode="auto">
          <a:xfrm>
            <a:off x="-152400" y="-152400"/>
            <a:ext cx="9296400" cy="7010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5" name="Text Box 11"/>
          <p:cNvSpPr txBox="1">
            <a:spLocks noChangeArrowheads="1"/>
          </p:cNvSpPr>
          <p:nvPr/>
        </p:nvSpPr>
        <p:spPr bwMode="auto">
          <a:xfrm>
            <a:off x="1555750" y="3276600"/>
            <a:ext cx="571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800" b="1">
                <a:solidFill>
                  <a:schemeClr val="bg2"/>
                </a:solidFill>
                <a:latin typeface="HY견고딕" pitchFamily="18" charset="-127"/>
                <a:ea typeface="HY견고딕" pitchFamily="18" charset="-127"/>
              </a:rPr>
              <a:t>Web Style Guide</a:t>
            </a:r>
          </a:p>
        </p:txBody>
      </p:sp>
      <p:sp>
        <p:nvSpPr>
          <p:cNvPr id="3076" name="Text Box 10"/>
          <p:cNvSpPr txBox="1">
            <a:spLocks noChangeArrowheads="1"/>
          </p:cNvSpPr>
          <p:nvPr/>
        </p:nvSpPr>
        <p:spPr bwMode="auto">
          <a:xfrm>
            <a:off x="735013" y="2209800"/>
            <a:ext cx="76533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ko-KR" altLang="en-US" sz="3200" b="1" dirty="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rPr>
              <a:t>자살유발정보 웹 스타일 가이드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>
          <a:xfrm>
            <a:off x="76200" y="76200"/>
            <a:ext cx="6553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ko-KR" sz="1800" dirty="0">
                <a:solidFill>
                  <a:srgbClr val="333333"/>
                </a:solidFill>
                <a:latin typeface="HY견고딕"/>
                <a:ea typeface="HY견고딕"/>
              </a:rPr>
              <a:t>02-2. </a:t>
            </a:r>
            <a:r>
              <a:rPr lang="ko-KR" altLang="en-US" sz="1800" dirty="0">
                <a:solidFill>
                  <a:srgbClr val="333333"/>
                </a:solidFill>
                <a:latin typeface="HY견고딕"/>
                <a:ea typeface="HY견고딕"/>
              </a:rPr>
              <a:t>전체화면구성</a:t>
            </a:r>
            <a:endParaRPr lang="en-US" altLang="ko-KR" sz="1800" dirty="0">
              <a:solidFill>
                <a:srgbClr val="333333"/>
              </a:solidFill>
              <a:latin typeface="HY견고딕"/>
              <a:ea typeface="HY견고딕"/>
            </a:endParaRPr>
          </a:p>
        </p:txBody>
      </p:sp>
      <p:sp>
        <p:nvSpPr>
          <p:cNvPr id="33" name="Text Box 69">
            <a:extLst>
              <a:ext uri="{FF2B5EF4-FFF2-40B4-BE49-F238E27FC236}">
                <a16:creationId xmlns:a16="http://schemas.microsoft.com/office/drawing/2014/main" xmlns="" id="{0418A115-F496-43BF-B7A7-039E528FA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4" y="619462"/>
            <a:ext cx="2571768" cy="53860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FCC149"/>
                </a:solidFill>
                <a:latin typeface="맑은 고딕" pitchFamily="50" charset="-127"/>
                <a:ea typeface="맑은 고딕" pitchFamily="50" charset="-127"/>
              </a:rPr>
              <a:t>Button</a:t>
            </a:r>
          </a:p>
          <a:p>
            <a:endParaRPr lang="en-US" altLang="ko-KR" sz="1100" dirty="0">
              <a:solidFill>
                <a:srgbClr val="558ED5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1A36F1C7-02B4-4600-A351-87A34FF7D9A6}"/>
              </a:ext>
            </a:extLst>
          </p:cNvPr>
          <p:cNvGrpSpPr/>
          <p:nvPr/>
        </p:nvGrpSpPr>
        <p:grpSpPr>
          <a:xfrm>
            <a:off x="392447" y="1158145"/>
            <a:ext cx="2376264" cy="348784"/>
            <a:chOff x="959656" y="3187730"/>
            <a:chExt cx="3287533" cy="482539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xmlns="" id="{1402B6B8-482E-403A-BD34-E1C7DDD03A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167824" y="3206777"/>
              <a:ext cx="1079365" cy="44444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xmlns="" id="{B97B5C51-2378-428D-A84C-8D6C043DDA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59656" y="3187730"/>
              <a:ext cx="1092063" cy="482539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xmlns="" id="{E7367E5A-F121-41DD-B53B-F3B989FA13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2051720" y="3200428"/>
              <a:ext cx="1092063" cy="457142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FD5FE5B-EC49-45B1-92CE-01B235B1B6CA}"/>
              </a:ext>
            </a:extLst>
          </p:cNvPr>
          <p:cNvSpPr txBox="1"/>
          <p:nvPr/>
        </p:nvSpPr>
        <p:spPr>
          <a:xfrm>
            <a:off x="459389" y="1532609"/>
            <a:ext cx="648072" cy="246221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Default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5ABEDFC2-6A56-401F-9582-EB98AB58C502}"/>
              </a:ext>
            </a:extLst>
          </p:cNvPr>
          <p:cNvSpPr txBox="1"/>
          <p:nvPr/>
        </p:nvSpPr>
        <p:spPr>
          <a:xfrm>
            <a:off x="1322117" y="1520304"/>
            <a:ext cx="576065" cy="246221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Hover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11D3D7E-717B-46BE-92F9-D9738ACBB52F}"/>
              </a:ext>
            </a:extLst>
          </p:cNvPr>
          <p:cNvSpPr txBox="1"/>
          <p:nvPr/>
        </p:nvSpPr>
        <p:spPr>
          <a:xfrm>
            <a:off x="2112838" y="1532609"/>
            <a:ext cx="576065" cy="246221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Active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E386740B-0B1B-414B-9589-364BCCB7F8E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210596" y="2372100"/>
            <a:ext cx="1991002" cy="562053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61E9737B-E97F-4A4D-B9B0-ADA9706CEA1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53238" y="2400679"/>
            <a:ext cx="1933844" cy="533474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AABBA887-FD34-4E21-9DF9-D0650154B68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297454" y="3886558"/>
            <a:ext cx="2181529" cy="485842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9296BA2A-9366-4408-933D-AB56C448C96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353238" y="3896084"/>
            <a:ext cx="2048160" cy="47631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F0B79480-6A13-47A5-955B-428A220F8AF5}"/>
              </a:ext>
            </a:extLst>
          </p:cNvPr>
          <p:cNvSpPr txBox="1"/>
          <p:nvPr/>
        </p:nvSpPr>
        <p:spPr>
          <a:xfrm>
            <a:off x="457184" y="1988840"/>
            <a:ext cx="1440160" cy="366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800" b="1" dirty="0">
                <a:solidFill>
                  <a:srgbClr val="FCC1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Menu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DA34A26B-2C31-4ABD-93BB-153D78475576}"/>
              </a:ext>
            </a:extLst>
          </p:cNvPr>
          <p:cNvSpPr txBox="1"/>
          <p:nvPr/>
        </p:nvSpPr>
        <p:spPr>
          <a:xfrm>
            <a:off x="457184" y="3467617"/>
            <a:ext cx="14401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800" b="1">
                <a:solidFill>
                  <a:srgbClr val="FCC1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Tap</a:t>
            </a:r>
            <a:endParaRPr lang="en-US" altLang="ko-KR" sz="1800" b="1" dirty="0">
              <a:solidFill>
                <a:srgbClr val="FCC14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6AAEB77-1031-4F84-974E-1DB9457265B2}"/>
              </a:ext>
            </a:extLst>
          </p:cNvPr>
          <p:cNvSpPr txBox="1"/>
          <p:nvPr/>
        </p:nvSpPr>
        <p:spPr>
          <a:xfrm>
            <a:off x="1013211" y="2966755"/>
            <a:ext cx="648072" cy="246221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Default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E7936364-E395-445C-9436-8F587CADA72A}"/>
              </a:ext>
            </a:extLst>
          </p:cNvPr>
          <p:cNvSpPr txBox="1"/>
          <p:nvPr/>
        </p:nvSpPr>
        <p:spPr>
          <a:xfrm>
            <a:off x="932506" y="4400933"/>
            <a:ext cx="648072" cy="246221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>
              <a:defRPr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Default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4F7BEAAC-BCFE-4E59-A2B9-C619738FEE2B}"/>
              </a:ext>
            </a:extLst>
          </p:cNvPr>
          <p:cNvSpPr txBox="1"/>
          <p:nvPr/>
        </p:nvSpPr>
        <p:spPr>
          <a:xfrm>
            <a:off x="2700490" y="2966754"/>
            <a:ext cx="959641" cy="246221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Hover, Active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AAFFB962-F459-490B-BDA1-11C1976DC73D}"/>
              </a:ext>
            </a:extLst>
          </p:cNvPr>
          <p:cNvSpPr txBox="1"/>
          <p:nvPr/>
        </p:nvSpPr>
        <p:spPr>
          <a:xfrm>
            <a:off x="2726276" y="4406915"/>
            <a:ext cx="959641" cy="246221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Hover, Active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9EBE221E-784D-488D-895F-D8F616F97076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4572000" y="1013544"/>
            <a:ext cx="1386050" cy="204227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79A4C73E-166A-4543-988B-E927EAB96805}"/>
              </a:ext>
            </a:extLst>
          </p:cNvPr>
          <p:cNvSpPr txBox="1"/>
          <p:nvPr/>
        </p:nvSpPr>
        <p:spPr>
          <a:xfrm>
            <a:off x="4638941" y="619462"/>
            <a:ext cx="14401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800" b="1" dirty="0">
                <a:solidFill>
                  <a:srgbClr val="FCC1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Aside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7A92CE7-14F6-430F-9118-5504F2C8F779}"/>
              </a:ext>
            </a:extLst>
          </p:cNvPr>
          <p:cNvSpPr txBox="1"/>
          <p:nvPr/>
        </p:nvSpPr>
        <p:spPr>
          <a:xfrm>
            <a:off x="6079101" y="1051510"/>
            <a:ext cx="2016224" cy="246221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>
              <a:defRPr/>
            </a:pPr>
            <a:r>
              <a:rPr lang="en-US" altLang="ko-KR" sz="1000" b="1" dirty="0">
                <a:solidFill>
                  <a:srgbClr val="FCC1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2depth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Hover, Active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9EDE50D6-7263-4CF9-A737-3F29AB0CFC11}"/>
              </a:ext>
            </a:extLst>
          </p:cNvPr>
          <p:cNvSpPr txBox="1"/>
          <p:nvPr/>
        </p:nvSpPr>
        <p:spPr>
          <a:xfrm>
            <a:off x="6079101" y="1964164"/>
            <a:ext cx="2016224" cy="246221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>
              <a:defRPr/>
            </a:pPr>
            <a:r>
              <a:rPr lang="en-US" altLang="ko-KR" sz="1000" b="1" dirty="0">
                <a:solidFill>
                  <a:srgbClr val="FCC1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2depth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Default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245CA336-3107-4114-BB6D-FB4E22E2055B}"/>
              </a:ext>
            </a:extLst>
          </p:cNvPr>
          <p:cNvSpPr txBox="1"/>
          <p:nvPr/>
        </p:nvSpPr>
        <p:spPr>
          <a:xfrm>
            <a:off x="6300192" y="1355728"/>
            <a:ext cx="2016224" cy="246221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>
              <a:defRPr/>
            </a:pPr>
            <a:r>
              <a:rPr lang="en-US" altLang="ko-KR" sz="1000" b="1" dirty="0">
                <a:solidFill>
                  <a:srgbClr val="212B3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3depth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Default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D9BEDAAA-6651-4E42-95B1-FFBFA5B1CE1E}"/>
              </a:ext>
            </a:extLst>
          </p:cNvPr>
          <p:cNvSpPr txBox="1"/>
          <p:nvPr/>
        </p:nvSpPr>
        <p:spPr>
          <a:xfrm>
            <a:off x="6300192" y="1659946"/>
            <a:ext cx="2016224" cy="246221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>
              <a:defRPr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3depth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Hover, Active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C1CA806D-BF8B-4AA2-B5DE-04560B459959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347219" y="5280113"/>
            <a:ext cx="5717753" cy="1022168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CD39733D-F123-4CF5-A3D2-622BB53659B1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6300192" y="5985555"/>
            <a:ext cx="1388007" cy="316726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47880F1E-6316-4027-9DB3-BCA158C0EB62}"/>
              </a:ext>
            </a:extLst>
          </p:cNvPr>
          <p:cNvSpPr txBox="1"/>
          <p:nvPr/>
        </p:nvSpPr>
        <p:spPr>
          <a:xfrm>
            <a:off x="457184" y="4859868"/>
            <a:ext cx="18402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800" b="1" dirty="0">
                <a:solidFill>
                  <a:srgbClr val="FCC1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Form Guide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B760794B-D4AE-464A-ABA5-6E5641F0282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242" y="3386993"/>
            <a:ext cx="2377229" cy="2042277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97B18DD0-34CC-47B6-8E18-936FB60FEFE7}"/>
              </a:ext>
            </a:extLst>
          </p:cNvPr>
          <p:cNvSpPr txBox="1"/>
          <p:nvPr/>
        </p:nvSpPr>
        <p:spPr>
          <a:xfrm>
            <a:off x="4748991" y="3418476"/>
            <a:ext cx="1674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800" b="1" dirty="0">
                <a:solidFill>
                  <a:srgbClr val="FCC1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 Box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A642AB44-A978-43F4-9436-ECDEF2594FC5}"/>
              </a:ext>
            </a:extLst>
          </p:cNvPr>
          <p:cNvSpPr txBox="1"/>
          <p:nvPr/>
        </p:nvSpPr>
        <p:spPr>
          <a:xfrm>
            <a:off x="457184" y="6351131"/>
            <a:ext cx="648072" cy="246221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Default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281356D1-471E-49C8-93AD-9DBF03D9C00D}"/>
              </a:ext>
            </a:extLst>
          </p:cNvPr>
          <p:cNvSpPr txBox="1"/>
          <p:nvPr/>
        </p:nvSpPr>
        <p:spPr>
          <a:xfrm>
            <a:off x="6228184" y="6351131"/>
            <a:ext cx="648072" cy="246221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Inactive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3BCD4CE1-6878-4F37-8982-D5584882486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293" y="3082223"/>
            <a:ext cx="965804" cy="232958"/>
          </a:xfrm>
          <a:prstGeom prst="rect">
            <a:avLst/>
          </a:prstGeom>
          <a:ln w="3175">
            <a:solidFill>
              <a:srgbClr val="FF0000"/>
            </a:solidFill>
          </a:ln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26831F93-F8D9-44F6-9494-B1FD77318C09}"/>
              </a:ext>
            </a:extLst>
          </p:cNvPr>
          <p:cNvSpPr txBox="1"/>
          <p:nvPr/>
        </p:nvSpPr>
        <p:spPr>
          <a:xfrm>
            <a:off x="6300192" y="3573070"/>
            <a:ext cx="648072" cy="246221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Active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3E965A14-8BEA-4946-8FA0-E890F5A95D87}"/>
              </a:ext>
            </a:extLst>
          </p:cNvPr>
          <p:cNvSpPr txBox="1"/>
          <p:nvPr/>
        </p:nvSpPr>
        <p:spPr>
          <a:xfrm>
            <a:off x="7283942" y="3068960"/>
            <a:ext cx="576065" cy="246221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Hover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B46CD48D-AD7E-43EE-9920-3DB0E8F88D15}"/>
              </a:ext>
            </a:extLst>
          </p:cNvPr>
          <p:cNvSpPr txBox="1"/>
          <p:nvPr/>
        </p:nvSpPr>
        <p:spPr>
          <a:xfrm>
            <a:off x="6732240" y="3573070"/>
            <a:ext cx="648072" cy="246221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Default</a:t>
            </a:r>
          </a:p>
        </p:txBody>
      </p:sp>
    </p:spTree>
    <p:extLst>
      <p:ext uri="{BB962C8B-B14F-4D97-AF65-F5344CB8AC3E}">
        <p14:creationId xmlns:p14="http://schemas.microsoft.com/office/powerpoint/2010/main" val="155842854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3"/>
          <p:cNvSpPr txBox="1">
            <a:spLocks noChangeArrowheads="1"/>
          </p:cNvSpPr>
          <p:nvPr/>
        </p:nvSpPr>
        <p:spPr bwMode="auto">
          <a:xfrm>
            <a:off x="76200" y="76200"/>
            <a:ext cx="3886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000" b="1">
                <a:latin typeface="Arial" charset="0"/>
                <a:ea typeface="HY견고딕" pitchFamily="18" charset="-127"/>
              </a:rPr>
              <a:t>Table of Contents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4724400" y="3419475"/>
            <a:ext cx="4038600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14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rPr>
              <a:t>01.</a:t>
            </a:r>
            <a:r>
              <a:rPr lang="ko-KR" altLang="en-US" sz="14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rPr>
              <a:t>화면구성 및 설정안내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ko-KR" sz="14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rPr>
              <a:t>02. Layout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ko-KR" sz="14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rPr>
              <a:t>03. Grid System</a:t>
            </a:r>
            <a:endParaRPr lang="ko-KR" altLang="en-US" sz="1400">
              <a:solidFill>
                <a:srgbClr val="333333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ko-KR" sz="14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rPr>
              <a:t>04. Typography System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ko-KR" sz="14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rPr>
              <a:t>05. Button System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>
          <a:xfrm>
            <a:off x="76200" y="76200"/>
            <a:ext cx="3886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ko-KR" sz="1800">
                <a:solidFill>
                  <a:srgbClr val="333333"/>
                </a:solidFill>
                <a:latin typeface="HY견고딕"/>
                <a:ea typeface="HY견고딕"/>
              </a:rPr>
              <a:t>01. </a:t>
            </a:r>
            <a:r>
              <a:rPr lang="ko-KR" altLang="en-US" sz="1800">
                <a:solidFill>
                  <a:srgbClr val="333333"/>
                </a:solidFill>
                <a:latin typeface="HY견고딕"/>
                <a:ea typeface="HY견고딕"/>
              </a:rPr>
              <a:t>화면구성 및 설정안내</a:t>
            </a:r>
          </a:p>
        </p:txBody>
      </p:sp>
      <p:graphicFrame>
        <p:nvGraphicFramePr>
          <p:cNvPr id="4123" name="Group 27"/>
          <p:cNvGraphicFramePr>
            <a:graphicFrameLocks noGrp="1"/>
          </p:cNvGraphicFramePr>
          <p:nvPr/>
        </p:nvGraphicFramePr>
        <p:xfrm>
          <a:off x="533400" y="1143000"/>
          <a:ext cx="8229600" cy="2357438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357438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Char char="–"/>
                        <a:defRPr/>
                      </a:pPr>
                      <a:r>
                        <a:rPr kumimoji="1" lang="en-US" altLang="ko-KR" sz="12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HY견고딕"/>
                          <a:ea typeface="HY견고딕"/>
                        </a:rPr>
                        <a:t> </a:t>
                      </a:r>
                      <a:r>
                        <a:rPr kumimoji="1" lang="ko-KR" altLang="en-US" sz="12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HY견고딕"/>
                          <a:ea typeface="HY견고딕"/>
                        </a:rPr>
                        <a:t>최소화면 사이즈로 제작</a:t>
                      </a:r>
                      <a:r>
                        <a:rPr kumimoji="1" lang="en-US" altLang="ko-KR" sz="12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HY견고딕"/>
                          <a:ea typeface="HY견고딕"/>
                        </a:rPr>
                        <a:t>(max-width : 1130px </a:t>
                      </a:r>
                      <a:r>
                        <a:rPr kumimoji="1" lang="ko-KR" altLang="en-US" sz="12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HY견고딕"/>
                          <a:ea typeface="HY견고딕"/>
                        </a:rPr>
                        <a:t>사용자 고려</a:t>
                      </a:r>
                      <a:r>
                        <a:rPr kumimoji="1" lang="en-US" altLang="ko-KR" sz="12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HY견고딕"/>
                          <a:ea typeface="HY견고딕"/>
                        </a:rPr>
                        <a:t>-</a:t>
                      </a:r>
                      <a:r>
                        <a:rPr kumimoji="1" lang="ko-KR" altLang="en-US" sz="12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HY견고딕"/>
                          <a:ea typeface="HY견고딕"/>
                        </a:rPr>
                        <a:t>수직 스크롤 제외</a:t>
                      </a:r>
                      <a:r>
                        <a:rPr kumimoji="1" lang="en-US" altLang="ko-KR" sz="12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HY견고딕"/>
                          <a:ea typeface="HY견고딕"/>
                        </a:rPr>
                        <a:t>)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Char char="–"/>
                        <a:defRPr/>
                      </a:pPr>
                      <a:r>
                        <a:rPr kumimoji="1" lang="ko-KR" altLang="en-US" sz="12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HY견고딕"/>
                          <a:ea typeface="HY견고딕"/>
                        </a:rPr>
                        <a:t> 많은 정보를 효과 적으로 전달하기 위헤 </a:t>
                      </a:r>
                      <a:r>
                        <a:rPr kumimoji="1" lang="en-US" altLang="ko-KR" sz="12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HY견고딕"/>
                          <a:ea typeface="HY견고딕"/>
                        </a:rPr>
                        <a:t>3</a:t>
                      </a:r>
                      <a:r>
                        <a:rPr kumimoji="1" lang="ko-KR" altLang="en-US" sz="12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HY견고딕"/>
                          <a:ea typeface="HY견고딕"/>
                        </a:rPr>
                        <a:t>단 레이아웃 채택</a:t>
                      </a:r>
                      <a:r>
                        <a:rPr kumimoji="1" lang="en-US" altLang="ko-KR" sz="12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HY견고딕"/>
                          <a:ea typeface="HY견고딕"/>
                        </a:rPr>
                        <a:t>.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Char char="–"/>
                        <a:defRPr/>
                      </a:pPr>
                      <a:r>
                        <a:rPr kumimoji="1" lang="ko-KR" altLang="en-US" sz="12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HY견고딕"/>
                          <a:ea typeface="HY견고딕"/>
                        </a:rPr>
                        <a:t> 한국생명존중희망재단 로고의 오렌지 컬러를 채용 바리에이션 하여 사용하였음</a:t>
                      </a:r>
                      <a:r>
                        <a:rPr kumimoji="1" lang="en-US" altLang="ko-KR" sz="12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HY견고딕"/>
                          <a:ea typeface="HY견고딕"/>
                        </a:rPr>
                        <a:t>.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Char char="–"/>
                        <a:defRPr/>
                      </a:pPr>
                      <a:r>
                        <a:rPr kumimoji="1" lang="en-US" altLang="ko-KR" sz="12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HY견고딕"/>
                          <a:ea typeface="HY견고딕"/>
                        </a:rPr>
                        <a:t> </a:t>
                      </a:r>
                      <a:r>
                        <a:rPr kumimoji="1" lang="ko-KR" altLang="en-US" sz="12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HY견고딕"/>
                          <a:ea typeface="HY견고딕"/>
                        </a:rPr>
                        <a:t>주 보조 폰트와 타이포 및 색상의 일관성 유지 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Char char="–"/>
                        <a:defRPr/>
                      </a:pPr>
                      <a:r>
                        <a:rPr kumimoji="1" lang="ko-KR" altLang="en-US" sz="12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HY견고딕"/>
                          <a:ea typeface="HY견고딕"/>
                        </a:rPr>
                        <a:t> 가독성과 편안한 버튼 및 아이콘 디자인 고려 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Char char="–"/>
                        <a:defRPr/>
                      </a:pPr>
                      <a:r>
                        <a:rPr kumimoji="1" lang="ko-KR" altLang="en-US" sz="12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HY견고딕"/>
                          <a:ea typeface="HY견고딕"/>
                        </a:rPr>
                        <a:t> 모든 이미지는 </a:t>
                      </a:r>
                      <a:r>
                        <a:rPr kumimoji="1" lang="en-US" altLang="ko-KR" sz="12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HY견고딕"/>
                          <a:ea typeface="HY견고딕"/>
                        </a:rPr>
                        <a:t>gif </a:t>
                      </a:r>
                      <a:r>
                        <a:rPr kumimoji="1" lang="ko-KR" altLang="en-US" sz="12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HY견고딕"/>
                          <a:ea typeface="HY견고딕"/>
                        </a:rPr>
                        <a:t>포맷을 기준으로 하며 선명한 이미지나 사진 이미지의 사용 시 </a:t>
                      </a:r>
                      <a:r>
                        <a:rPr kumimoji="1" lang="en-US" altLang="ko-KR" sz="12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HY견고딕"/>
                          <a:ea typeface="HY견고딕"/>
                        </a:rPr>
                        <a:t>jpeg </a:t>
                      </a:r>
                      <a:r>
                        <a:rPr kumimoji="1" lang="ko-KR" altLang="en-US" sz="12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HY견고딕"/>
                          <a:ea typeface="HY견고딕"/>
                        </a:rPr>
                        <a:t>포맷을 사용한다</a:t>
                      </a:r>
                      <a:r>
                        <a:rPr kumimoji="1" lang="en-US" altLang="ko-KR" sz="12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HY견고딕"/>
                          <a:ea typeface="HY견고딕"/>
                        </a:rPr>
                        <a:t>.</a:t>
                      </a:r>
                    </a:p>
                  </a:txBody>
                  <a:tcPr marL="90000" marR="90000" marT="46800" marB="46800" horzOverflow="overflow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2"/>
          <p:cNvSpPr txBox="1">
            <a:spLocks noChangeArrowheads="1"/>
          </p:cNvSpPr>
          <p:nvPr/>
        </p:nvSpPr>
        <p:spPr bwMode="auto">
          <a:xfrm>
            <a:off x="76200" y="76200"/>
            <a:ext cx="6553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18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rPr>
              <a:t>02. </a:t>
            </a:r>
            <a:r>
              <a:rPr lang="ko-KR" altLang="en-US" sz="18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rPr>
              <a:t>레이아웃</a:t>
            </a:r>
          </a:p>
        </p:txBody>
      </p:sp>
      <p:sp>
        <p:nvSpPr>
          <p:cNvPr id="1028" name="Rectangle 80"/>
          <p:cNvSpPr>
            <a:spLocks noChangeArrowheads="1"/>
          </p:cNvSpPr>
          <p:nvPr/>
        </p:nvSpPr>
        <p:spPr bwMode="auto">
          <a:xfrm>
            <a:off x="6156325" y="1825996"/>
            <a:ext cx="2736850" cy="2538413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Line 82"/>
          <p:cNvSpPr>
            <a:spLocks noChangeShapeType="1"/>
          </p:cNvSpPr>
          <p:nvPr/>
        </p:nvSpPr>
        <p:spPr bwMode="auto">
          <a:xfrm>
            <a:off x="6156325" y="2178421"/>
            <a:ext cx="27368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30" name="Text Box 83"/>
          <p:cNvSpPr txBox="1">
            <a:spLocks noChangeArrowheads="1"/>
          </p:cNvSpPr>
          <p:nvPr/>
        </p:nvSpPr>
        <p:spPr bwMode="auto">
          <a:xfrm>
            <a:off x="6986588" y="1910134"/>
            <a:ext cx="10350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>
                <a:solidFill>
                  <a:srgbClr val="000000"/>
                </a:solidFill>
              </a:rPr>
              <a:t>Header &amp; MENU</a:t>
            </a:r>
          </a:p>
        </p:txBody>
      </p:sp>
      <p:sp>
        <p:nvSpPr>
          <p:cNvPr id="1031" name="Text Box 85"/>
          <p:cNvSpPr txBox="1">
            <a:spLocks noChangeArrowheads="1"/>
          </p:cNvSpPr>
          <p:nvPr/>
        </p:nvSpPr>
        <p:spPr bwMode="auto">
          <a:xfrm>
            <a:off x="7339013" y="2681659"/>
            <a:ext cx="4302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>
                <a:solidFill>
                  <a:srgbClr val="000000"/>
                </a:solidFill>
              </a:rPr>
              <a:t>Main</a:t>
            </a:r>
          </a:p>
        </p:txBody>
      </p:sp>
      <p:sp>
        <p:nvSpPr>
          <p:cNvPr id="1032" name="Text Box 86"/>
          <p:cNvSpPr txBox="1">
            <a:spLocks noChangeArrowheads="1"/>
          </p:cNvSpPr>
          <p:nvPr/>
        </p:nvSpPr>
        <p:spPr bwMode="auto">
          <a:xfrm>
            <a:off x="6084888" y="5085134"/>
            <a:ext cx="2651125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900" dirty="0">
                <a:solidFill>
                  <a:srgbClr val="000000"/>
                </a:solidFill>
              </a:rPr>
              <a:t>한국생명존중희망재단 로고를 이용하여 상단을 표현</a:t>
            </a:r>
            <a:r>
              <a:rPr lang="en-US" altLang="ko-KR" sz="900" dirty="0">
                <a:solidFill>
                  <a:srgbClr val="000000"/>
                </a:solidFill>
              </a:rPr>
              <a:t>. </a:t>
            </a:r>
            <a:r>
              <a:rPr lang="ko-KR" altLang="en-US" sz="900" dirty="0" err="1">
                <a:solidFill>
                  <a:srgbClr val="000000"/>
                </a:solidFill>
              </a:rPr>
              <a:t>컨텐츠</a:t>
            </a:r>
            <a:r>
              <a:rPr lang="ko-KR" altLang="en-US" sz="900" dirty="0">
                <a:solidFill>
                  <a:srgbClr val="000000"/>
                </a:solidFill>
              </a:rPr>
              <a:t> 영역은 많은 정보를 효과적으로 전달하기 위해 정보 특성으로 레이아웃으로 표현</a:t>
            </a:r>
            <a:r>
              <a:rPr lang="en-US" altLang="ko-KR" sz="9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033" name="Text Box 86"/>
          <p:cNvSpPr txBox="1">
            <a:spLocks noChangeArrowheads="1"/>
          </p:cNvSpPr>
          <p:nvPr/>
        </p:nvSpPr>
        <p:spPr bwMode="auto">
          <a:xfrm>
            <a:off x="6084888" y="4508871"/>
            <a:ext cx="22653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000" b="1">
                <a:solidFill>
                  <a:srgbClr val="000000"/>
                </a:solidFill>
                <a:latin typeface="Arial" charset="0"/>
                <a:cs typeface="Arial" charset="0"/>
              </a:rPr>
              <a:t>Design Concept</a:t>
            </a:r>
          </a:p>
        </p:txBody>
      </p:sp>
      <p:sp>
        <p:nvSpPr>
          <p:cNvPr id="1034" name="Line 82"/>
          <p:cNvSpPr>
            <a:spLocks noChangeShapeType="1"/>
          </p:cNvSpPr>
          <p:nvPr/>
        </p:nvSpPr>
        <p:spPr bwMode="auto">
          <a:xfrm>
            <a:off x="6156325" y="3988171"/>
            <a:ext cx="27368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35" name="Text Box 83"/>
          <p:cNvSpPr txBox="1">
            <a:spLocks noChangeArrowheads="1"/>
          </p:cNvSpPr>
          <p:nvPr/>
        </p:nvSpPr>
        <p:spPr bwMode="auto">
          <a:xfrm>
            <a:off x="7292975" y="4077071"/>
            <a:ext cx="5270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>
                <a:solidFill>
                  <a:srgbClr val="000000"/>
                </a:solidFill>
              </a:rPr>
              <a:t>Footer</a:t>
            </a:r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" y="1340768"/>
            <a:ext cx="5820569" cy="4446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693617" y="780205"/>
            <a:ext cx="5140490" cy="3556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7" name="Text Box 2"/>
          <p:cNvSpPr txBox="1">
            <a:spLocks noChangeArrowheads="1"/>
          </p:cNvSpPr>
          <p:nvPr/>
        </p:nvSpPr>
        <p:spPr bwMode="auto">
          <a:xfrm>
            <a:off x="76200" y="76200"/>
            <a:ext cx="6553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1800" dirty="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rPr>
              <a:t>02. </a:t>
            </a:r>
            <a:r>
              <a:rPr lang="ko-KR" altLang="en-US" sz="1800" dirty="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rPr>
              <a:t>레이아웃</a:t>
            </a:r>
            <a:r>
              <a:rPr lang="en-US" altLang="ko-KR" sz="1800" dirty="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rPr>
              <a:t>_</a:t>
            </a:r>
            <a:r>
              <a:rPr lang="ko-KR" altLang="en-US" sz="1800" dirty="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rPr>
              <a:t>관리자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xmlns="" id="{51AB6659-75DA-4A26-BCFD-812119248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737217"/>
              </p:ext>
            </p:extLst>
          </p:nvPr>
        </p:nvGraphicFramePr>
        <p:xfrm>
          <a:off x="309893" y="3548070"/>
          <a:ext cx="5140490" cy="278605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78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254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271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433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426" marR="100426" marT="50214" marB="50214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div .</a:t>
                      </a: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header_top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426" marR="100426" marT="50214" marB="502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426" marR="100426" marT="50214" marB="5021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433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426" marR="100426" marT="50214" marB="5021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div .</a:t>
                      </a: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gnb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426" marR="100426" marT="50214" marB="502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426" marR="100426" marT="50214" marB="5021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3305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426" marR="100426" marT="50214" marB="50214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div #section</a:t>
                      </a:r>
                    </a:p>
                  </a:txBody>
                  <a:tcPr marL="100426" marR="100426" marT="50214" marB="502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426" marR="100426" marT="50214" marB="5021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433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426" marR="100426" marT="50214" marB="50214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div #footer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426" marR="100426" marT="50214" marB="502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426" marR="100426" marT="50214" marB="5021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9BD37D41-6768-4B71-8FA4-C12E17A96864}"/>
              </a:ext>
            </a:extLst>
          </p:cNvPr>
          <p:cNvSpPr txBox="1"/>
          <p:nvPr/>
        </p:nvSpPr>
        <p:spPr>
          <a:xfrm>
            <a:off x="389475" y="3300371"/>
            <a:ext cx="5140490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&lt;-------------------------------------</a:t>
            </a:r>
            <a:r>
              <a:rPr lang="ko-KR" altLang="en-US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width :100%</a:t>
            </a:r>
            <a:r>
              <a:rPr lang="ko-KR" altLang="en-US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-------------------------------------&gt;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BF448E29-DC45-4F17-A517-13785DD14864}"/>
              </a:ext>
            </a:extLst>
          </p:cNvPr>
          <p:cNvSpPr txBox="1"/>
          <p:nvPr/>
        </p:nvSpPr>
        <p:spPr>
          <a:xfrm>
            <a:off x="5450383" y="3933056"/>
            <a:ext cx="950901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height : 80px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17CF0548-8CDE-4BC9-8A93-232289138C9E}"/>
              </a:ext>
            </a:extLst>
          </p:cNvPr>
          <p:cNvSpPr txBox="1"/>
          <p:nvPr/>
        </p:nvSpPr>
        <p:spPr>
          <a:xfrm>
            <a:off x="5450383" y="4203671"/>
            <a:ext cx="1123372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height : 42.25px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D211961-B876-4DFD-9961-26537C658EFD}"/>
              </a:ext>
            </a:extLst>
          </p:cNvPr>
          <p:cNvSpPr txBox="1"/>
          <p:nvPr/>
        </p:nvSpPr>
        <p:spPr>
          <a:xfrm>
            <a:off x="5450383" y="5071714"/>
            <a:ext cx="1685344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height : auto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1017F5D-4AEC-4FF5-B2BB-22B7BEB0E320}"/>
              </a:ext>
            </a:extLst>
          </p:cNvPr>
          <p:cNvSpPr txBox="1"/>
          <p:nvPr/>
        </p:nvSpPr>
        <p:spPr>
          <a:xfrm>
            <a:off x="5450383" y="6053226"/>
            <a:ext cx="1656184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height : 80px</a:t>
            </a:r>
          </a:p>
          <a:p>
            <a:pPr algn="r">
              <a:defRPr/>
            </a:pP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(+padding : 1%)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C3DD63AC-890D-4F8D-826C-A5297C2851D8}"/>
              </a:ext>
            </a:extLst>
          </p:cNvPr>
          <p:cNvSpPr txBox="1"/>
          <p:nvPr/>
        </p:nvSpPr>
        <p:spPr>
          <a:xfrm>
            <a:off x="608695" y="802442"/>
            <a:ext cx="17636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>
                <a:solidFill>
                  <a:srgbClr val="FCC149"/>
                </a:solidFill>
                <a:latin typeface="맑은 고딕" pitchFamily="50" charset="-127"/>
                <a:ea typeface="맑은 고딕" pitchFamily="50" charset="-127"/>
              </a:rPr>
              <a:t>Main Page</a:t>
            </a:r>
            <a:endParaRPr lang="ko-KR" altLang="en-US" sz="1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AADFB2B-EF1C-4AE9-A3E9-365F92577219}"/>
              </a:ext>
            </a:extLst>
          </p:cNvPr>
          <p:cNvSpPr txBox="1"/>
          <p:nvPr/>
        </p:nvSpPr>
        <p:spPr>
          <a:xfrm>
            <a:off x="1024485" y="6332650"/>
            <a:ext cx="371130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&lt;-----------------------</a:t>
            </a:r>
            <a:r>
              <a:rPr lang="ko-KR" altLang="en-US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width : 1500px</a:t>
            </a:r>
            <a:r>
              <a:rPr lang="ko-KR" altLang="en-US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-----------------------&gt;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2D1EEC96-101D-4FD2-A366-9F7002EA60D9}"/>
              </a:ext>
            </a:extLst>
          </p:cNvPr>
          <p:cNvSpPr txBox="1"/>
          <p:nvPr/>
        </p:nvSpPr>
        <p:spPr>
          <a:xfrm>
            <a:off x="309893" y="2370742"/>
            <a:ext cx="176368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전체영역: 1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500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800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기준</a:t>
            </a: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사용영역:1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500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auto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height은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메뉴별변동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43700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91248" y="780205"/>
            <a:ext cx="4945228" cy="3556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7" name="Text Box 2"/>
          <p:cNvSpPr txBox="1">
            <a:spLocks noChangeArrowheads="1"/>
          </p:cNvSpPr>
          <p:nvPr/>
        </p:nvSpPr>
        <p:spPr bwMode="auto">
          <a:xfrm>
            <a:off x="76200" y="76200"/>
            <a:ext cx="6553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1800" dirty="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rPr>
              <a:t>02. </a:t>
            </a:r>
            <a:r>
              <a:rPr lang="ko-KR" altLang="en-US" sz="1800" dirty="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rPr>
              <a:t>레이아웃</a:t>
            </a:r>
            <a:r>
              <a:rPr lang="en-US" altLang="ko-KR" sz="1800" dirty="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rPr>
              <a:t>_</a:t>
            </a:r>
            <a:r>
              <a:rPr lang="ko-KR" altLang="en-US" sz="1800" dirty="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rPr>
              <a:t>관리자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9BD37D41-6768-4B71-8FA4-C12E17A96864}"/>
              </a:ext>
            </a:extLst>
          </p:cNvPr>
          <p:cNvSpPr txBox="1"/>
          <p:nvPr/>
        </p:nvSpPr>
        <p:spPr>
          <a:xfrm>
            <a:off x="389475" y="3300371"/>
            <a:ext cx="5140490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&lt;-------------------------------------</a:t>
            </a:r>
            <a:r>
              <a:rPr lang="ko-KR" altLang="en-US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width :100%</a:t>
            </a:r>
            <a:r>
              <a:rPr lang="ko-KR" altLang="en-US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-------------------------------------&gt;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2ECED4B8-D068-4B79-847C-25A7BB1D9F08}"/>
              </a:ext>
            </a:extLst>
          </p:cNvPr>
          <p:cNvSpPr txBox="1"/>
          <p:nvPr/>
        </p:nvSpPr>
        <p:spPr>
          <a:xfrm>
            <a:off x="1024485" y="6332650"/>
            <a:ext cx="371130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&lt;-----------------------</a:t>
            </a:r>
            <a:r>
              <a:rPr lang="ko-KR" altLang="en-US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width : 1500px</a:t>
            </a:r>
            <a:r>
              <a:rPr lang="ko-KR" altLang="en-US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-----------------------&gt;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BF448E29-DC45-4F17-A517-13785DD14864}"/>
              </a:ext>
            </a:extLst>
          </p:cNvPr>
          <p:cNvSpPr txBox="1"/>
          <p:nvPr/>
        </p:nvSpPr>
        <p:spPr>
          <a:xfrm>
            <a:off x="5450383" y="3933056"/>
            <a:ext cx="950901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height : 80px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17CF0548-8CDE-4BC9-8A93-232289138C9E}"/>
              </a:ext>
            </a:extLst>
          </p:cNvPr>
          <p:cNvSpPr txBox="1"/>
          <p:nvPr/>
        </p:nvSpPr>
        <p:spPr>
          <a:xfrm>
            <a:off x="5450383" y="4203671"/>
            <a:ext cx="1123372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height : 42.25px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D211961-B876-4DFD-9961-26537C658EFD}"/>
              </a:ext>
            </a:extLst>
          </p:cNvPr>
          <p:cNvSpPr txBox="1"/>
          <p:nvPr/>
        </p:nvSpPr>
        <p:spPr>
          <a:xfrm>
            <a:off x="5450383" y="5071714"/>
            <a:ext cx="1685344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height : auto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1017F5D-4AEC-4FF5-B2BB-22B7BEB0E320}"/>
              </a:ext>
            </a:extLst>
          </p:cNvPr>
          <p:cNvSpPr txBox="1"/>
          <p:nvPr/>
        </p:nvSpPr>
        <p:spPr>
          <a:xfrm>
            <a:off x="5450383" y="6053226"/>
            <a:ext cx="1656184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height : 80px</a:t>
            </a:r>
          </a:p>
          <a:p>
            <a:pPr algn="r">
              <a:defRPr/>
            </a:pP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(+padding : 1%)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C3DD63AC-890D-4F8D-826C-A5297C2851D8}"/>
              </a:ext>
            </a:extLst>
          </p:cNvPr>
          <p:cNvSpPr txBox="1"/>
          <p:nvPr/>
        </p:nvSpPr>
        <p:spPr>
          <a:xfrm>
            <a:off x="608695" y="802442"/>
            <a:ext cx="17636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FCC149"/>
                </a:solidFill>
                <a:latin typeface="맑은 고딕" pitchFamily="50" charset="-127"/>
                <a:ea typeface="맑은 고딕" pitchFamily="50" charset="-127"/>
              </a:rPr>
              <a:t>Sub Page</a:t>
            </a:r>
            <a:endParaRPr lang="ko-KR" altLang="en-US" sz="1800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xmlns="" id="{74898015-8F96-44A1-90BD-11126A309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422011"/>
              </p:ext>
            </p:extLst>
          </p:nvPr>
        </p:nvGraphicFramePr>
        <p:xfrm>
          <a:off x="309891" y="3546593"/>
          <a:ext cx="5140491" cy="2786057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78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19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23516">
                  <a:extLst>
                    <a:ext uri="{9D8B030D-6E8A-4147-A177-3AD203B41FA5}">
                      <a16:colId xmlns:a16="http://schemas.microsoft.com/office/drawing/2014/main" xmlns="" val="4139767385"/>
                    </a:ext>
                  </a:extLst>
                </a:gridCol>
                <a:gridCol w="6271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433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221" marR="83221" marT="41611" marB="41611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div .</a:t>
                      </a: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header_top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221" marR="83221" marT="41611" marB="4161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221" marR="83221" marT="41611" marB="4161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433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221" marR="83221" marT="41611" marB="4161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div .</a:t>
                      </a: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gnb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221" marR="83221" marT="41611" marB="4161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221" marR="83221" marT="41611" marB="4161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3305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221" marR="83221" marT="41611" marB="41611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div #aside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221" marR="83221" marT="41611" marB="4161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div #content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221" marR="83221" marT="41611" marB="4161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221" marR="83221" marT="41611" marB="4161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433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221" marR="83221" marT="41611" marB="41611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div #footer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221" marR="83221" marT="41611" marB="4161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221" marR="83221" marT="41611" marB="4161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69F8EDD-DA97-4F5A-8D92-FE9E270D5549}"/>
              </a:ext>
            </a:extLst>
          </p:cNvPr>
          <p:cNvSpPr txBox="1"/>
          <p:nvPr/>
        </p:nvSpPr>
        <p:spPr>
          <a:xfrm>
            <a:off x="1926586" y="5185309"/>
            <a:ext cx="293344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&lt;----------------</a:t>
            </a:r>
            <a:r>
              <a:rPr lang="ko-KR" altLang="en-US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width : 80%-----------------&gt;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05E1833-AD13-4534-BE3B-D8CEFC969F81}"/>
              </a:ext>
            </a:extLst>
          </p:cNvPr>
          <p:cNvSpPr txBox="1"/>
          <p:nvPr/>
        </p:nvSpPr>
        <p:spPr>
          <a:xfrm>
            <a:off x="909640" y="5185309"/>
            <a:ext cx="116179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 width : 20% 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7B699B4-9893-42A0-84CB-8A8FA258CD32}"/>
              </a:ext>
            </a:extLst>
          </p:cNvPr>
          <p:cNvSpPr txBox="1"/>
          <p:nvPr/>
        </p:nvSpPr>
        <p:spPr>
          <a:xfrm>
            <a:off x="309893" y="2370742"/>
            <a:ext cx="176368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전체영역: 1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500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800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기준</a:t>
            </a: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사용영역:1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500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auto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height은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메뉴별변동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1860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>
          <a:xfrm>
            <a:off x="76200" y="76200"/>
            <a:ext cx="6553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ko-KR" sz="1800" dirty="0">
                <a:solidFill>
                  <a:srgbClr val="333333"/>
                </a:solidFill>
                <a:latin typeface="HY견고딕"/>
                <a:ea typeface="HY견고딕"/>
              </a:rPr>
              <a:t>02-2. </a:t>
            </a:r>
            <a:r>
              <a:rPr lang="ko-KR" altLang="en-US" sz="1800" dirty="0">
                <a:solidFill>
                  <a:srgbClr val="333333"/>
                </a:solidFill>
                <a:latin typeface="HY견고딕"/>
                <a:ea typeface="HY견고딕"/>
              </a:rPr>
              <a:t>전체화면구성</a:t>
            </a:r>
            <a:endParaRPr lang="en-US" altLang="ko-KR" sz="1800" dirty="0">
              <a:solidFill>
                <a:srgbClr val="333333"/>
              </a:solidFill>
              <a:latin typeface="HY견고딕"/>
              <a:ea typeface="HY견고딕"/>
            </a:endParaRPr>
          </a:p>
        </p:txBody>
      </p:sp>
      <p:sp>
        <p:nvSpPr>
          <p:cNvPr id="33" name="Text Box 69">
            <a:extLst>
              <a:ext uri="{FF2B5EF4-FFF2-40B4-BE49-F238E27FC236}">
                <a16:creationId xmlns:a16="http://schemas.microsoft.com/office/drawing/2014/main" xmlns="" id="{0418A115-F496-43BF-B7A7-039E528FA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544" y="879584"/>
            <a:ext cx="2571768" cy="5693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FCC149"/>
                </a:solidFill>
                <a:latin typeface="맑은 고딕" pitchFamily="50" charset="-127"/>
                <a:ea typeface="맑은 고딕" pitchFamily="50" charset="-127"/>
              </a:rPr>
              <a:t>Color Guide</a:t>
            </a:r>
          </a:p>
          <a:p>
            <a:endParaRPr lang="en-US" altLang="ko-KR" sz="1100" dirty="0">
              <a:solidFill>
                <a:srgbClr val="558ED5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 Box 69">
            <a:extLst>
              <a:ext uri="{FF2B5EF4-FFF2-40B4-BE49-F238E27FC236}">
                <a16:creationId xmlns:a16="http://schemas.microsoft.com/office/drawing/2014/main" xmlns="" id="{AF160452-1A39-4826-8501-1FCE5412A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2500" y="1227094"/>
            <a:ext cx="2295884" cy="209288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Main Color</a:t>
            </a:r>
          </a:p>
          <a:p>
            <a:endParaRPr lang="en-US" altLang="ko-KR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Dark Navy – R : </a:t>
            </a:r>
            <a:r>
              <a:rPr lang="en-US" altLang="ko-KR" sz="1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33</a:t>
            </a: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G : </a:t>
            </a:r>
            <a:r>
              <a:rPr lang="en-US" altLang="ko-KR" sz="1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43</a:t>
            </a: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B : </a:t>
            </a:r>
            <a:r>
              <a:rPr lang="en-US" altLang="ko-KR" sz="1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52</a:t>
            </a:r>
          </a:p>
          <a:p>
            <a:endParaRPr lang="en-US" altLang="ko-KR" sz="10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Sub Color</a:t>
            </a:r>
          </a:p>
          <a:p>
            <a:endParaRPr lang="en-US" altLang="ko-KR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Sky Blue – R : </a:t>
            </a:r>
            <a:r>
              <a:rPr lang="en-US" altLang="ko-KR" sz="1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238</a:t>
            </a: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G : </a:t>
            </a:r>
            <a:r>
              <a:rPr lang="en-US" altLang="ko-KR" sz="1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246</a:t>
            </a: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B : </a:t>
            </a:r>
            <a:r>
              <a:rPr lang="en-US" altLang="ko-KR" sz="1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254</a:t>
            </a:r>
          </a:p>
          <a:p>
            <a:endParaRPr lang="en-US" altLang="ko-KR" sz="10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Point Color</a:t>
            </a:r>
          </a:p>
          <a:p>
            <a:endParaRPr lang="en-US" altLang="ko-KR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Yellow – R : </a:t>
            </a:r>
            <a:r>
              <a:rPr lang="en-US" altLang="ko-KR" sz="1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252</a:t>
            </a: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G : </a:t>
            </a:r>
            <a:r>
              <a:rPr lang="en-US" altLang="ko-KR" sz="1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193</a:t>
            </a: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B : </a:t>
            </a:r>
            <a:r>
              <a:rPr lang="en-US" altLang="ko-KR" sz="1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73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D7448588-FAD4-437A-9DE1-334F897176FF}"/>
              </a:ext>
            </a:extLst>
          </p:cNvPr>
          <p:cNvGrpSpPr/>
          <p:nvPr/>
        </p:nvGrpSpPr>
        <p:grpSpPr>
          <a:xfrm>
            <a:off x="1115616" y="1733534"/>
            <a:ext cx="3911822" cy="1080000"/>
            <a:chOff x="2820298" y="1157462"/>
            <a:chExt cx="3911822" cy="108000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800BD787-D84D-477A-96D4-DD4061518C02}"/>
                </a:ext>
              </a:extLst>
            </p:cNvPr>
            <p:cNvGrpSpPr/>
            <p:nvPr/>
          </p:nvGrpSpPr>
          <p:grpSpPr>
            <a:xfrm>
              <a:off x="5652120" y="1157462"/>
              <a:ext cx="1080000" cy="1080000"/>
              <a:chOff x="6350533" y="4850935"/>
              <a:chExt cx="1080000" cy="1080000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xmlns="" id="{A5BECF49-9059-421D-B174-495A0901B0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50533" y="4850935"/>
                <a:ext cx="1080000" cy="1080000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xmlns="" id="{7DF843E6-A7DE-4B70-A932-52E9FF26DF57}"/>
                  </a:ext>
                </a:extLst>
              </p:cNvPr>
              <p:cNvSpPr txBox="1"/>
              <p:nvPr/>
            </p:nvSpPr>
            <p:spPr>
              <a:xfrm>
                <a:off x="6537632" y="5267825"/>
                <a:ext cx="705803" cy="246221"/>
              </a:xfrm>
              <a:prstGeom prst="rect">
                <a:avLst/>
              </a:prstGeom>
            </p:spPr>
            <p:txBody>
              <a:bodyPr wrap="square" anchor="t" anchorCtr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000" dirty="0"/>
                  <a:t>#eef6fe</a:t>
                </a: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xmlns="" id="{480E7427-C6BF-4747-90F4-506F45B0896C}"/>
                </a:ext>
              </a:extLst>
            </p:cNvPr>
            <p:cNvGrpSpPr/>
            <p:nvPr/>
          </p:nvGrpSpPr>
          <p:grpSpPr>
            <a:xfrm>
              <a:off x="4236209" y="1157462"/>
              <a:ext cx="1080000" cy="1080000"/>
              <a:chOff x="3395623" y="5317172"/>
              <a:chExt cx="1080000" cy="1080000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xmlns="" id="{5256D277-266D-4757-BA10-44759B794F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95623" y="5317172"/>
                <a:ext cx="1080000" cy="1080000"/>
              </a:xfrm>
              <a:prstGeom prst="rect">
                <a:avLst/>
              </a:prstGeom>
            </p:spPr>
          </p:pic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xmlns="" id="{8AE70F70-E845-47DF-B465-AAB7737BBCF1}"/>
                  </a:ext>
                </a:extLst>
              </p:cNvPr>
              <p:cNvSpPr txBox="1"/>
              <p:nvPr/>
            </p:nvSpPr>
            <p:spPr>
              <a:xfrm>
                <a:off x="3539579" y="5734062"/>
                <a:ext cx="792088" cy="246221"/>
              </a:xfrm>
              <a:prstGeom prst="rect">
                <a:avLst/>
              </a:prstGeom>
            </p:spPr>
            <p:txBody>
              <a:bodyPr wrap="square" anchor="t" anchorCtr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000" dirty="0">
                    <a:solidFill>
                      <a:schemeClr val="bg1"/>
                    </a:solidFill>
                  </a:rPr>
                  <a:t>#212b34</a:t>
                </a: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xmlns="" id="{0E9B96C7-307A-4E58-B07A-F926965CAC1E}"/>
                </a:ext>
              </a:extLst>
            </p:cNvPr>
            <p:cNvGrpSpPr/>
            <p:nvPr/>
          </p:nvGrpSpPr>
          <p:grpSpPr>
            <a:xfrm>
              <a:off x="2820298" y="1159508"/>
              <a:ext cx="1080000" cy="1075909"/>
              <a:chOff x="2871300" y="5549465"/>
              <a:chExt cx="1080000" cy="1075909"/>
            </a:xfrm>
          </p:grpSpPr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xmlns="" id="{00DCDA91-30EA-411D-9CAA-006239F48B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71300" y="5549465"/>
                <a:ext cx="1080000" cy="1075909"/>
              </a:xfrm>
              <a:prstGeom prst="rect">
                <a:avLst/>
              </a:prstGeom>
            </p:spPr>
          </p:pic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xmlns="" id="{890C74AD-DE9D-4039-8802-C792AD560C0E}"/>
                  </a:ext>
                </a:extLst>
              </p:cNvPr>
              <p:cNvSpPr txBox="1"/>
              <p:nvPr/>
            </p:nvSpPr>
            <p:spPr>
              <a:xfrm>
                <a:off x="3058399" y="5964309"/>
                <a:ext cx="705803" cy="246221"/>
              </a:xfrm>
              <a:prstGeom prst="rect">
                <a:avLst/>
              </a:prstGeom>
            </p:spPr>
            <p:txBody>
              <a:bodyPr wrap="square" anchor="t" anchorCtr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000" dirty="0"/>
                  <a:t>#fcc149</a:t>
                </a:r>
              </a:p>
            </p:txBody>
          </p:sp>
        </p:grpSp>
      </p:grpSp>
      <p:sp>
        <p:nvSpPr>
          <p:cNvPr id="72" name="Text Box 69">
            <a:extLst>
              <a:ext uri="{FF2B5EF4-FFF2-40B4-BE49-F238E27FC236}">
                <a16:creationId xmlns:a16="http://schemas.microsoft.com/office/drawing/2014/main" xmlns="" id="{004AC3B4-0D65-42B9-9E71-014FE7719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544" y="3643539"/>
            <a:ext cx="2571768" cy="5693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FCC149"/>
                </a:solidFill>
                <a:latin typeface="맑은 고딕" pitchFamily="50" charset="-127"/>
                <a:ea typeface="맑은 고딕" pitchFamily="50" charset="-127"/>
              </a:rPr>
              <a:t>Logo Guide</a:t>
            </a:r>
          </a:p>
          <a:p>
            <a:endParaRPr lang="en-US" altLang="ko-KR" sz="1100" dirty="0">
              <a:solidFill>
                <a:srgbClr val="558ED5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xmlns="" id="{483A84CB-1646-4ED5-A627-61B8272B4A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029712"/>
              </p:ext>
            </p:extLst>
          </p:nvPr>
        </p:nvGraphicFramePr>
        <p:xfrm>
          <a:off x="1524000" y="4216440"/>
          <a:ext cx="6096000" cy="20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288456019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65778318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17654954"/>
                    </a:ext>
                  </a:extLst>
                </a:gridCol>
              </a:tblGrid>
              <a:tr h="3480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Logo_header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14115374"/>
                  </a:ext>
                </a:extLst>
              </a:tr>
              <a:tr h="69842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opacity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100%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30893922"/>
                  </a:ext>
                </a:extLst>
              </a:tr>
              <a:tr h="34802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Logo_footer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92665635"/>
                  </a:ext>
                </a:extLst>
              </a:tr>
              <a:tr h="69842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opacity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70%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00584167"/>
                  </a:ext>
                </a:extLst>
              </a:tr>
            </a:tbl>
          </a:graphicData>
        </a:graphic>
      </p:graphicFrame>
      <p:pic>
        <p:nvPicPr>
          <p:cNvPr id="73" name="그림 72">
            <a:extLst>
              <a:ext uri="{FF2B5EF4-FFF2-40B4-BE49-F238E27FC236}">
                <a16:creationId xmlns:a16="http://schemas.microsoft.com/office/drawing/2014/main" xmlns="" id="{1EEAD733-30E9-4817-980B-EAA59ED536B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835181" y="4660672"/>
            <a:ext cx="1345131" cy="471137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xmlns="" id="{DCE3D9FA-8DB3-4AC8-86D5-0FD2CA3AF37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1840446" y="5681319"/>
            <a:ext cx="1382162" cy="51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49662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>
          <a:xfrm>
            <a:off x="76200" y="76200"/>
            <a:ext cx="6553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ko-KR" sz="1800" dirty="0">
                <a:solidFill>
                  <a:srgbClr val="333333"/>
                </a:solidFill>
                <a:latin typeface="HY견고딕"/>
                <a:ea typeface="HY견고딕"/>
              </a:rPr>
              <a:t>02-2. </a:t>
            </a:r>
            <a:r>
              <a:rPr lang="ko-KR" altLang="en-US" sz="1800" dirty="0">
                <a:solidFill>
                  <a:srgbClr val="333333"/>
                </a:solidFill>
                <a:latin typeface="HY견고딕"/>
                <a:ea typeface="HY견고딕"/>
              </a:rPr>
              <a:t>전체화면구성 </a:t>
            </a:r>
            <a:r>
              <a:rPr lang="en-US" altLang="ko-KR" sz="1800" dirty="0">
                <a:solidFill>
                  <a:srgbClr val="333333"/>
                </a:solidFill>
                <a:latin typeface="HY견고딕"/>
                <a:ea typeface="HY견고딕"/>
              </a:rPr>
              <a:t>– Font Guide</a:t>
            </a:r>
          </a:p>
        </p:txBody>
      </p:sp>
      <p:graphicFrame>
        <p:nvGraphicFramePr>
          <p:cNvPr id="22" name="표 22">
            <a:extLst>
              <a:ext uri="{FF2B5EF4-FFF2-40B4-BE49-F238E27FC236}">
                <a16:creationId xmlns:a16="http://schemas.microsoft.com/office/drawing/2014/main" xmlns="" id="{96056E99-4615-4AAC-920A-FB4DEC0EC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367445"/>
              </p:ext>
            </p:extLst>
          </p:nvPr>
        </p:nvGraphicFramePr>
        <p:xfrm>
          <a:off x="1238030" y="1301512"/>
          <a:ext cx="6667938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3969">
                  <a:extLst>
                    <a:ext uri="{9D8B030D-6E8A-4147-A177-3AD203B41FA5}">
                      <a16:colId xmlns:a16="http://schemas.microsoft.com/office/drawing/2014/main" xmlns="" val="3479083476"/>
                    </a:ext>
                  </a:extLst>
                </a:gridCol>
                <a:gridCol w="3333969">
                  <a:extLst>
                    <a:ext uri="{9D8B030D-6E8A-4147-A177-3AD203B41FA5}">
                      <a16:colId xmlns:a16="http://schemas.microsoft.com/office/drawing/2014/main" xmlns="" val="17292748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Noto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Sans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KR, </a:t>
                      </a:r>
                      <a:r>
                        <a:rPr lang="ko-KR" altLang="en-US" sz="10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sans-serif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91204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Arial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7805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12px, 14px, 16px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5374642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Font-family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0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Noto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Sans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KR, </a:t>
                      </a:r>
                      <a:r>
                        <a:rPr lang="ko-KR" altLang="en-US" sz="10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sans-serif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돋움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’, </a:t>
                      </a: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Dotum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arial, </a:t>
                      </a: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sans-serif;line-height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 </a:t>
                      </a: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nomal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 color: #333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57171684"/>
                  </a:ext>
                </a:extLst>
              </a:tr>
            </a:tbl>
          </a:graphicData>
        </a:graphic>
      </p:graphicFrame>
      <p:sp>
        <p:nvSpPr>
          <p:cNvPr id="72" name="Text Box 69">
            <a:extLst>
              <a:ext uri="{FF2B5EF4-FFF2-40B4-BE49-F238E27FC236}">
                <a16:creationId xmlns:a16="http://schemas.microsoft.com/office/drawing/2014/main" xmlns="" id="{004AC3B4-0D65-42B9-9E71-014FE7719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764704"/>
            <a:ext cx="2571768" cy="5693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FCC149"/>
                </a:solidFill>
                <a:latin typeface="맑은 고딕" pitchFamily="50" charset="-127"/>
                <a:ea typeface="맑은 고딕" pitchFamily="50" charset="-127"/>
              </a:rPr>
              <a:t>Font Guide</a:t>
            </a:r>
          </a:p>
          <a:p>
            <a:endParaRPr lang="en-US" altLang="ko-KR" sz="1100" dirty="0">
              <a:solidFill>
                <a:srgbClr val="558ED5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EC1AF710-D087-496F-A7F1-2B55686981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086176"/>
              </p:ext>
            </p:extLst>
          </p:nvPr>
        </p:nvGraphicFramePr>
        <p:xfrm>
          <a:off x="284797" y="2530353"/>
          <a:ext cx="8574405" cy="3972082"/>
        </p:xfrm>
        <a:graphic>
          <a:graphicData uri="http://schemas.openxmlformats.org/drawingml/2006/table">
            <a:tbl>
              <a:tblPr firstRow="1" bandRow="1">
                <a:tableStyleId>{206F615A-370F-48FF-96DE-FFA2584FB0C5}</a:tableStyleId>
              </a:tblPr>
              <a:tblGrid>
                <a:gridCol w="21420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099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224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28238">
                <a:tc gridSpan="3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Title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146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Noto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Sans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KR', </a:t>
                      </a:r>
                      <a:r>
                        <a:rPr lang="ko-KR" altLang="en-US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sans-serif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823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font-size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24px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823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font-weight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8238">
                <a:tc gridSpan="3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Info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823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Noto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Sans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KR', </a:t>
                      </a:r>
                      <a:r>
                        <a:rPr lang="ko-KR" altLang="en-US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sans-serif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823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font-size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16px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823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font-weight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823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Sub_Title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31583781"/>
                  </a:ext>
                </a:extLst>
              </a:tr>
              <a:tr h="32823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Noto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Sans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KR', </a:t>
                      </a:r>
                      <a:r>
                        <a:rPr lang="ko-KR" altLang="en-US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sans-serif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2823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font-size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20px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61940812"/>
                  </a:ext>
                </a:extLst>
              </a:tr>
              <a:tr h="32823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font-weight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15384627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49EECCB-8D83-4E87-84AE-C04C1D0213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48064" y="3260436"/>
            <a:ext cx="3639131" cy="30257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3632E1EA-71D9-460D-8276-E955346A40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93357" y="4293096"/>
            <a:ext cx="2748545" cy="82325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5C97D22E-0EA9-4770-826C-C8E65C6AC0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118964" y="5821881"/>
            <a:ext cx="1697331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58300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>
          <a:xfrm>
            <a:off x="76200" y="76200"/>
            <a:ext cx="6553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ko-KR" sz="1800" dirty="0">
                <a:solidFill>
                  <a:srgbClr val="333333"/>
                </a:solidFill>
                <a:latin typeface="HY견고딕"/>
                <a:ea typeface="HY견고딕"/>
              </a:rPr>
              <a:t>02-2. </a:t>
            </a:r>
            <a:r>
              <a:rPr lang="ko-KR" altLang="en-US" sz="1800" dirty="0">
                <a:solidFill>
                  <a:srgbClr val="333333"/>
                </a:solidFill>
                <a:latin typeface="HY견고딕"/>
                <a:ea typeface="HY견고딕"/>
              </a:rPr>
              <a:t>전체화면구성 </a:t>
            </a:r>
            <a:r>
              <a:rPr lang="en-US" altLang="ko-KR" sz="1800" dirty="0">
                <a:solidFill>
                  <a:srgbClr val="333333"/>
                </a:solidFill>
                <a:latin typeface="HY견고딕"/>
                <a:ea typeface="HY견고딕"/>
              </a:rPr>
              <a:t>– Font Guide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EC1AF710-D087-496F-A7F1-2B55686981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390067"/>
              </p:ext>
            </p:extLst>
          </p:nvPr>
        </p:nvGraphicFramePr>
        <p:xfrm>
          <a:off x="284797" y="908720"/>
          <a:ext cx="8689679" cy="5580046"/>
        </p:xfrm>
        <a:graphic>
          <a:graphicData uri="http://schemas.openxmlformats.org/drawingml/2006/table">
            <a:tbl>
              <a:tblPr firstRow="1" bandRow="1">
                <a:tableStyleId>{206F615A-370F-48FF-96DE-FFA2584FB0C5}</a:tableStyleId>
              </a:tblPr>
              <a:tblGrid>
                <a:gridCol w="21420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51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224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2823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Box_Title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31583781"/>
                  </a:ext>
                </a:extLst>
              </a:tr>
              <a:tr h="32823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Noto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Sans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KR', </a:t>
                      </a:r>
                      <a:r>
                        <a:rPr lang="ko-KR" altLang="en-US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sans-serif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2823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font-size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22px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61940812"/>
                  </a:ext>
                </a:extLst>
              </a:tr>
              <a:tr h="32823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font-</a:t>
                      </a:r>
                      <a:r>
                        <a:rPr lang="en-US" altLang="ko-KR" sz="11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weigt</a:t>
                      </a:r>
                      <a:endParaRPr lang="en-US" altLang="ko-KR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115384627"/>
                  </a:ext>
                </a:extLst>
              </a:tr>
              <a:tr h="32823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Footer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84324544"/>
                  </a:ext>
                </a:extLst>
              </a:tr>
              <a:tr h="32823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Noto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Sans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KR', </a:t>
                      </a:r>
                      <a:r>
                        <a:rPr lang="ko-KR" altLang="en-US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sans-serif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33264189"/>
                  </a:ext>
                </a:extLst>
              </a:tr>
              <a:tr h="32823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font-size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14px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2208035"/>
                  </a:ext>
                </a:extLst>
              </a:tr>
              <a:tr h="32823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color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#444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25376939"/>
                  </a:ext>
                </a:extLst>
              </a:tr>
              <a:tr h="32823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Aside</a:t>
                      </a:r>
                      <a:endParaRPr lang="en-US" altLang="ko-KR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1000" dirty="0"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76795123"/>
                  </a:ext>
                </a:extLst>
              </a:tr>
              <a:tr h="3282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2depth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8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71835081"/>
                  </a:ext>
                </a:extLst>
              </a:tr>
              <a:tr h="3282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font-size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16px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19413994"/>
                  </a:ext>
                </a:extLst>
              </a:tr>
              <a:tr h="32823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font-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weigt</a:t>
                      </a:r>
                      <a:endParaRPr lang="en-US" altLang="ko-KR" sz="11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600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91736463"/>
                  </a:ext>
                </a:extLst>
              </a:tr>
              <a:tr h="3282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color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 : #fff / hover, active : #fcc149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6618608"/>
                  </a:ext>
                </a:extLst>
              </a:tr>
              <a:tr h="3282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3depth</a:t>
                      </a:r>
                      <a:endParaRPr lang="en-US" altLang="ko-KR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34653407"/>
                  </a:ext>
                </a:extLst>
              </a:tr>
              <a:tr h="3282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font-size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14px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42362022"/>
                  </a:ext>
                </a:extLst>
              </a:tr>
              <a:tr h="3282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font-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weigt</a:t>
                      </a:r>
                      <a:endParaRPr lang="en-US" altLang="ko-KR" sz="11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51906870"/>
                  </a:ext>
                </a:extLst>
              </a:tr>
              <a:tr h="3282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color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 : #fff / hover, active : #fcc149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48901078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8A5825B9-74A9-4F75-A106-1841B8AAA3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37108" y="2733226"/>
            <a:ext cx="3522095" cy="45544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6784A484-0FB4-44DB-9FFB-6F7FBE67C4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49490" y="1484784"/>
            <a:ext cx="1697331" cy="504056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3766EF8A-FF26-4684-8462-8FDFC23D64B3}"/>
              </a:ext>
            </a:extLst>
          </p:cNvPr>
          <p:cNvGrpSpPr/>
          <p:nvPr/>
        </p:nvGrpSpPr>
        <p:grpSpPr>
          <a:xfrm>
            <a:off x="5800739" y="3903182"/>
            <a:ext cx="2594831" cy="2550154"/>
            <a:chOff x="5508104" y="3903182"/>
            <a:chExt cx="2594831" cy="2550154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xmlns="" id="{96FF2CDE-C5EA-4332-A5EA-217A503C70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372200" y="3903182"/>
              <a:ext cx="1730735" cy="255015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387FEEAD-3601-4D5B-8E16-A98881EACD16}"/>
                </a:ext>
              </a:extLst>
            </p:cNvPr>
            <p:cNvSpPr txBox="1"/>
            <p:nvPr/>
          </p:nvSpPr>
          <p:spPr>
            <a:xfrm>
              <a:off x="5508104" y="3974867"/>
              <a:ext cx="629816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2depth</a:t>
              </a:r>
              <a:endParaRPr lang="ko-KR" altLang="en-US" sz="10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E98C546F-ABB6-4312-895D-B705AAFC5150}"/>
                </a:ext>
              </a:extLst>
            </p:cNvPr>
            <p:cNvSpPr txBox="1"/>
            <p:nvPr/>
          </p:nvSpPr>
          <p:spPr>
            <a:xfrm>
              <a:off x="5508104" y="4334907"/>
              <a:ext cx="629816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3depth</a:t>
              </a:r>
              <a:endParaRPr lang="ko-KR" altLang="en-US" sz="1000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xmlns="" id="{838C1A83-F244-4A0D-BA41-E31C7AEBA0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7920" y="4097977"/>
              <a:ext cx="234280" cy="1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xmlns="" id="{FF4F33AF-4D30-4380-AEBC-4E8ED90769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7920" y="4458017"/>
              <a:ext cx="378296" cy="1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573251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545</Words>
  <Application>Microsoft Office PowerPoint</Application>
  <PresentationFormat>화면 슬라이드 쇼(4:3)</PresentationFormat>
  <Paragraphs>171</Paragraphs>
  <Slides>10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eie</dc:creator>
  <cp:lastModifiedBy>ycye</cp:lastModifiedBy>
  <cp:revision>176</cp:revision>
  <dcterms:created xsi:type="dcterms:W3CDTF">2005-09-12T07:10:21Z</dcterms:created>
  <dcterms:modified xsi:type="dcterms:W3CDTF">2022-01-21T04:02:54Z</dcterms:modified>
  <cp:version>1000.0000.01</cp:version>
</cp:coreProperties>
</file>