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536" r:id="rId2"/>
  </p:sldMasterIdLst>
  <p:notesMasterIdLst>
    <p:notesMasterId r:id="rId62"/>
  </p:notesMasterIdLst>
  <p:handoutMasterIdLst>
    <p:handoutMasterId r:id="rId63"/>
  </p:handoutMasterIdLst>
  <p:sldIdLst>
    <p:sldId id="256" r:id="rId3"/>
    <p:sldId id="469" r:id="rId4"/>
    <p:sldId id="2390" r:id="rId5"/>
    <p:sldId id="2386" r:id="rId6"/>
    <p:sldId id="2560" r:id="rId7"/>
    <p:sldId id="2561" r:id="rId8"/>
    <p:sldId id="2562" r:id="rId9"/>
    <p:sldId id="2563" r:id="rId10"/>
    <p:sldId id="2385" r:id="rId11"/>
    <p:sldId id="2384" r:id="rId12"/>
    <p:sldId id="2391" r:id="rId13"/>
    <p:sldId id="2569" r:id="rId14"/>
    <p:sldId id="2570" r:id="rId15"/>
    <p:sldId id="2472" r:id="rId16"/>
    <p:sldId id="2480" r:id="rId17"/>
    <p:sldId id="2568" r:id="rId18"/>
    <p:sldId id="2474" r:id="rId19"/>
    <p:sldId id="2476" r:id="rId20"/>
    <p:sldId id="2526" r:id="rId21"/>
    <p:sldId id="2422" r:id="rId22"/>
    <p:sldId id="2508" r:id="rId23"/>
    <p:sldId id="2558" r:id="rId24"/>
    <p:sldId id="2511" r:id="rId25"/>
    <p:sldId id="2498" r:id="rId26"/>
    <p:sldId id="2529" r:id="rId27"/>
    <p:sldId id="2528" r:id="rId28"/>
    <p:sldId id="2530" r:id="rId29"/>
    <p:sldId id="2540" r:id="rId30"/>
    <p:sldId id="2500" r:id="rId31"/>
    <p:sldId id="2509" r:id="rId32"/>
    <p:sldId id="2501" r:id="rId33"/>
    <p:sldId id="2549" r:id="rId34"/>
    <p:sldId id="2551" r:id="rId35"/>
    <p:sldId id="2552" r:id="rId36"/>
    <p:sldId id="2424" r:id="rId37"/>
    <p:sldId id="2514" r:id="rId38"/>
    <p:sldId id="2553" r:id="rId39"/>
    <p:sldId id="2534" r:id="rId40"/>
    <p:sldId id="2559" r:id="rId41"/>
    <p:sldId id="2554" r:id="rId42"/>
    <p:sldId id="2556" r:id="rId43"/>
    <p:sldId id="2429" r:id="rId44"/>
    <p:sldId id="2469" r:id="rId45"/>
    <p:sldId id="2557" r:id="rId46"/>
    <p:sldId id="2419" r:id="rId47"/>
    <p:sldId id="898" r:id="rId48"/>
    <p:sldId id="2403" r:id="rId49"/>
    <p:sldId id="2369" r:id="rId50"/>
    <p:sldId id="2410" r:id="rId51"/>
    <p:sldId id="2382" r:id="rId52"/>
    <p:sldId id="2547" r:id="rId53"/>
    <p:sldId id="2567" r:id="rId54"/>
    <p:sldId id="2564" r:id="rId55"/>
    <p:sldId id="2565" r:id="rId56"/>
    <p:sldId id="2365" r:id="rId57"/>
    <p:sldId id="2408" r:id="rId58"/>
    <p:sldId id="2409" r:id="rId59"/>
    <p:sldId id="2388" r:id="rId60"/>
    <p:sldId id="2566" r:id="rId61"/>
  </p:sldIdLst>
  <p:sldSz cx="9904413" cy="6858000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3349A85-F503-4591-BC3E-A5F6124A7E9D}">
          <p14:sldIdLst>
            <p14:sldId id="256"/>
            <p14:sldId id="469"/>
          </p14:sldIdLst>
        </p14:section>
        <p14:section name="1. 로그인 및 메인" id="{8C0D9732-8907-4C15-B3DC-F89743CB86AB}">
          <p14:sldIdLst>
            <p14:sldId id="2390"/>
            <p14:sldId id="2386"/>
            <p14:sldId id="2560"/>
            <p14:sldId id="2561"/>
            <p14:sldId id="2562"/>
            <p14:sldId id="2563"/>
            <p14:sldId id="2385"/>
            <p14:sldId id="2384"/>
            <p14:sldId id="2391"/>
            <p14:sldId id="2569"/>
            <p14:sldId id="2570"/>
            <p14:sldId id="2472"/>
            <p14:sldId id="2480"/>
            <p14:sldId id="2568"/>
          </p14:sldIdLst>
        </p14:section>
        <p14:section name="2. 사업안내" id="{DF672FB9-CACF-49A6-8E58-B20164EDF592}">
          <p14:sldIdLst>
            <p14:sldId id="2474"/>
            <p14:sldId id="2476"/>
            <p14:sldId id="2526"/>
          </p14:sldIdLst>
        </p14:section>
        <p14:section name="3. 자살유발/유해정보신고" id="{CC7F90AE-D933-4AE1-9BD1-985C74A89DC2}">
          <p14:sldIdLst>
            <p14:sldId id="2422"/>
            <p14:sldId id="2508"/>
            <p14:sldId id="2558"/>
            <p14:sldId id="2511"/>
            <p14:sldId id="2498"/>
            <p14:sldId id="2529"/>
            <p14:sldId id="2528"/>
            <p14:sldId id="2530"/>
            <p14:sldId id="2540"/>
            <p14:sldId id="2500"/>
            <p14:sldId id="2509"/>
            <p14:sldId id="2501"/>
            <p14:sldId id="2549"/>
            <p14:sldId id="2551"/>
            <p14:sldId id="2552"/>
          </p14:sldIdLst>
        </p14:section>
        <p14:section name="4. 집중클리닝활동" id="{92C0390D-CE5D-4C6B-8C74-5843E4AE1120}">
          <p14:sldIdLst>
            <p14:sldId id="2424"/>
            <p14:sldId id="2514"/>
            <p14:sldId id="2553"/>
            <p14:sldId id="2534"/>
            <p14:sldId id="2559"/>
            <p14:sldId id="2554"/>
            <p14:sldId id="2556"/>
            <p14:sldId id="2429"/>
            <p14:sldId id="2469"/>
            <p14:sldId id="2557"/>
          </p14:sldIdLst>
        </p14:section>
        <p14:section name="5. 공지사항" id="{E583F54B-291D-4B86-99DC-642719D378F5}">
          <p14:sldIdLst>
            <p14:sldId id="2419"/>
            <p14:sldId id="898"/>
            <p14:sldId id="2403"/>
            <p14:sldId id="2369"/>
            <p14:sldId id="2410"/>
          </p14:sldIdLst>
        </p14:section>
        <p14:section name="6. 마이페이지" id="{B15BB7FF-7C1F-407B-8091-1F8DF14A05C4}">
          <p14:sldIdLst>
            <p14:sldId id="2382"/>
            <p14:sldId id="2547"/>
            <p14:sldId id="2567"/>
            <p14:sldId id="2564"/>
            <p14:sldId id="2565"/>
          </p14:sldIdLst>
        </p14:section>
        <p14:section name="7. 공통팝업" id="{0F0B1D57-4F85-4F55-ACB8-219305E1A120}">
          <p14:sldIdLst>
            <p14:sldId id="2365"/>
            <p14:sldId id="2408"/>
            <p14:sldId id="2409"/>
            <p14:sldId id="2388"/>
            <p14:sldId id="25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95">
          <p15:clr>
            <a:srgbClr val="A4A3A4"/>
          </p15:clr>
        </p15:guide>
        <p15:guide id="3" orient="horz" pos="1298">
          <p15:clr>
            <a:srgbClr val="A4A3A4"/>
          </p15:clr>
        </p15:guide>
        <p15:guide id="4" pos="171">
          <p15:clr>
            <a:srgbClr val="A4A3A4"/>
          </p15:clr>
        </p15:guide>
        <p15:guide id="5" pos="6067">
          <p15:clr>
            <a:srgbClr val="A4A3A4"/>
          </p15:clr>
        </p15:guide>
        <p15:guide id="6" pos="3119">
          <p15:clr>
            <a:srgbClr val="A4A3A4"/>
          </p15:clr>
        </p15:guide>
        <p15:guide id="7" pos="1214">
          <p15:clr>
            <a:srgbClr val="A4A3A4"/>
          </p15:clr>
        </p15:guide>
        <p15:guide id="8" pos="46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52"/>
    <a:srgbClr val="6B6BCF"/>
    <a:srgbClr val="D9D9D9"/>
    <a:srgbClr val="FF3737"/>
    <a:srgbClr val="FAC090"/>
    <a:srgbClr val="00CC66"/>
    <a:srgbClr val="3FADFF"/>
    <a:srgbClr val="FFCC29"/>
    <a:srgbClr val="00B058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87515" autoAdjust="0"/>
  </p:normalViewPr>
  <p:slideViewPr>
    <p:cSldViewPr snapToObjects="1">
      <p:cViewPr>
        <p:scale>
          <a:sx n="109" d="100"/>
          <a:sy n="109" d="100"/>
        </p:scale>
        <p:origin x="-1949" y="-43"/>
      </p:cViewPr>
      <p:guideLst>
        <p:guide orient="horz" pos="2160"/>
        <p:guide orient="horz" pos="595"/>
        <p:guide orient="horz" pos="1298"/>
        <p:guide pos="171"/>
        <p:guide pos="6067"/>
        <p:guide pos="3119"/>
        <p:guide pos="1214"/>
        <p:guide pos="46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="" xmlns:a16="http://schemas.microsoft.com/office/drawing/2014/main" id="{9D46170F-B9C0-49EA-BA18-E74763CD6F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defTabSz="919163" latinLnBrk="1"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883" name="Rectangle 3">
            <a:extLst>
              <a:ext uri="{FF2B5EF4-FFF2-40B4-BE49-F238E27FC236}">
                <a16:creationId xmlns="" xmlns:a16="http://schemas.microsoft.com/office/drawing/2014/main" id="{32831B47-3A72-4687-BADD-88035756BF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defTabSz="919163" latinLnBrk="1"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884" name="Rectangle 4">
            <a:extLst>
              <a:ext uri="{FF2B5EF4-FFF2-40B4-BE49-F238E27FC236}">
                <a16:creationId xmlns="" xmlns:a16="http://schemas.microsoft.com/office/drawing/2014/main" id="{42BE7D47-9A27-49B0-AA78-EF3DC9C9DDC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defTabSz="919163" latinLnBrk="1"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885" name="Rectangle 5">
            <a:extLst>
              <a:ext uri="{FF2B5EF4-FFF2-40B4-BE49-F238E27FC236}">
                <a16:creationId xmlns="" xmlns:a16="http://schemas.microsoft.com/office/drawing/2014/main" id="{A56D0FA3-AC2E-4C28-82A0-8AD0044615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40863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defTabSz="919163">
              <a:defRPr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D8D85CA7-1B06-4942-8E03-1B21D1C8DD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787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C1D4793F-A888-441F-A5A5-C53FAD2659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defTabSz="919163" latinLnBrk="1"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DC04C222-F965-4906-A8BE-5612E2268A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defTabSz="919163" latinLnBrk="1"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>
            <a:extLst>
              <a:ext uri="{FF2B5EF4-FFF2-40B4-BE49-F238E27FC236}">
                <a16:creationId xmlns="" xmlns:a16="http://schemas.microsoft.com/office/drawing/2014/main" id="{1E7F0547-21F7-4C77-AF96-F3267558FD0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480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FED5024A-DB27-42B9-B57A-2D68F6D648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9638"/>
            <a:ext cx="5446713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1C9545BF-2599-42B6-B8D8-6409FA7E18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defTabSz="919163" latinLnBrk="1"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A0ADD957-06D7-4439-A1A4-C8936953E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defTabSz="919163">
              <a:defRPr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7B3830B4-7CCB-4E1F-BEB9-ECF6D05189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7546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79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fld id="{2928CF71-0EF2-4E92-82BD-FDB16C1530AF}" type="slidenum">
              <a:rPr kumimoji="1" lang="en-US" altLang="ko-KR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돋움"/>
                <a:cs typeface="+mn-cs"/>
              </a:rPr>
              <a:pPr marL="0" marR="0" lvl="0" indent="0" algn="r" defTabSz="9279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t>1</a:t>
            </a:fld>
            <a:endParaRPr kumimoji="1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돋움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743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7346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539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39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2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1950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198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54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919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9940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659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32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0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45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346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30B4-7CCB-4E1F-BEB9-ECF6D051890C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63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="" xmlns:a16="http://schemas.microsoft.com/office/drawing/2014/main" id="{1C220F32-65CD-41F8-8933-FABE371AA7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8625" y="3357563"/>
            <a:ext cx="90360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idx="4294967295" hasCustomPrompt="1"/>
          </p:nvPr>
        </p:nvSpPr>
        <p:spPr bwMode="auto">
          <a:xfrm>
            <a:off x="514350" y="1835150"/>
            <a:ext cx="8902352" cy="144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프로젝트 명</a:t>
            </a:r>
            <a:r>
              <a:rPr lang="en-US" altLang="ko-KR" noProof="0" dirty="0"/>
              <a:t/>
            </a:r>
            <a:br>
              <a:rPr lang="en-US" altLang="ko-KR" noProof="0" dirty="0"/>
            </a:br>
            <a:r>
              <a:rPr lang="en-US" altLang="ko-KR" noProof="0" dirty="0"/>
              <a:t/>
            </a:r>
            <a:br>
              <a:rPr lang="en-US" altLang="ko-KR" noProof="0" dirty="0"/>
            </a:br>
            <a:r>
              <a:rPr lang="ko-KR" altLang="en-US" noProof="0" dirty="0"/>
              <a:t>화면설계서</a:t>
            </a:r>
          </a:p>
        </p:txBody>
      </p:sp>
      <p:pic>
        <p:nvPicPr>
          <p:cNvPr id="6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="" xmlns:a16="http://schemas.microsoft.com/office/drawing/2014/main" id="{199C5438-02B5-462B-AEE8-F499B267D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5526" y="6379152"/>
            <a:ext cx="742764" cy="33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9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8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="" xmlns:a16="http://schemas.microsoft.com/office/drawing/2014/main" id="{F1EEE804-DC01-4804-AE62-CD9A83D3BE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675" y="590550"/>
            <a:ext cx="6880225" cy="5934075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" name="Rectangle 48">
            <a:extLst>
              <a:ext uri="{FF2B5EF4-FFF2-40B4-BE49-F238E27FC236}">
                <a16:creationId xmlns="" xmlns:a16="http://schemas.microsoft.com/office/drawing/2014/main" id="{FD6AE571-C3C2-41C6-938F-6F8570735F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836613"/>
            <a:ext cx="2736850" cy="4286408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000" b="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49">
            <a:extLst>
              <a:ext uri="{FF2B5EF4-FFF2-40B4-BE49-F238E27FC236}">
                <a16:creationId xmlns="" xmlns:a16="http://schemas.microsoft.com/office/drawing/2014/main" id="{3F141677-626C-45EF-9F8E-0D7CDA74D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90550"/>
            <a:ext cx="2736850" cy="246063"/>
          </a:xfrm>
          <a:prstGeom prst="rect">
            <a:avLst/>
          </a:prstGeom>
          <a:solidFill>
            <a:srgbClr val="F8F8F8"/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5" name="Rectangle 48">
            <a:extLst>
              <a:ext uri="{FF2B5EF4-FFF2-40B4-BE49-F238E27FC236}">
                <a16:creationId xmlns="" xmlns:a16="http://schemas.microsoft.com/office/drawing/2014/main" id="{FFB6B90A-6F38-451E-A110-FAE10CD8DA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440846"/>
            <a:ext cx="2736850" cy="1083779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6" name="Rectangle 49">
            <a:extLst>
              <a:ext uri="{FF2B5EF4-FFF2-40B4-BE49-F238E27FC236}">
                <a16:creationId xmlns="" xmlns:a16="http://schemas.microsoft.com/office/drawing/2014/main" id="{212CA828-D224-4BA0-9464-2B7D2B9FA4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193196"/>
            <a:ext cx="2736850" cy="247650"/>
          </a:xfrm>
          <a:prstGeom prst="rect">
            <a:avLst/>
          </a:prstGeom>
          <a:solidFill>
            <a:srgbClr val="F8F8F8"/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기타사항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="" xmlns:a16="http://schemas.microsoft.com/office/drawing/2014/main" id="{FB761CC0-F38A-461B-BBB1-56737BE03A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4688" y="6588125"/>
            <a:ext cx="647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fld id="{33968C53-5B16-45E0-9283-90FF9C1782AE}" type="slidenum">
              <a:rPr kumimoji="0" lang="en-US" altLang="ko-KR" sz="10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/>
              <a:t>‹#›</a:t>
            </a:fld>
            <a:endParaRPr kumimoji="0" lang="en-US" altLang="ko-KR" sz="10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Group 132">
            <a:extLst>
              <a:ext uri="{FF2B5EF4-FFF2-40B4-BE49-F238E27FC236}">
                <a16:creationId xmlns="" xmlns:a16="http://schemas.microsoft.com/office/drawing/2014/main" id="{EF6345C4-FC1D-4F37-87F8-50B95FB7B5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7003369"/>
              </p:ext>
            </p:extLst>
          </p:nvPr>
        </p:nvGraphicFramePr>
        <p:xfrm>
          <a:off x="66675" y="61913"/>
          <a:ext cx="9710738" cy="461962"/>
        </p:xfrm>
        <a:graphic>
          <a:graphicData uri="http://schemas.openxmlformats.org/drawingml/2006/table">
            <a:tbl>
              <a:tblPr/>
              <a:tblGrid>
                <a:gridCol w="9267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93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66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589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94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996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Navigation</a:t>
                      </a: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="" xmlns:a16="http://schemas.microsoft.com/office/drawing/2014/main" id="{018091AF-37E6-4033-B908-DF70DB740E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78" y="6594800"/>
            <a:ext cx="468723" cy="2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1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="" xmlns:a16="http://schemas.microsoft.com/office/drawing/2014/main" id="{F1EEE804-DC01-4804-AE62-CD9A83D3BE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675" y="590550"/>
            <a:ext cx="6880225" cy="5934075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" name="Rectangle 48">
            <a:extLst>
              <a:ext uri="{FF2B5EF4-FFF2-40B4-BE49-F238E27FC236}">
                <a16:creationId xmlns="" xmlns:a16="http://schemas.microsoft.com/office/drawing/2014/main" id="{FD6AE571-C3C2-41C6-938F-6F8570735F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836613"/>
            <a:ext cx="2736850" cy="4286408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000" b="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49">
            <a:extLst>
              <a:ext uri="{FF2B5EF4-FFF2-40B4-BE49-F238E27FC236}">
                <a16:creationId xmlns="" xmlns:a16="http://schemas.microsoft.com/office/drawing/2014/main" id="{3F141677-626C-45EF-9F8E-0D7CDA74D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90550"/>
            <a:ext cx="2736850" cy="246063"/>
          </a:xfrm>
          <a:prstGeom prst="rect">
            <a:avLst/>
          </a:prstGeom>
          <a:solidFill>
            <a:srgbClr val="F8F8F8"/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5" name="Rectangle 48">
            <a:extLst>
              <a:ext uri="{FF2B5EF4-FFF2-40B4-BE49-F238E27FC236}">
                <a16:creationId xmlns="" xmlns:a16="http://schemas.microsoft.com/office/drawing/2014/main" id="{FFB6B90A-6F38-451E-A110-FAE10CD8DA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440846"/>
            <a:ext cx="2736850" cy="1083779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6" name="Rectangle 49">
            <a:extLst>
              <a:ext uri="{FF2B5EF4-FFF2-40B4-BE49-F238E27FC236}">
                <a16:creationId xmlns="" xmlns:a16="http://schemas.microsoft.com/office/drawing/2014/main" id="{212CA828-D224-4BA0-9464-2B7D2B9FA4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193196"/>
            <a:ext cx="2736850" cy="247650"/>
          </a:xfrm>
          <a:prstGeom prst="rect">
            <a:avLst/>
          </a:prstGeom>
          <a:solidFill>
            <a:srgbClr val="F8F8F8"/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기타사항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="" xmlns:a16="http://schemas.microsoft.com/office/drawing/2014/main" id="{FB761CC0-F38A-461B-BBB1-56737BE03A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4688" y="6588125"/>
            <a:ext cx="647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fld id="{33968C53-5B16-45E0-9283-90FF9C1782AE}" type="slidenum">
              <a:rPr kumimoji="0" lang="en-US" altLang="ko-KR" sz="10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/>
              <a:t>‹#›</a:t>
            </a:fld>
            <a:endParaRPr kumimoji="0" lang="en-US" altLang="ko-KR" sz="10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Group 132">
            <a:extLst>
              <a:ext uri="{FF2B5EF4-FFF2-40B4-BE49-F238E27FC236}">
                <a16:creationId xmlns="" xmlns:a16="http://schemas.microsoft.com/office/drawing/2014/main" id="{EF6345C4-FC1D-4F37-87F8-50B95FB7B58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6675" y="61913"/>
          <a:ext cx="9710738" cy="461962"/>
        </p:xfrm>
        <a:graphic>
          <a:graphicData uri="http://schemas.openxmlformats.org/drawingml/2006/table">
            <a:tbl>
              <a:tblPr/>
              <a:tblGrid>
                <a:gridCol w="9267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93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66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589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94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996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Navigation</a:t>
                      </a: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 bwMode="auto">
          <a:xfrm>
            <a:off x="7738618" y="6521713"/>
            <a:ext cx="2038795" cy="2857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rtlCol="0" anchor="ctr"/>
          <a:lstStyle/>
          <a:p>
            <a:pPr algn="ctr">
              <a:spcBef>
                <a:spcPct val="250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화면 계속</a:t>
            </a:r>
          </a:p>
        </p:txBody>
      </p:sp>
      <p:pic>
        <p:nvPicPr>
          <p:cNvPr id="11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="" xmlns:a16="http://schemas.microsoft.com/office/drawing/2014/main" id="{AF16E4BD-C42A-4C6E-8139-56B5F8D8A7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78" y="6594800"/>
            <a:ext cx="468723" cy="2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5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="" xmlns:a16="http://schemas.microsoft.com/office/drawing/2014/main" id="{F1EEE804-DC01-4804-AE62-CD9A83D3BE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675" y="347642"/>
            <a:ext cx="6880225" cy="6176984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" name="Rectangle 48">
            <a:extLst>
              <a:ext uri="{FF2B5EF4-FFF2-40B4-BE49-F238E27FC236}">
                <a16:creationId xmlns="" xmlns:a16="http://schemas.microsoft.com/office/drawing/2014/main" id="{FD6AE571-C3C2-41C6-938F-6F8570735F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93705"/>
            <a:ext cx="2736850" cy="4529316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000" b="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49">
            <a:extLst>
              <a:ext uri="{FF2B5EF4-FFF2-40B4-BE49-F238E27FC236}">
                <a16:creationId xmlns="" xmlns:a16="http://schemas.microsoft.com/office/drawing/2014/main" id="{3F141677-626C-45EF-9F8E-0D7CDA74D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347642"/>
            <a:ext cx="2736850" cy="246063"/>
          </a:xfrm>
          <a:prstGeom prst="rect">
            <a:avLst/>
          </a:prstGeom>
          <a:solidFill>
            <a:srgbClr val="F8F8F8"/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5" name="Rectangle 48">
            <a:extLst>
              <a:ext uri="{FF2B5EF4-FFF2-40B4-BE49-F238E27FC236}">
                <a16:creationId xmlns="" xmlns:a16="http://schemas.microsoft.com/office/drawing/2014/main" id="{FFB6B90A-6F38-451E-A110-FAE10CD8DA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440846"/>
            <a:ext cx="2736850" cy="1083779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6" name="Rectangle 49">
            <a:extLst>
              <a:ext uri="{FF2B5EF4-FFF2-40B4-BE49-F238E27FC236}">
                <a16:creationId xmlns="" xmlns:a16="http://schemas.microsoft.com/office/drawing/2014/main" id="{212CA828-D224-4BA0-9464-2B7D2B9FA4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193196"/>
            <a:ext cx="2736850" cy="247650"/>
          </a:xfrm>
          <a:prstGeom prst="rect">
            <a:avLst/>
          </a:prstGeom>
          <a:solidFill>
            <a:srgbClr val="F8F8F8"/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기타사항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="" xmlns:a16="http://schemas.microsoft.com/office/drawing/2014/main" id="{FB761CC0-F38A-461B-BBB1-56737BE03A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4688" y="6588125"/>
            <a:ext cx="647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fld id="{33968C53-5B16-45E0-9283-90FF9C1782AE}" type="slidenum">
              <a:rPr kumimoji="0" lang="en-US" altLang="ko-KR" sz="10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/>
              <a:t>‹#›</a:t>
            </a:fld>
            <a:endParaRPr kumimoji="0" lang="en-US" altLang="ko-KR" sz="10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7738618" y="6521713"/>
            <a:ext cx="2038795" cy="2857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rtlCol="0" anchor="ctr"/>
          <a:lstStyle/>
          <a:p>
            <a:pPr algn="ctr">
              <a:spcBef>
                <a:spcPct val="250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화면 계속</a:t>
            </a: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66675" y="61913"/>
            <a:ext cx="2038795" cy="2857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rtlCol="0" anchor="ctr"/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이전 화면 계속</a:t>
            </a:r>
          </a:p>
        </p:txBody>
      </p:sp>
      <p:pic>
        <p:nvPicPr>
          <p:cNvPr id="10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="" xmlns:a16="http://schemas.microsoft.com/office/drawing/2014/main" id="{BDB51623-C1BF-4AF1-ADE6-2779BAA373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78" y="6594800"/>
            <a:ext cx="468723" cy="2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0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="" xmlns:a16="http://schemas.microsoft.com/office/drawing/2014/main" id="{F1EEE804-DC01-4804-AE62-CD9A83D3BE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675" y="347642"/>
            <a:ext cx="6880225" cy="6176984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" name="Rectangle 48">
            <a:extLst>
              <a:ext uri="{FF2B5EF4-FFF2-40B4-BE49-F238E27FC236}">
                <a16:creationId xmlns="" xmlns:a16="http://schemas.microsoft.com/office/drawing/2014/main" id="{FD6AE571-C3C2-41C6-938F-6F8570735F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93705"/>
            <a:ext cx="2736850" cy="4529316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000" b="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49">
            <a:extLst>
              <a:ext uri="{FF2B5EF4-FFF2-40B4-BE49-F238E27FC236}">
                <a16:creationId xmlns="" xmlns:a16="http://schemas.microsoft.com/office/drawing/2014/main" id="{3F141677-626C-45EF-9F8E-0D7CDA74D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347642"/>
            <a:ext cx="2736850" cy="246063"/>
          </a:xfrm>
          <a:prstGeom prst="rect">
            <a:avLst/>
          </a:prstGeom>
          <a:solidFill>
            <a:srgbClr val="F8F8F8"/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5" name="Rectangle 48">
            <a:extLst>
              <a:ext uri="{FF2B5EF4-FFF2-40B4-BE49-F238E27FC236}">
                <a16:creationId xmlns="" xmlns:a16="http://schemas.microsoft.com/office/drawing/2014/main" id="{FFB6B90A-6F38-451E-A110-FAE10CD8DA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440846"/>
            <a:ext cx="2736850" cy="1083779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6" name="Rectangle 49">
            <a:extLst>
              <a:ext uri="{FF2B5EF4-FFF2-40B4-BE49-F238E27FC236}">
                <a16:creationId xmlns="" xmlns:a16="http://schemas.microsoft.com/office/drawing/2014/main" id="{212CA828-D224-4BA0-9464-2B7D2B9FA4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0563" y="5193196"/>
            <a:ext cx="2736850" cy="247650"/>
          </a:xfrm>
          <a:prstGeom prst="rect">
            <a:avLst/>
          </a:prstGeom>
          <a:solidFill>
            <a:srgbClr val="F8F8F8"/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기타사항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="" xmlns:a16="http://schemas.microsoft.com/office/drawing/2014/main" id="{FB761CC0-F38A-461B-BBB1-56737BE03A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4688" y="6588125"/>
            <a:ext cx="647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fld id="{33968C53-5B16-45E0-9283-90FF9C1782AE}" type="slidenum">
              <a:rPr kumimoji="0" lang="en-US" altLang="ko-KR" sz="10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/>
              <a:t>‹#›</a:t>
            </a:fld>
            <a:endParaRPr kumimoji="0" lang="en-US" altLang="ko-KR" sz="10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66675" y="61913"/>
            <a:ext cx="2038795" cy="2857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rtlCol="0" anchor="ctr"/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이전 화면 계속</a:t>
            </a:r>
          </a:p>
        </p:txBody>
      </p:sp>
      <p:pic>
        <p:nvPicPr>
          <p:cNvPr id="9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="" xmlns:a16="http://schemas.microsoft.com/office/drawing/2014/main" id="{764C4C3B-B76A-4860-BED1-09754C29ED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78" y="6594800"/>
            <a:ext cx="468723" cy="2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5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>
            <a:extLst>
              <a:ext uri="{FF2B5EF4-FFF2-40B4-BE49-F238E27FC236}">
                <a16:creationId xmlns="" xmlns:a16="http://schemas.microsoft.com/office/drawing/2014/main" id="{89EFA76A-A186-454A-93C0-690DF0C218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78363" y="6604000"/>
            <a:ext cx="346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fld id="{9073D00A-D455-40B4-B446-6A73B7AE70CA}" type="slidenum"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="" xmlns:a16="http://schemas.microsoft.com/office/drawing/2014/main" id="{35D483CF-92C0-40C5-9F28-138FD77543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78" y="6594800"/>
            <a:ext cx="468723" cy="2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45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="" xmlns:a16="http://schemas.microsoft.com/office/drawing/2014/main" id="{8536226D-6658-4D78-9E55-F571574999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8288" y="260350"/>
            <a:ext cx="9442450" cy="6156325"/>
          </a:xfrm>
          <a:prstGeom prst="roundRect">
            <a:avLst>
              <a:gd name="adj" fmla="val 3227"/>
            </a:avLst>
          </a:prstGeom>
          <a:solidFill>
            <a:srgbClr val="F2F2F2"/>
          </a:solidFill>
          <a:ln w="31750">
            <a:solidFill>
              <a:srgbClr val="D0D0D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3" name="Group 153">
            <a:extLst>
              <a:ext uri="{FF2B5EF4-FFF2-40B4-BE49-F238E27FC236}">
                <a16:creationId xmlns="" xmlns:a16="http://schemas.microsoft.com/office/drawing/2014/main" id="{16F5A7B9-DCA5-419E-9E40-7006EBA3B9F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5963" y="271463"/>
            <a:ext cx="8878887" cy="695325"/>
            <a:chOff x="416" y="171"/>
            <a:chExt cx="5574" cy="459"/>
          </a:xfrm>
        </p:grpSpPr>
        <p:sp>
          <p:nvSpPr>
            <p:cNvPr id="4" name="Oval 39">
              <a:extLst>
                <a:ext uri="{FF2B5EF4-FFF2-40B4-BE49-F238E27FC236}">
                  <a16:creationId xmlns="" xmlns:a16="http://schemas.microsoft.com/office/drawing/2014/main" id="{C27DA3E9-AB8F-479A-9576-A5A203590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" y="443"/>
              <a:ext cx="52" cy="44"/>
            </a:xfrm>
            <a:prstGeom prst="ellipse">
              <a:avLst/>
            </a:prstGeom>
            <a:solidFill>
              <a:srgbClr val="B0B0B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" name="Group 6">
              <a:extLst>
                <a:ext uri="{FF2B5EF4-FFF2-40B4-BE49-F238E27FC236}">
                  <a16:creationId xmlns="" xmlns:a16="http://schemas.microsoft.com/office/drawing/2014/main" id="{9106999C-AFC0-4559-BCDC-DAE39AD93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" y="171"/>
              <a:ext cx="5574" cy="459"/>
              <a:chOff x="416" y="171"/>
              <a:chExt cx="5574" cy="459"/>
            </a:xfrm>
          </p:grpSpPr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id="{CADA9056-6DED-4DB5-8DF7-7FF91149A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" y="206"/>
                <a:ext cx="147" cy="134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Rectangle 9">
                <a:extLst>
                  <a:ext uri="{FF2B5EF4-FFF2-40B4-BE49-F238E27FC236}">
                    <a16:creationId xmlns="" xmlns:a16="http://schemas.microsoft.com/office/drawing/2014/main" id="{181799A6-711A-4F54-A044-48D6AE201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290"/>
                <a:ext cx="147" cy="78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ectangle 10">
                <a:extLst>
                  <a:ext uri="{FF2B5EF4-FFF2-40B4-BE49-F238E27FC236}">
                    <a16:creationId xmlns="" xmlns:a16="http://schemas.microsoft.com/office/drawing/2014/main" id="{89DA6140-BD24-42E2-AFC9-B88364A97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" y="171"/>
                <a:ext cx="100" cy="99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Line 11">
                <a:extLst>
                  <a:ext uri="{FF2B5EF4-FFF2-40B4-BE49-F238E27FC236}">
                    <a16:creationId xmlns="" xmlns:a16="http://schemas.microsoft.com/office/drawing/2014/main" id="{B6FE8529-9F02-4FAC-87C4-151E893F0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" y="347"/>
                <a:ext cx="1" cy="119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Line 12">
                <a:extLst>
                  <a:ext uri="{FF2B5EF4-FFF2-40B4-BE49-F238E27FC236}">
                    <a16:creationId xmlns="" xmlns:a16="http://schemas.microsoft.com/office/drawing/2014/main" id="{A8E33194-3270-4ED3-BFB8-4DE62F832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8" y="459"/>
                <a:ext cx="4581" cy="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Text Box 13">
                <a:extLst>
                  <a:ext uri="{FF2B5EF4-FFF2-40B4-BE49-F238E27FC236}">
                    <a16:creationId xmlns="" xmlns:a16="http://schemas.microsoft.com/office/drawing/2014/main" id="{D4CF0469-DAAA-4754-BD61-B204D332C6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83"/>
                <a:ext cx="1300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  <a:defRPr/>
                </a:pPr>
                <a:r>
                  <a:rPr lang="en-US" altLang="ko-KR" sz="2500" kern="0" dirty="0">
                    <a:solidFill>
                      <a:srgbClr val="000000"/>
                    </a:solidFill>
                    <a:latin typeface="Myriad Web" pitchFamily="34" charset="0"/>
                    <a:ea typeface="HY울릉도L" pitchFamily="18" charset="-127"/>
                  </a:rPr>
                  <a:t>History</a:t>
                </a:r>
              </a:p>
            </p:txBody>
          </p:sp>
          <p:sp>
            <p:nvSpPr>
              <p:cNvPr id="12" name="Line 14">
                <a:extLst>
                  <a:ext uri="{FF2B5EF4-FFF2-40B4-BE49-F238E27FC236}">
                    <a16:creationId xmlns="" xmlns:a16="http://schemas.microsoft.com/office/drawing/2014/main" id="{AACEE591-EB04-42C1-8CEF-A05A9521E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" y="460"/>
                <a:ext cx="1320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b="0" kern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3" name="Picture 41" descr="폴더">
                <a:extLst>
                  <a:ext uri="{FF2B5EF4-FFF2-40B4-BE49-F238E27FC236}">
                    <a16:creationId xmlns="" xmlns:a16="http://schemas.microsoft.com/office/drawing/2014/main" id="{2CC22FE8-17E8-42DE-A202-9F523B749D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2000" contrast="-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5" y="261"/>
                <a:ext cx="385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4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="" xmlns:a16="http://schemas.microsoft.com/office/drawing/2014/main" id="{8A8FC488-B1DF-49AE-A4A2-6AF71C254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78" y="6594800"/>
            <a:ext cx="468723" cy="2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9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앙레이블_흑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27"/>
          <p:cNvGrpSpPr>
            <a:grpSpLocks/>
          </p:cNvGrpSpPr>
          <p:nvPr userDrawn="1"/>
        </p:nvGrpSpPr>
        <p:grpSpPr bwMode="auto">
          <a:xfrm>
            <a:off x="2" y="2838450"/>
            <a:ext cx="9902826" cy="1182688"/>
            <a:chOff x="18245" y="4051872"/>
            <a:chExt cx="6839704" cy="25200"/>
          </a:xfrm>
        </p:grpSpPr>
        <p:sp>
          <p:nvSpPr>
            <p:cNvPr id="6" name="직사각형 11"/>
            <p:cNvSpPr>
              <a:spLocks noChangeArrowheads="1"/>
            </p:cNvSpPr>
            <p:nvPr/>
          </p:nvSpPr>
          <p:spPr bwMode="auto">
            <a:xfrm>
              <a:off x="18245" y="4051872"/>
              <a:ext cx="731220" cy="25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7257" tIns="43629" rIns="87257" bIns="43629" anchor="ctr"/>
            <a:lstStyle>
              <a:lvl1pPr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9pPr>
            </a:lstStyle>
            <a:p>
              <a:pPr>
                <a:defRPr/>
              </a:pPr>
              <a:endPara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14"/>
            <p:cNvSpPr>
              <a:spLocks noChangeArrowheads="1"/>
            </p:cNvSpPr>
            <p:nvPr/>
          </p:nvSpPr>
          <p:spPr bwMode="auto">
            <a:xfrm>
              <a:off x="506091" y="4051872"/>
              <a:ext cx="6351858" cy="25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7257" tIns="43629" rIns="87257" bIns="43629" anchor="ctr"/>
            <a:lstStyle>
              <a:lvl1pPr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9pPr>
            </a:lstStyle>
            <a:p>
              <a:pPr>
                <a:defRPr/>
              </a:pPr>
              <a:endPara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="" xmlns:a16="http://schemas.microsoft.com/office/drawing/2014/main" id="{C541F174-FFE7-4FAD-9557-006E0AEC7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44694" y="3717032"/>
            <a:ext cx="468723" cy="2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1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19" r:id="rId2"/>
    <p:sldLayoutId id="2147484535" r:id="rId3"/>
    <p:sldLayoutId id="2147484533" r:id="rId4"/>
    <p:sldLayoutId id="2147484534" r:id="rId5"/>
    <p:sldLayoutId id="2147484532" r:id="rId6"/>
    <p:sldLayoutId id="2147484522" r:id="rId7"/>
    <p:sldLayoutId id="2147484523" r:id="rId8"/>
    <p:sldLayoutId id="2147484531" r:id="rId9"/>
  </p:sldLayoutIdLst>
  <p:hf hdr="0" ftr="0" dt="0"/>
  <p:txStyles>
    <p:titleStyle>
      <a:lvl1pPr algn="r" rtl="0" eaLnBrk="0" fontAlgn="base" hangingPunct="0">
        <a:lnSpc>
          <a:spcPct val="135000"/>
        </a:lnSpc>
        <a:spcBef>
          <a:spcPct val="35000"/>
        </a:spcBef>
        <a:spcAft>
          <a:spcPct val="0"/>
        </a:spcAft>
        <a:defRPr kumimoji="1" sz="1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135000"/>
        </a:lnSpc>
        <a:spcBef>
          <a:spcPct val="35000"/>
        </a:spcBef>
        <a:spcAft>
          <a:spcPct val="0"/>
        </a:spcAft>
        <a:defRPr kumimoji="1" sz="1200" b="1">
          <a:solidFill>
            <a:schemeClr val="tx2"/>
          </a:solidFill>
          <a:latin typeface="가는각진제목체" pitchFamily="18" charset="-127"/>
          <a:ea typeface="가는각진제목체" pitchFamily="18" charset="-127"/>
        </a:defRPr>
      </a:lvl2pPr>
      <a:lvl3pPr algn="r" rtl="0" eaLnBrk="0" fontAlgn="base" hangingPunct="0">
        <a:lnSpc>
          <a:spcPct val="135000"/>
        </a:lnSpc>
        <a:spcBef>
          <a:spcPct val="35000"/>
        </a:spcBef>
        <a:spcAft>
          <a:spcPct val="0"/>
        </a:spcAft>
        <a:defRPr kumimoji="1" sz="1200" b="1">
          <a:solidFill>
            <a:schemeClr val="tx2"/>
          </a:solidFill>
          <a:latin typeface="가는각진제목체" pitchFamily="18" charset="-127"/>
          <a:ea typeface="가는각진제목체" pitchFamily="18" charset="-127"/>
        </a:defRPr>
      </a:lvl3pPr>
      <a:lvl4pPr algn="r" rtl="0" eaLnBrk="0" fontAlgn="base" hangingPunct="0">
        <a:lnSpc>
          <a:spcPct val="135000"/>
        </a:lnSpc>
        <a:spcBef>
          <a:spcPct val="35000"/>
        </a:spcBef>
        <a:spcAft>
          <a:spcPct val="0"/>
        </a:spcAft>
        <a:defRPr kumimoji="1" sz="1200" b="1">
          <a:solidFill>
            <a:schemeClr val="tx2"/>
          </a:solidFill>
          <a:latin typeface="가는각진제목체" pitchFamily="18" charset="-127"/>
          <a:ea typeface="가는각진제목체" pitchFamily="18" charset="-127"/>
        </a:defRPr>
      </a:lvl4pPr>
      <a:lvl5pPr algn="r" rtl="0" eaLnBrk="0" fontAlgn="base" hangingPunct="0">
        <a:lnSpc>
          <a:spcPct val="135000"/>
        </a:lnSpc>
        <a:spcBef>
          <a:spcPct val="35000"/>
        </a:spcBef>
        <a:spcAft>
          <a:spcPct val="0"/>
        </a:spcAft>
        <a:defRPr kumimoji="1" sz="1200" b="1">
          <a:solidFill>
            <a:schemeClr val="tx2"/>
          </a:solidFill>
          <a:latin typeface="가는각진제목체" pitchFamily="18" charset="-127"/>
          <a:ea typeface="가는각진제목체" pitchFamily="18" charset="-127"/>
        </a:defRPr>
      </a:lvl5pPr>
      <a:lvl6pPr marL="457200" algn="r" rtl="0" fontAlgn="base">
        <a:lnSpc>
          <a:spcPct val="135000"/>
        </a:lnSpc>
        <a:spcBef>
          <a:spcPct val="35000"/>
        </a:spcBef>
        <a:spcAft>
          <a:spcPct val="0"/>
        </a:spcAft>
        <a:defRPr kumimoji="1" sz="1200" b="1">
          <a:solidFill>
            <a:schemeClr val="tx2"/>
          </a:solidFill>
          <a:latin typeface="가는각진제목체" pitchFamily="18" charset="-127"/>
          <a:ea typeface="가는각진제목체" pitchFamily="18" charset="-127"/>
        </a:defRPr>
      </a:lvl6pPr>
      <a:lvl7pPr marL="914400" algn="r" rtl="0" fontAlgn="base">
        <a:lnSpc>
          <a:spcPct val="135000"/>
        </a:lnSpc>
        <a:spcBef>
          <a:spcPct val="35000"/>
        </a:spcBef>
        <a:spcAft>
          <a:spcPct val="0"/>
        </a:spcAft>
        <a:defRPr kumimoji="1" sz="1200" b="1">
          <a:solidFill>
            <a:schemeClr val="tx2"/>
          </a:solidFill>
          <a:latin typeface="가는각진제목체" pitchFamily="18" charset="-127"/>
          <a:ea typeface="가는각진제목체" pitchFamily="18" charset="-127"/>
        </a:defRPr>
      </a:lvl7pPr>
      <a:lvl8pPr marL="1371600" algn="r" rtl="0" fontAlgn="base">
        <a:lnSpc>
          <a:spcPct val="135000"/>
        </a:lnSpc>
        <a:spcBef>
          <a:spcPct val="35000"/>
        </a:spcBef>
        <a:spcAft>
          <a:spcPct val="0"/>
        </a:spcAft>
        <a:defRPr kumimoji="1" sz="1200" b="1">
          <a:solidFill>
            <a:schemeClr val="tx2"/>
          </a:solidFill>
          <a:latin typeface="가는각진제목체" pitchFamily="18" charset="-127"/>
          <a:ea typeface="가는각진제목체" pitchFamily="18" charset="-127"/>
        </a:defRPr>
      </a:lvl8pPr>
      <a:lvl9pPr marL="1828800" algn="r" rtl="0" fontAlgn="base">
        <a:lnSpc>
          <a:spcPct val="135000"/>
        </a:lnSpc>
        <a:spcBef>
          <a:spcPct val="35000"/>
        </a:spcBef>
        <a:spcAft>
          <a:spcPct val="0"/>
        </a:spcAft>
        <a:defRPr kumimoji="1" sz="1200" b="1">
          <a:solidFill>
            <a:schemeClr val="tx2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230313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6383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0" y="1596782"/>
            <a:ext cx="9904413" cy="1904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="" xmlns:a16="http://schemas.microsoft.com/office/drawing/2014/main" id="{609085FF-8E59-494D-BEA0-706274BEE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0884" y="6237313"/>
            <a:ext cx="742645" cy="33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10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Arial" charset="0"/>
          <a:ea typeface="돋움" pitchFamily="50" charset="-127"/>
        </a:defRPr>
      </a:lvl5pPr>
      <a:lvl6pPr marL="457109" algn="ctr" rtl="0" fontAlgn="base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Arial" charset="0"/>
          <a:ea typeface="돋움" pitchFamily="50" charset="-127"/>
        </a:defRPr>
      </a:lvl6pPr>
      <a:lvl7pPr marL="914217" algn="ctr" rtl="0" fontAlgn="base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Arial" charset="0"/>
          <a:ea typeface="돋움" pitchFamily="50" charset="-127"/>
        </a:defRPr>
      </a:lvl7pPr>
      <a:lvl8pPr marL="1371326" algn="ctr" rtl="0" fontAlgn="base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Arial" charset="0"/>
          <a:ea typeface="돋움" pitchFamily="50" charset="-127"/>
        </a:defRPr>
      </a:lvl8pPr>
      <a:lvl9pPr marL="1828434" algn="ctr" rtl="0" fontAlgn="base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831" indent="-342831" algn="l" rtl="0" eaLnBrk="0" fontAlgn="base" hangingPunct="0">
        <a:spcBef>
          <a:spcPct val="20000"/>
        </a:spcBef>
        <a:spcAft>
          <a:spcPct val="0"/>
        </a:spcAft>
        <a:buChar char="•"/>
        <a:defRPr kumimoji="1" sz="3199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rtl="0" eaLnBrk="0" fontAlgn="base" hangingPunct="0">
        <a:spcBef>
          <a:spcPct val="20000"/>
        </a:spcBef>
        <a:spcAft>
          <a:spcPct val="0"/>
        </a:spcAft>
        <a:buChar char="–"/>
        <a:defRPr kumimoji="1" sz="2799">
          <a:solidFill>
            <a:schemeClr val="tx1"/>
          </a:solidFill>
          <a:latin typeface="+mn-lt"/>
          <a:ea typeface="+mn-ea"/>
        </a:defRPr>
      </a:lvl2pPr>
      <a:lvl3pPr marL="1142771" indent="-22855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9880" indent="-22855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6989" indent="-22855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097" indent="-228554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206" indent="-228554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8314" indent="-228554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5423" indent="-228554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000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0000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859856" y="106022"/>
            <a:ext cx="184701" cy="24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5" tIns="45713" rIns="91425" bIns="4571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latinLnBrk="0"/>
            <a:endParaRPr lang="ko-KR" altLang="en-US" sz="1000" b="0" dirty="0">
              <a:solidFill>
                <a:srgbClr val="000000"/>
              </a:solidFill>
              <a:latin typeface="Arial"/>
              <a:ea typeface="바탕체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859856" y="106022"/>
            <a:ext cx="184701" cy="24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5" tIns="45713" rIns="91425" bIns="4571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latinLnBrk="0"/>
            <a:endParaRPr lang="ko-KR" altLang="en-US" sz="1000" b="0" dirty="0">
              <a:solidFill>
                <a:srgbClr val="000000"/>
              </a:solidFill>
              <a:latin typeface="Arial"/>
              <a:ea typeface="바탕체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859856" y="106022"/>
            <a:ext cx="184701" cy="24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5" tIns="45713" rIns="91425" bIns="4571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latinLnBrk="0"/>
            <a:endParaRPr lang="ko-KR" altLang="en-US" sz="1000" b="0" dirty="0">
              <a:solidFill>
                <a:srgbClr val="000000"/>
              </a:solidFill>
              <a:latin typeface="Arial"/>
              <a:ea typeface="바탕체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859856" y="106022"/>
            <a:ext cx="184701" cy="24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5" tIns="45713" rIns="91425" bIns="4571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latinLnBrk="0"/>
            <a:endParaRPr lang="ko-KR" altLang="en-US" sz="1000" b="0" dirty="0">
              <a:solidFill>
                <a:srgbClr val="000000"/>
              </a:solidFill>
              <a:latin typeface="Arial"/>
              <a:ea typeface="바탕체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859856" y="106022"/>
            <a:ext cx="184701" cy="24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5" tIns="45713" rIns="91425" bIns="4571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latinLnBrk="0"/>
            <a:endParaRPr lang="ko-KR" altLang="en-US" sz="1000" b="0" dirty="0">
              <a:solidFill>
                <a:srgbClr val="000000"/>
              </a:solidFill>
              <a:latin typeface="Arial"/>
              <a:ea typeface="바탕체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43136"/>
              </p:ext>
            </p:extLst>
          </p:nvPr>
        </p:nvGraphicFramePr>
        <p:xfrm>
          <a:off x="3224291" y="4363492"/>
          <a:ext cx="3455831" cy="100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9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6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</a:p>
                  </a:txBody>
                  <a:tcPr marL="91425" marR="91425" marT="45713" marB="4571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SPC-LSPS-PD-DE-104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13" marB="4571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    계</a:t>
                      </a:r>
                    </a:p>
                  </a:txBody>
                  <a:tcPr marL="91425" marR="91425" marT="45713" marB="4571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25" marR="91425" marT="45713" marB="4571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    전</a:t>
                      </a:r>
                    </a:p>
                  </a:txBody>
                  <a:tcPr marL="91425" marR="91425" marT="45713" marB="4571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45713" marB="4571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-1" y="1494052"/>
            <a:ext cx="9904413" cy="1566180"/>
            <a:chOff x="0" y="1483479"/>
            <a:chExt cx="9906000" cy="1566431"/>
          </a:xfrm>
        </p:grpSpPr>
        <p:sp>
          <p:nvSpPr>
            <p:cNvPr id="6" name="TextBox 5"/>
            <p:cNvSpPr txBox="1"/>
            <p:nvPr/>
          </p:nvSpPr>
          <p:spPr>
            <a:xfrm>
              <a:off x="0" y="1483479"/>
              <a:ext cx="9906000" cy="81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7" latinLnBrk="0">
                <a:lnSpc>
                  <a:spcPct val="150000"/>
                </a:lnSpc>
              </a:pPr>
              <a:r>
                <a:rPr lang="ko-KR" altLang="en-US" sz="3599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화면설계서</a:t>
              </a:r>
              <a:r>
                <a:rPr lang="en-US" altLang="ko-KR" sz="3599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3599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  <a:r>
                <a:rPr lang="en-US" altLang="ko-KR" sz="3599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2595618"/>
              <a:ext cx="9906000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7" latinLnBrk="0">
                <a:lnSpc>
                  <a:spcPct val="150000"/>
                </a:lnSpc>
              </a:pPr>
              <a:r>
                <a:rPr lang="ko-KR" altLang="en-US" sz="1800" b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미디어 자살정보 모니터링 시스템</a:t>
              </a:r>
              <a:r>
                <a:rPr lang="en-US" altLang="ko-KR" sz="1800" b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(SIMS) </a:t>
              </a:r>
              <a:r>
                <a:rPr lang="ko-KR" altLang="en-US" sz="1800" b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및 운영지원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>
            <a:extLst>
              <a:ext uri="{FF2B5EF4-FFF2-40B4-BE49-F238E27FC236}">
                <a16:creationId xmlns="" xmlns:a16="http://schemas.microsoft.com/office/drawing/2014/main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5309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SC-1002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/>
        </p:nvGraphicFramePr>
        <p:xfrm>
          <a:off x="7061199" y="836712"/>
          <a:ext cx="2717801" cy="18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사용자 아이디 입력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사용자 비밀번호 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사용 가입 신청 화면 호출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166723" y="1950973"/>
            <a:ext cx="5094688" cy="6463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fontAlgn="ctr" latinLnBrk="0" hangingPunct="0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(Suicide Information Monitoring System)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31826" y="2912468"/>
            <a:ext cx="4492824" cy="593007"/>
            <a:chOff x="1809654" y="2859910"/>
            <a:chExt cx="4492824" cy="593007"/>
          </a:xfrm>
        </p:grpSpPr>
        <p:sp>
          <p:nvSpPr>
            <p:cNvPr id="87" name="TextBox 86"/>
            <p:cNvSpPr txBox="1"/>
            <p:nvPr/>
          </p:nvSpPr>
          <p:spPr>
            <a:xfrm>
              <a:off x="1809654" y="2859910"/>
              <a:ext cx="1218681" cy="26674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171450" indent="-171450" eaLnBrk="0" fontAlgn="ctr" latinLnBrk="0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09654" y="3186170"/>
              <a:ext cx="1218681" cy="26674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171450" indent="-171450" eaLnBrk="0" fontAlgn="ctr" latinLnBrk="0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939845" y="2859910"/>
              <a:ext cx="2104103" cy="2667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939844" y="3186169"/>
              <a:ext cx="2104103" cy="2667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442156" y="2864447"/>
              <a:ext cx="860322" cy="5884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</p:grpSp>
      <p:sp>
        <p:nvSpPr>
          <p:cNvPr id="93" name="타원 92"/>
          <p:cNvSpPr/>
          <p:nvPr/>
        </p:nvSpPr>
        <p:spPr>
          <a:xfrm>
            <a:off x="2579190" y="2852936"/>
            <a:ext cx="119063" cy="11906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579190" y="3207627"/>
            <a:ext cx="119063" cy="11906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174674" y="3947444"/>
            <a:ext cx="119063" cy="11906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89C93ED-E2F8-4F43-A2E9-3C64C727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46023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9CE3746-372C-41EC-A9DD-5B9654D0AB90}"/>
              </a:ext>
            </a:extLst>
          </p:cNvPr>
          <p:cNvSpPr/>
          <p:nvPr/>
        </p:nvSpPr>
        <p:spPr>
          <a:xfrm>
            <a:off x="3452606" y="4006977"/>
            <a:ext cx="995569" cy="2667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1E9DB91-058F-4D31-B0F2-B575D4C27CC4}"/>
              </a:ext>
            </a:extLst>
          </p:cNvPr>
          <p:cNvSpPr/>
          <p:nvPr/>
        </p:nvSpPr>
        <p:spPr>
          <a:xfrm>
            <a:off x="4609711" y="4006976"/>
            <a:ext cx="1070411" cy="2667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비밀번호찾기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EA42622-8110-45DD-9C3F-12B44F9FBEBE}"/>
              </a:ext>
            </a:extLst>
          </p:cNvPr>
          <p:cNvSpPr/>
          <p:nvPr/>
        </p:nvSpPr>
        <p:spPr>
          <a:xfrm>
            <a:off x="2306156" y="4016738"/>
            <a:ext cx="995569" cy="2667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CEB59C3-B156-4A52-BC1F-B67BE4F3CBF1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57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>
            <a:extLst>
              <a:ext uri="{FF2B5EF4-FFF2-40B4-BE49-F238E27FC236}">
                <a16:creationId xmlns="" xmlns:a16="http://schemas.microsoft.com/office/drawing/2014/main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2236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개인정보활용동의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SC-1003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40049"/>
              </p:ext>
            </p:extLst>
          </p:nvPr>
        </p:nvGraphicFramePr>
        <p:xfrm>
          <a:off x="7061199" y="836712"/>
          <a:ext cx="2717801" cy="238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 동의 안내문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 동의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수집에 동의하고 확인 버튼을 클릭할 경우 사용자 정보 등록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비동의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또는 체크 없이 취소할 경우 창을 닫고 종료 처리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본인인증 화면으로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3512AF7-0F80-4FD9-A146-39081835DB07}"/>
              </a:ext>
            </a:extLst>
          </p:cNvPr>
          <p:cNvSpPr/>
          <p:nvPr/>
        </p:nvSpPr>
        <p:spPr>
          <a:xfrm>
            <a:off x="1171479" y="2720374"/>
            <a:ext cx="5477364" cy="3264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75EDB92D-8386-426F-8B82-B7B5F757B94E}"/>
              </a:ext>
            </a:extLst>
          </p:cNvPr>
          <p:cNvCxnSpPr>
            <a:cxnSpLocks/>
          </p:cNvCxnSpPr>
          <p:nvPr/>
        </p:nvCxnSpPr>
        <p:spPr>
          <a:xfrm>
            <a:off x="1315802" y="5553236"/>
            <a:ext cx="519317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50F4BDE1-FFD9-4509-8F2D-7B5033464F1B}"/>
              </a:ext>
            </a:extLst>
          </p:cNvPr>
          <p:cNvGrpSpPr/>
          <p:nvPr/>
        </p:nvGrpSpPr>
        <p:grpSpPr>
          <a:xfrm>
            <a:off x="5663695" y="5701269"/>
            <a:ext cx="804913" cy="115416"/>
            <a:chOff x="1580957" y="1596987"/>
            <a:chExt cx="804913" cy="115416"/>
          </a:xfrm>
        </p:grpSpPr>
        <p:grpSp>
          <p:nvGrpSpPr>
            <p:cNvPr id="30" name="그룹 29">
              <a:extLst>
                <a:ext uri="{FF2B5EF4-FFF2-40B4-BE49-F238E27FC236}">
                  <a16:creationId xmlns="" xmlns:a16="http://schemas.microsoft.com/office/drawing/2014/main" id="{16001E69-CDF1-4CC0-8727-AFFC7567F062}"/>
                </a:ext>
              </a:extLst>
            </p:cNvPr>
            <p:cNvGrpSpPr/>
            <p:nvPr/>
          </p:nvGrpSpPr>
          <p:grpSpPr>
            <a:xfrm>
              <a:off x="1580957" y="1603076"/>
              <a:ext cx="108000" cy="108000"/>
              <a:chOff x="1981009" y="1603076"/>
              <a:chExt cx="108000" cy="108000"/>
            </a:xfrm>
          </p:grpSpPr>
          <p:sp>
            <p:nvSpPr>
              <p:cNvPr id="35" name="Circle">
                <a:extLst>
                  <a:ext uri="{FF2B5EF4-FFF2-40B4-BE49-F238E27FC236}">
                    <a16:creationId xmlns="" xmlns:a16="http://schemas.microsoft.com/office/drawing/2014/main" id="{B0FDEF75-E897-43D8-AEDD-DD12F2447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009" y="1603076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1pPr>
                <a:lvl2pPr marL="4572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2pPr>
                <a:lvl3pPr marL="9144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3pPr>
                <a:lvl4pPr marL="13716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4pPr>
                <a:lvl5pPr marL="18288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9pPr>
              </a:lstStyle>
              <a:p>
                <a:endParaRPr lang="en-US" sz="6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="" xmlns:a16="http://schemas.microsoft.com/office/drawing/2014/main" id="{F0166FD8-EEAC-4625-B6BE-795D969A0149}"/>
                  </a:ext>
                </a:extLst>
              </p:cNvPr>
              <p:cNvSpPr/>
              <p:nvPr/>
            </p:nvSpPr>
            <p:spPr bwMode="auto">
              <a:xfrm>
                <a:off x="2009809" y="1631876"/>
                <a:ext cx="50400" cy="504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</p:spPr>
            <p:txBody>
              <a:bodyPr lIns="36000" tIns="0" rIns="36000" bIns="0" rtlCol="0" anchor="ctr"/>
              <a:lstStyle>
                <a:defPPr>
                  <a:defRPr lang="ko-KR"/>
                </a:defPPr>
                <a:lvl1pPr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1pPr>
                <a:lvl2pPr marL="4572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2pPr>
                <a:lvl3pPr marL="9144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3pPr>
                <a:lvl4pPr marL="13716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4pPr>
                <a:lvl5pPr marL="1828800" algn="ctr" rtl="0" eaLnBrk="0" fontAlgn="ctr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sz="1000" kern="1200">
                    <a:solidFill>
                      <a:schemeClr val="tx1"/>
                    </a:solidFill>
                    <a:latin typeface="Trebuchet MS" pitchFamily="34" charset="0"/>
                    <a:ea typeface="굴림" charset="-127"/>
                    <a:cs typeface="+mn-cs"/>
                  </a:defRPr>
                </a:lvl9pPr>
              </a:lstStyle>
              <a:p>
                <a:pPr algn="l">
                  <a:spcBef>
                    <a:spcPct val="25000"/>
                  </a:spcBef>
                </a:pPr>
                <a:endParaRPr lang="ko-KR" altLang="en-US" sz="80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31" name="Text">
              <a:extLst>
                <a:ext uri="{FF2B5EF4-FFF2-40B4-BE49-F238E27FC236}">
                  <a16:creationId xmlns="" xmlns:a16="http://schemas.microsoft.com/office/drawing/2014/main" id="{09790F84-B176-4758-A85B-6A3A8D202246}"/>
                </a:ext>
              </a:extLst>
            </p:cNvPr>
            <p:cNvSpPr txBox="1"/>
            <p:nvPr/>
          </p:nvSpPr>
          <p:spPr>
            <a:xfrm>
              <a:off x="1752162" y="1596987"/>
              <a:ext cx="153888" cy="1154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600" noProof="1">
                  <a:latin typeface="+mn-ea"/>
                  <a:cs typeface="Segoe UI" panose="020B0502040204020203" pitchFamily="34" charset="0"/>
                </a:rPr>
                <a:t>동의</a:t>
              </a:r>
              <a:endParaRPr lang="en-US" sz="600" noProof="1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2" name="Text">
              <a:extLst>
                <a:ext uri="{FF2B5EF4-FFF2-40B4-BE49-F238E27FC236}">
                  <a16:creationId xmlns="" xmlns:a16="http://schemas.microsoft.com/office/drawing/2014/main" id="{85FD5F54-5563-4D00-BDCB-9EA2A4A1EA89}"/>
                </a:ext>
              </a:extLst>
            </p:cNvPr>
            <p:cNvSpPr txBox="1"/>
            <p:nvPr/>
          </p:nvSpPr>
          <p:spPr>
            <a:xfrm>
              <a:off x="2155038" y="1596987"/>
              <a:ext cx="230832" cy="1154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600" noProof="1">
                  <a:latin typeface="+mn-ea"/>
                  <a:cs typeface="Segoe UI" panose="020B0502040204020203" pitchFamily="34" charset="0"/>
                </a:rPr>
                <a:t>미동의</a:t>
              </a:r>
              <a:endParaRPr lang="en-US" sz="600" noProof="1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4" name="Circle">
              <a:extLst>
                <a:ext uri="{FF2B5EF4-FFF2-40B4-BE49-F238E27FC236}">
                  <a16:creationId xmlns="" xmlns:a16="http://schemas.microsoft.com/office/drawing/2014/main" id="{7C30DA35-471D-4F83-98C5-6DF44935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305" y="1603076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 cap="flat">
              <a:solidFill>
                <a:srgbClr val="7F7F7F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endParaRPr lang="en-US" sz="600"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9AC4B8D-70DE-4AD9-86A8-033A680C6351}"/>
              </a:ext>
            </a:extLst>
          </p:cNvPr>
          <p:cNvSpPr/>
          <p:nvPr/>
        </p:nvSpPr>
        <p:spPr>
          <a:xfrm>
            <a:off x="1423813" y="2833247"/>
            <a:ext cx="4972494" cy="25826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t"/>
          <a:lstStyle/>
          <a:p>
            <a:endParaRPr lang="ko-KR" altLang="en-US" sz="7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정보통신망법 규정에 따라 미디어 자살정보 모니터링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시스팀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(SIMS)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회원가입 신청하시는 분께 수집하는 개인정보의 항목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개인정보의 수집 및 이용목적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개인정보의 보유 및 이용기간을 안내 드리오니 자세히 읽은 후 동의하여 주시기 바랍니다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수집하는 개인정보</a:t>
            </a:r>
          </a:p>
          <a:p>
            <a:endParaRPr lang="ko-KR" altLang="en-US" sz="7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이용자는 회원가입을 통해 시스템에 대한 정보 서비스를 제공 받을 수 있습니다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이용자가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자가격리자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및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접촉자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정보 알림 처리 서비스를 이용하기 위해 회원가입을 할 경우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본 시스템은 서비스 이용을 위해 필요한 최소한의 개인정보를 수집합니다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회원가입 시점에 본 시스템이 이용자로부터 수집하는 개인정보는 아래와 같습니다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회원 가입 시에 ‘아이디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비밀번호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생년월일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휴대전화번호’를 필수항목으로 수집합니다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27C6ED50-D0E2-445E-A1C9-633417CDD684}"/>
              </a:ext>
            </a:extLst>
          </p:cNvPr>
          <p:cNvGrpSpPr/>
          <p:nvPr/>
        </p:nvGrpSpPr>
        <p:grpSpPr>
          <a:xfrm rot="5400000">
            <a:off x="5160542" y="4068594"/>
            <a:ext cx="2583783" cy="113088"/>
            <a:chOff x="1409698" y="5668984"/>
            <a:chExt cx="1655266" cy="84906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F55144A4-721A-4E64-BDA1-7B1302E51AD4}"/>
                </a:ext>
              </a:extLst>
            </p:cNvPr>
            <p:cNvSpPr/>
            <p:nvPr/>
          </p:nvSpPr>
          <p:spPr>
            <a:xfrm>
              <a:off x="1409868" y="5669298"/>
              <a:ext cx="1580898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9850F9C-3CFB-405C-8778-38B13E6D4179}"/>
                </a:ext>
              </a:extLst>
            </p:cNvPr>
            <p:cNvSpPr/>
            <p:nvPr/>
          </p:nvSpPr>
          <p:spPr>
            <a:xfrm>
              <a:off x="1409698" y="5669297"/>
              <a:ext cx="73025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0D200D7E-C169-421E-AE59-7712B12A1ED7}"/>
                </a:ext>
              </a:extLst>
            </p:cNvPr>
            <p:cNvSpPr/>
            <p:nvPr/>
          </p:nvSpPr>
          <p:spPr>
            <a:xfrm>
              <a:off x="2991939" y="5668984"/>
              <a:ext cx="73025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3AF90884-31E6-4484-935F-B1796588FB6E}"/>
                </a:ext>
              </a:extLst>
            </p:cNvPr>
            <p:cNvSpPr/>
            <p:nvPr/>
          </p:nvSpPr>
          <p:spPr>
            <a:xfrm>
              <a:off x="1481603" y="5669298"/>
              <a:ext cx="900000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061199" y="5470227"/>
            <a:ext cx="2695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/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서비스를 위해서는 개인정보 수집 및 이용에 대한 동의 절차 필수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A763A079-F663-48D5-AF3B-D3EC7CCEB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19083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모서리가 둥근 직사각형 34">
            <a:extLst>
              <a:ext uri="{FF2B5EF4-FFF2-40B4-BE49-F238E27FC236}">
                <a16:creationId xmlns="" xmlns:a16="http://schemas.microsoft.com/office/drawing/2014/main" id="{748C60C1-53B6-437F-815E-8F42A1AE3E2E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5EDA7CD-4A43-42E7-A5DB-D32071AFE7ED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4827DA2-7796-4F85-8F12-722BD89D207B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F479008-C83C-40B3-B135-DE3F11758E31}"/>
              </a:ext>
            </a:extLst>
          </p:cNvPr>
          <p:cNvSpPr/>
          <p:nvPr/>
        </p:nvSpPr>
        <p:spPr>
          <a:xfrm>
            <a:off x="3980098" y="6082601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B7B04B02-E725-434E-9A04-023EE7F349DE}"/>
              </a:ext>
            </a:extLst>
          </p:cNvPr>
          <p:cNvSpPr/>
          <p:nvPr/>
        </p:nvSpPr>
        <p:spPr>
          <a:xfrm>
            <a:off x="3294006" y="6082601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0" name="Oval 42">
            <a:extLst>
              <a:ext uri="{FF2B5EF4-FFF2-40B4-BE49-F238E27FC236}">
                <a16:creationId xmlns="" xmlns:a16="http://schemas.microsoft.com/office/drawing/2014/main" id="{02CBE969-D2B0-4B87-B3C4-053988B5B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352" y="6098157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42">
            <a:extLst>
              <a:ext uri="{FF2B5EF4-FFF2-40B4-BE49-F238E27FC236}">
                <a16:creationId xmlns="" xmlns:a16="http://schemas.microsoft.com/office/drawing/2014/main" id="{46D030C9-ECCA-4237-95E2-D57A695C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647" y="6074088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D446C26-EDCB-4C38-93B5-01DEE0B0248A}"/>
              </a:ext>
            </a:extLst>
          </p:cNvPr>
          <p:cNvSpPr/>
          <p:nvPr/>
        </p:nvSpPr>
        <p:spPr>
          <a:xfrm>
            <a:off x="1423813" y="2855008"/>
            <a:ext cx="5044795" cy="2528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Oval 42">
            <a:extLst>
              <a:ext uri="{FF2B5EF4-FFF2-40B4-BE49-F238E27FC236}">
                <a16:creationId xmlns="" xmlns:a16="http://schemas.microsoft.com/office/drawing/2014/main" id="{EED66DE6-6DB4-4CB3-9BAA-ECFB4EF8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00" y="2855007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306A96C-CC37-4FBA-B5D9-EEF894AFF230}"/>
              </a:ext>
            </a:extLst>
          </p:cNvPr>
          <p:cNvSpPr/>
          <p:nvPr/>
        </p:nvSpPr>
        <p:spPr>
          <a:xfrm>
            <a:off x="5605915" y="5649461"/>
            <a:ext cx="975604" cy="2622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42">
            <a:extLst>
              <a:ext uri="{FF2B5EF4-FFF2-40B4-BE49-F238E27FC236}">
                <a16:creationId xmlns="" xmlns:a16="http://schemas.microsoft.com/office/drawing/2014/main" id="{4229D72A-5E71-4BCB-84AA-06381F069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915" y="5504999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4E2BD0E8-D40A-4DDE-8DB4-E71A47B6F0DF}"/>
              </a:ext>
            </a:extLst>
          </p:cNvPr>
          <p:cNvGrpSpPr/>
          <p:nvPr/>
        </p:nvGrpSpPr>
        <p:grpSpPr>
          <a:xfrm>
            <a:off x="1094925" y="2132856"/>
            <a:ext cx="5667614" cy="286115"/>
            <a:chOff x="902371" y="2132856"/>
            <a:chExt cx="5705125" cy="286115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489F48C-7329-4448-ABA6-0CC210EE463D}"/>
                </a:ext>
              </a:extLst>
            </p:cNvPr>
            <p:cNvSpPr/>
            <p:nvPr/>
          </p:nvSpPr>
          <p:spPr bwMode="auto">
            <a:xfrm>
              <a:off x="5197012" y="2133558"/>
              <a:ext cx="1410484" cy="28523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가입신청완료</a:t>
              </a:r>
            </a:p>
          </p:txBody>
        </p:sp>
        <p:sp>
          <p:nvSpPr>
            <p:cNvPr id="66" name="화살표: 오각형 65">
              <a:extLst>
                <a:ext uri="{FF2B5EF4-FFF2-40B4-BE49-F238E27FC236}">
                  <a16:creationId xmlns="" xmlns:a16="http://schemas.microsoft.com/office/drawing/2014/main" id="{C36E3D6C-1CE5-4564-9117-159298156F3B}"/>
                </a:ext>
              </a:extLst>
            </p:cNvPr>
            <p:cNvSpPr/>
            <p:nvPr/>
          </p:nvSpPr>
          <p:spPr bwMode="auto">
            <a:xfrm>
              <a:off x="3769786" y="2132856"/>
              <a:ext cx="1580031" cy="285235"/>
            </a:xfrm>
            <a:prstGeom prst="homePlat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정보입력</a:t>
              </a:r>
            </a:p>
          </p:txBody>
        </p:sp>
        <p:sp>
          <p:nvSpPr>
            <p:cNvPr id="67" name="화살표: 오각형 66">
              <a:extLst>
                <a:ext uri="{FF2B5EF4-FFF2-40B4-BE49-F238E27FC236}">
                  <a16:creationId xmlns="" xmlns:a16="http://schemas.microsoft.com/office/drawing/2014/main" id="{54364361-3196-4C1E-9B07-EA1855E3B0B1}"/>
                </a:ext>
              </a:extLst>
            </p:cNvPr>
            <p:cNvSpPr/>
            <p:nvPr/>
          </p:nvSpPr>
          <p:spPr bwMode="auto">
            <a:xfrm>
              <a:off x="2307952" y="2133736"/>
              <a:ext cx="1586127" cy="285235"/>
            </a:xfrm>
            <a:prstGeom prst="homePlat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</a:t>
              </a:r>
            </a:p>
          </p:txBody>
        </p:sp>
        <p:sp>
          <p:nvSpPr>
            <p:cNvPr id="68" name="화살표: 오각형 67">
              <a:extLst>
                <a:ext uri="{FF2B5EF4-FFF2-40B4-BE49-F238E27FC236}">
                  <a16:creationId xmlns="" xmlns:a16="http://schemas.microsoft.com/office/drawing/2014/main" id="{F8258B26-210B-46B0-A1B9-97DC692E238A}"/>
                </a:ext>
              </a:extLst>
            </p:cNvPr>
            <p:cNvSpPr/>
            <p:nvPr/>
          </p:nvSpPr>
          <p:spPr bwMode="auto">
            <a:xfrm>
              <a:off x="902371" y="2132856"/>
              <a:ext cx="1586127" cy="285235"/>
            </a:xfrm>
            <a:prstGeom prst="homePlate">
              <a:avLst/>
            </a:prstGeom>
            <a:solidFill>
              <a:srgbClr val="EAEAE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약관동의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69A628D-0893-44EC-9541-47BEAABF76B4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4285307-1145-4016-88D2-14C35A9829A1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DFDFA75E-0245-4F37-8EDA-EA200C8FEEB0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78B7C8D0-A466-4255-B63B-83E9410A7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61472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8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7CA6C1D-EB17-4C13-B912-2416B50ED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89289"/>
              </p:ext>
            </p:extLst>
          </p:nvPr>
        </p:nvGraphicFramePr>
        <p:xfrm>
          <a:off x="7061199" y="836712"/>
          <a:ext cx="2717801" cy="331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:a16="http://schemas.microsoft.com/office/drawing/2014/main" xmlns="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:a16="http://schemas.microsoft.com/office/drawing/2014/main" xmlns="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아이핀 인증 및 휴대폰 인증 버튼 클릭 시 인증 기관 화면 호출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146248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7DF8387-EF8A-4095-8847-AC75221ECAEB}"/>
              </a:ext>
            </a:extLst>
          </p:cNvPr>
          <p:cNvSpPr/>
          <p:nvPr/>
        </p:nvSpPr>
        <p:spPr bwMode="auto">
          <a:xfrm>
            <a:off x="1213663" y="2650369"/>
            <a:ext cx="5516642" cy="2682906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바탕체" pitchFamily="17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0B3B969D-64F6-4E0B-B3B9-038299B89AAB}"/>
              </a:ext>
            </a:extLst>
          </p:cNvPr>
          <p:cNvSpPr/>
          <p:nvPr/>
        </p:nvSpPr>
        <p:spPr bwMode="auto">
          <a:xfrm>
            <a:off x="3306340" y="4621962"/>
            <a:ext cx="1450900" cy="334297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휴대폰 인증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07FE758-5AA2-4F03-8EFA-AD6B5DD8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38" y="3123453"/>
            <a:ext cx="1038370" cy="990738"/>
          </a:xfrm>
          <a:prstGeom prst="rect">
            <a:avLst/>
          </a:prstGeom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xmlns="" id="{BA5183D4-9178-4AB4-9259-7AD1641A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21210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사용자정보입력</a:t>
            </a: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xmlns="" id="{76A5A334-EFE6-4C84-AA27-80BD22E1B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SC-1004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21485347-9251-4BD8-9458-878BA9B5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02189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CA8D94-EE9F-4592-B492-27C790C8C98F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4">
            <a:extLst>
              <a:ext uri="{FF2B5EF4-FFF2-40B4-BE49-F238E27FC236}">
                <a16:creationId xmlns:a16="http://schemas.microsoft.com/office/drawing/2014/main" xmlns="" id="{82E2E757-B4EA-4740-B24C-2C6B194DD6E6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74BCA41-02D0-4FEA-92F4-6642A9A79302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EC7C35DA-99C0-45BD-9915-E5C5BE205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003" y="4564984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CE84CD1A-7329-43C6-B8B7-DDFE06994045}"/>
              </a:ext>
            </a:extLst>
          </p:cNvPr>
          <p:cNvGrpSpPr/>
          <p:nvPr/>
        </p:nvGrpSpPr>
        <p:grpSpPr>
          <a:xfrm>
            <a:off x="1094925" y="2132856"/>
            <a:ext cx="5667614" cy="286115"/>
            <a:chOff x="902371" y="2132856"/>
            <a:chExt cx="5705125" cy="2861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1F156E2A-A236-41EA-AEE2-C15FE0F59DA2}"/>
                </a:ext>
              </a:extLst>
            </p:cNvPr>
            <p:cNvSpPr/>
            <p:nvPr/>
          </p:nvSpPr>
          <p:spPr bwMode="auto">
            <a:xfrm>
              <a:off x="5197012" y="2133558"/>
              <a:ext cx="1410484" cy="28523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가입신청완료</a:t>
              </a:r>
            </a:p>
          </p:txBody>
        </p:sp>
        <p:sp>
          <p:nvSpPr>
            <p:cNvPr id="46" name="화살표: 오각형 45">
              <a:extLst>
                <a:ext uri="{FF2B5EF4-FFF2-40B4-BE49-F238E27FC236}">
                  <a16:creationId xmlns:a16="http://schemas.microsoft.com/office/drawing/2014/main" xmlns="" id="{0C25BE69-5C68-43E1-B879-1D7EF7C879BB}"/>
                </a:ext>
              </a:extLst>
            </p:cNvPr>
            <p:cNvSpPr/>
            <p:nvPr/>
          </p:nvSpPr>
          <p:spPr bwMode="auto">
            <a:xfrm>
              <a:off x="3769786" y="2132856"/>
              <a:ext cx="1580031" cy="285235"/>
            </a:xfrm>
            <a:prstGeom prst="homePlat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정보입력</a:t>
              </a:r>
            </a:p>
          </p:txBody>
        </p:sp>
        <p:sp>
          <p:nvSpPr>
            <p:cNvPr id="47" name="화살표: 오각형 46">
              <a:extLst>
                <a:ext uri="{FF2B5EF4-FFF2-40B4-BE49-F238E27FC236}">
                  <a16:creationId xmlns:a16="http://schemas.microsoft.com/office/drawing/2014/main" xmlns="" id="{196B7E28-A5E9-44D0-B9B4-A9923F526AA9}"/>
                </a:ext>
              </a:extLst>
            </p:cNvPr>
            <p:cNvSpPr/>
            <p:nvPr/>
          </p:nvSpPr>
          <p:spPr bwMode="auto">
            <a:xfrm>
              <a:off x="2307952" y="2133736"/>
              <a:ext cx="1586127" cy="285235"/>
            </a:xfrm>
            <a:prstGeom prst="homePlate">
              <a:avLst/>
            </a:prstGeom>
            <a:solidFill>
              <a:srgbClr val="EAEAE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</a:t>
              </a:r>
            </a:p>
          </p:txBody>
        </p:sp>
        <p:sp>
          <p:nvSpPr>
            <p:cNvPr id="48" name="화살표: 오각형 47">
              <a:extLst>
                <a:ext uri="{FF2B5EF4-FFF2-40B4-BE49-F238E27FC236}">
                  <a16:creationId xmlns:a16="http://schemas.microsoft.com/office/drawing/2014/main" xmlns="" id="{85969389-73BB-4C8F-89D1-56D94E19B2AB}"/>
                </a:ext>
              </a:extLst>
            </p:cNvPr>
            <p:cNvSpPr/>
            <p:nvPr/>
          </p:nvSpPr>
          <p:spPr bwMode="auto">
            <a:xfrm>
              <a:off x="902371" y="2132856"/>
              <a:ext cx="1586127" cy="285235"/>
            </a:xfrm>
            <a:prstGeom prst="homePlat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약관동의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7E21054-6032-4FA9-A348-E71C6CD3B7CE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BA8B765-78A2-4043-873B-610D2720150F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84FDAE6-1213-48EB-B239-F802DBAD6F0D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87B60780-626E-40C7-A760-35CAA7C2D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87414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:a16="http://schemas.microsoft.com/office/drawing/2014/main" xmlns="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xmlns="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xmlns="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xmlns="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9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7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표 258">
            <a:extLst>
              <a:ext uri="{FF2B5EF4-FFF2-40B4-BE49-F238E27FC236}">
                <a16:creationId xmlns:a16="http://schemas.microsoft.com/office/drawing/2014/main" xmlns="" id="{6589AAF1-FCD2-4AE8-A928-F65B241AA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83660"/>
              </p:ext>
            </p:extLst>
          </p:nvPr>
        </p:nvGraphicFramePr>
        <p:xfrm>
          <a:off x="1098496" y="2660139"/>
          <a:ext cx="5772111" cy="223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37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2609">
                  <a:extLst>
                    <a:ext uri="{9D8B030D-6E8A-4147-A177-3AD203B41FA5}">
                      <a16:colId xmlns:a16="http://schemas.microsoft.com/office/drawing/2014/main" xmlns="" val="502588775"/>
                    </a:ext>
                  </a:extLst>
                </a:gridCol>
                <a:gridCol w="1666373">
                  <a:extLst>
                    <a:ext uri="{9D8B030D-6E8A-4147-A177-3AD203B41FA5}">
                      <a16:colId xmlns:a16="http://schemas.microsoft.com/office/drawing/2014/main" xmlns="" val="1857194686"/>
                    </a:ext>
                  </a:extLst>
                </a:gridCol>
              </a:tblGrid>
              <a:tr h="3008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구분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641848"/>
                  </a:ext>
                </a:extLst>
              </a:tr>
              <a:tr h="2718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1888236"/>
                  </a:ext>
                </a:extLst>
              </a:tr>
              <a:tr h="535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2442312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휴대전화번호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398161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생년월일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73680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1365ID</a:t>
                      </a:r>
                      <a:endParaRPr kumimoji="0" lang="ko-KR" altLang="en-US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1365ID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6823909"/>
                  </a:ext>
                </a:extLst>
              </a:tr>
            </a:tbl>
          </a:graphicData>
        </a:graphic>
      </p:graphicFrame>
      <p:sp>
        <p:nvSpPr>
          <p:cNvPr id="37" name="TextBox 1">
            <a:extLst>
              <a:ext uri="{FF2B5EF4-FFF2-40B4-BE49-F238E27FC236}">
                <a16:creationId xmlns:a16="http://schemas.microsoft.com/office/drawing/2014/main" xmlns="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21210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사용자정보입력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xmlns="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SC-1005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634DBB-AB9E-4A18-BFF3-293D722E3708}"/>
              </a:ext>
            </a:extLst>
          </p:cNvPr>
          <p:cNvSpPr/>
          <p:nvPr/>
        </p:nvSpPr>
        <p:spPr>
          <a:xfrm>
            <a:off x="3233501" y="5124585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A222EE9-3803-4A53-B9AD-D49E846CE559}"/>
              </a:ext>
            </a:extLst>
          </p:cNvPr>
          <p:cNvSpPr/>
          <p:nvPr/>
        </p:nvSpPr>
        <p:spPr>
          <a:xfrm>
            <a:off x="3924777" y="5124585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D3FED919-4F2C-494E-8084-38C947205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9528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xmlns="" id="{CF1AA3C9-E09E-4FC5-9A07-F8DDD34157C5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3340833F-BB6A-49A6-9612-89AFDEBBD517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" name="모서리가 둥근 직사각형 34">
            <a:extLst>
              <a:ext uri="{FF2B5EF4-FFF2-40B4-BE49-F238E27FC236}">
                <a16:creationId xmlns:a16="http://schemas.microsoft.com/office/drawing/2014/main" xmlns="" id="{88E0960C-4741-4078-A1B6-E2CCB87D8EC5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xmlns="" id="{A0BE90F3-718C-4410-A681-48D8C205FB75}"/>
              </a:ext>
            </a:extLst>
          </p:cNvPr>
          <p:cNvSpPr/>
          <p:nvPr/>
        </p:nvSpPr>
        <p:spPr bwMode="auto">
          <a:xfrm>
            <a:off x="2349761" y="3007769"/>
            <a:ext cx="1024884" cy="19526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3663" indent="-93663" algn="ctr" latinLnBrk="0">
              <a:defRPr/>
            </a:pP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1" name="직사각형 77">
            <a:extLst>
              <a:ext uri="{FF2B5EF4-FFF2-40B4-BE49-F238E27FC236}">
                <a16:creationId xmlns:a16="http://schemas.microsoft.com/office/drawing/2014/main" xmlns="" id="{2C7363F5-93E4-4017-80AC-ED1C5CB4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482" y="3556491"/>
            <a:ext cx="4145577" cy="195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중구 태평로 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xmlns="" id="{0576F000-F598-4A85-A15D-E32028BA5396}"/>
              </a:ext>
            </a:extLst>
          </p:cNvPr>
          <p:cNvSpPr/>
          <p:nvPr/>
        </p:nvSpPr>
        <p:spPr bwMode="auto">
          <a:xfrm>
            <a:off x="5265293" y="3011453"/>
            <a:ext cx="1563372" cy="1698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93663" indent="-93663" algn="ctr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" name="Oval 42">
            <a:extLst>
              <a:ext uri="{FF2B5EF4-FFF2-40B4-BE49-F238E27FC236}">
                <a16:creationId xmlns:a16="http://schemas.microsoft.com/office/drawing/2014/main" xmlns="" id="{2130C62A-8D4F-4700-9AB2-B196F9CC2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69" y="4672340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xmlns="" id="{8179D8D1-DF66-4F9F-8EAD-5EC5190A8218}"/>
              </a:ext>
            </a:extLst>
          </p:cNvPr>
          <p:cNvSpPr/>
          <p:nvPr/>
        </p:nvSpPr>
        <p:spPr>
          <a:xfrm>
            <a:off x="3424209" y="3005412"/>
            <a:ext cx="495179" cy="195201"/>
          </a:xfrm>
          <a:prstGeom prst="rect">
            <a:avLst/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중복체크</a:t>
            </a:r>
          </a:p>
        </p:txBody>
      </p:sp>
      <p:sp>
        <p:nvSpPr>
          <p:cNvPr id="279" name="Oval 42">
            <a:extLst>
              <a:ext uri="{FF2B5EF4-FFF2-40B4-BE49-F238E27FC236}">
                <a16:creationId xmlns:a16="http://schemas.microsoft.com/office/drawing/2014/main" xmlns="" id="{76206B1F-9BDD-42C3-9EA4-3252EAF6C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430" y="293922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81" name="Oval 42">
            <a:extLst>
              <a:ext uri="{FF2B5EF4-FFF2-40B4-BE49-F238E27FC236}">
                <a16:creationId xmlns:a16="http://schemas.microsoft.com/office/drawing/2014/main" xmlns="" id="{2B8CE1BC-C5BB-4E81-93CA-C9F33994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746" y="3326647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xmlns="" id="{E9742174-19D2-4E54-A4C1-9835C3A51745}"/>
              </a:ext>
            </a:extLst>
          </p:cNvPr>
          <p:cNvGrpSpPr/>
          <p:nvPr/>
        </p:nvGrpSpPr>
        <p:grpSpPr>
          <a:xfrm>
            <a:off x="5265293" y="4369023"/>
            <a:ext cx="1499205" cy="207850"/>
            <a:chOff x="2188913" y="2892816"/>
            <a:chExt cx="1264391" cy="207850"/>
          </a:xfrm>
        </p:grpSpPr>
        <p:sp>
          <p:nvSpPr>
            <p:cNvPr id="283" name="Calendar">
              <a:extLst>
                <a:ext uri="{FF2B5EF4-FFF2-40B4-BE49-F238E27FC236}">
                  <a16:creationId xmlns:a16="http://schemas.microsoft.com/office/drawing/2014/main" xmlns="" id="{DEB5F21A-E532-475C-B6EC-65EA97A042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5454" y="2892816"/>
              <a:ext cx="207850" cy="20785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xmlns="" id="{E7F30095-41AA-49BD-814F-A67C659B6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913" y="2905403"/>
              <a:ext cx="1010004" cy="195263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eaLnBrk="1" latinLnBrk="0" hangingPunct="1"/>
              <a:endPara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xmlns="" id="{40ADEEEF-0529-4C1E-85CF-2FC5F7CD9EFB}"/>
              </a:ext>
            </a:extLst>
          </p:cNvPr>
          <p:cNvGrpSpPr/>
          <p:nvPr/>
        </p:nvGrpSpPr>
        <p:grpSpPr>
          <a:xfrm>
            <a:off x="6612625" y="3565355"/>
            <a:ext cx="201283" cy="178883"/>
            <a:chOff x="6527856" y="3325993"/>
            <a:chExt cx="201283" cy="195201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xmlns="" id="{C0C2E639-BD0F-422B-945A-C1C0C077BE02}"/>
                </a:ext>
              </a:extLst>
            </p:cNvPr>
            <p:cNvSpPr/>
            <p:nvPr/>
          </p:nvSpPr>
          <p:spPr>
            <a:xfrm>
              <a:off x="6527856" y="3325993"/>
              <a:ext cx="201283" cy="195201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95" name="그림 294" descr="File:Magnifying glass icon.svg - Wikimedia Commons">
              <a:extLst>
                <a:ext uri="{FF2B5EF4-FFF2-40B4-BE49-F238E27FC236}">
                  <a16:creationId xmlns:a16="http://schemas.microsoft.com/office/drawing/2014/main" xmlns="" id="{2F36BCA2-23FA-4BE0-8234-8AC8B5A1F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70" y="3351697"/>
              <a:ext cx="153655" cy="157400"/>
            </a:xfrm>
            <a:prstGeom prst="rect">
              <a:avLst/>
            </a:prstGeom>
          </p:spPr>
        </p:pic>
      </p:grpSp>
      <p:sp>
        <p:nvSpPr>
          <p:cNvPr id="296" name="Oval 42">
            <a:extLst>
              <a:ext uri="{FF2B5EF4-FFF2-40B4-BE49-F238E27FC236}">
                <a16:creationId xmlns:a16="http://schemas.microsoft.com/office/drawing/2014/main" xmlns="" id="{4338D58C-A72E-46DA-AF9B-2731B812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312" y="3036853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11" name="Oval 42">
            <a:extLst>
              <a:ext uri="{FF2B5EF4-FFF2-40B4-BE49-F238E27FC236}">
                <a16:creationId xmlns:a16="http://schemas.microsoft.com/office/drawing/2014/main" xmlns="" id="{888307D4-6667-4C0E-A1C9-EBDC4E08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406" y="3326647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12" name="Oval 42">
            <a:extLst>
              <a:ext uri="{FF2B5EF4-FFF2-40B4-BE49-F238E27FC236}">
                <a16:creationId xmlns:a16="http://schemas.microsoft.com/office/drawing/2014/main" xmlns="" id="{61D1C636-90A4-4D14-8B97-362FAEFD7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630" y="379850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xmlns="" id="{5AE005F3-0959-4919-A3B6-97F42F4CAD62}"/>
              </a:ext>
            </a:extLst>
          </p:cNvPr>
          <p:cNvSpPr/>
          <p:nvPr/>
        </p:nvSpPr>
        <p:spPr>
          <a:xfrm>
            <a:off x="2349763" y="3288219"/>
            <a:ext cx="1569625" cy="1952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1" name="직사각형 69">
            <a:extLst>
              <a:ext uri="{FF2B5EF4-FFF2-40B4-BE49-F238E27FC236}">
                <a16:creationId xmlns:a16="http://schemas.microsoft.com/office/drawing/2014/main" xmlns="" id="{8820291C-DFCE-4FD3-98F0-FE063790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958" y="4382525"/>
            <a:ext cx="1497788" cy="195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직사각형 79">
            <a:extLst>
              <a:ext uri="{FF2B5EF4-FFF2-40B4-BE49-F238E27FC236}">
                <a16:creationId xmlns:a16="http://schemas.microsoft.com/office/drawing/2014/main" xmlns="" id="{51E3C806-07C4-4F0D-A29C-D24481E9D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958" y="4101853"/>
            <a:ext cx="469954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93663" indent="-93663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xmlns="" id="{26D41B0D-C953-4A0C-84E0-56CC76711855}"/>
              </a:ext>
            </a:extLst>
          </p:cNvPr>
          <p:cNvSpPr/>
          <p:nvPr/>
        </p:nvSpPr>
        <p:spPr>
          <a:xfrm>
            <a:off x="2778735" y="4082633"/>
            <a:ext cx="2613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endParaRPr lang="ko-KR" altLang="en-US" sz="800" dirty="0"/>
          </a:p>
        </p:txBody>
      </p:sp>
      <p:sp>
        <p:nvSpPr>
          <p:cNvPr id="325" name="직사각형 79">
            <a:extLst>
              <a:ext uri="{FF2B5EF4-FFF2-40B4-BE49-F238E27FC236}">
                <a16:creationId xmlns:a16="http://schemas.microsoft.com/office/drawing/2014/main" xmlns="" id="{9FF792DE-78EC-4F8E-AA36-731610FF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537" y="4101853"/>
            <a:ext cx="766088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93663" indent="-93663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6" name="그룹 325">
            <a:extLst>
              <a:ext uri="{FF2B5EF4-FFF2-40B4-BE49-F238E27FC236}">
                <a16:creationId xmlns:a16="http://schemas.microsoft.com/office/drawing/2014/main" xmlns="" id="{5319E607-DF26-42AE-8780-36CA29301057}"/>
              </a:ext>
            </a:extLst>
          </p:cNvPr>
          <p:cNvGrpSpPr/>
          <p:nvPr/>
        </p:nvGrpSpPr>
        <p:grpSpPr>
          <a:xfrm>
            <a:off x="3794306" y="4101853"/>
            <a:ext cx="695724" cy="195263"/>
            <a:chOff x="5848948" y="5330825"/>
            <a:chExt cx="760528" cy="195263"/>
          </a:xfrm>
        </p:grpSpPr>
        <p:sp>
          <p:nvSpPr>
            <p:cNvPr id="327" name="직사각형 69">
              <a:extLst>
                <a:ext uri="{FF2B5EF4-FFF2-40B4-BE49-F238E27FC236}">
                  <a16:creationId xmlns:a16="http://schemas.microsoft.com/office/drawing/2014/main" xmlns="" id="{97236230-28E6-4D05-B434-567595EDE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948" y="5330825"/>
              <a:ext cx="605711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</a:p>
          </p:txBody>
        </p:sp>
        <p:sp>
          <p:nvSpPr>
            <p:cNvPr id="328" name="직사각형 69">
              <a:extLst>
                <a:ext uri="{FF2B5EF4-FFF2-40B4-BE49-F238E27FC236}">
                  <a16:creationId xmlns:a16="http://schemas.microsoft.com/office/drawing/2014/main" xmlns="" id="{616039BF-B0CB-43D7-8A03-DDCD7C04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766" y="5330825"/>
              <a:ext cx="183710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0" name="Oval 42">
            <a:extLst>
              <a:ext uri="{FF2B5EF4-FFF2-40B4-BE49-F238E27FC236}">
                <a16:creationId xmlns:a16="http://schemas.microsoft.com/office/drawing/2014/main" xmlns="" id="{A39C062E-7799-48BB-AEAB-9AA3B7A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69" y="4404154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31" name="Oval 42">
            <a:extLst>
              <a:ext uri="{FF2B5EF4-FFF2-40B4-BE49-F238E27FC236}">
                <a16:creationId xmlns:a16="http://schemas.microsoft.com/office/drawing/2014/main" xmlns="" id="{E32E95FB-B672-4D68-B1A3-3BE60F86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312" y="4404154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xmlns="" id="{BF886C88-311F-42A9-B41E-77BF3904FA15}"/>
              </a:ext>
            </a:extLst>
          </p:cNvPr>
          <p:cNvSpPr/>
          <p:nvPr/>
        </p:nvSpPr>
        <p:spPr bwMode="auto">
          <a:xfrm>
            <a:off x="5265293" y="3293621"/>
            <a:ext cx="1563372" cy="1698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93663" indent="-93663" algn="ctr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6" name="표 335">
            <a:extLst>
              <a:ext uri="{FF2B5EF4-FFF2-40B4-BE49-F238E27FC236}">
                <a16:creationId xmlns:a16="http://schemas.microsoft.com/office/drawing/2014/main" xmlns="" id="{2AA35CB6-B60B-44FA-8093-2E1DCCE4F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97557"/>
              </p:ext>
            </p:extLst>
          </p:nvPr>
        </p:nvGraphicFramePr>
        <p:xfrm>
          <a:off x="7061199" y="836712"/>
          <a:ext cx="2717801" cy="418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287">
                  <a:extLst>
                    <a:ext uri="{9D8B030D-6E8A-4147-A177-3AD203B41FA5}">
                      <a16:colId xmlns:a16="http://schemas.microsoft.com/office/drawing/2014/main" xmlns="" val="3241954749"/>
                    </a:ext>
                  </a:extLst>
                </a:gridCol>
                <a:gridCol w="2306514">
                  <a:extLst>
                    <a:ext uri="{9D8B030D-6E8A-4147-A177-3AD203B41FA5}">
                      <a16:colId xmlns:a16="http://schemas.microsoft.com/office/drawing/2014/main" xmlns="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지켜줌인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선택 시 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1365ID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기입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집중클리닝 선택 시 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1365ID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비활성화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후 중복 체크를 통한 동일한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 등록되지 않도록 처리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 등록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입력 및 비밀번호 오류 확인을 위한 정보 확인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주소정보를 팝업화면을 통해 입력할 수 있는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 주소 입력 정보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생년월일 입력 정보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1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 구분에 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지켜줌인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선택 시 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1365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입력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 시 가입완료 화면 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회원가입을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취소하시겠습니까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제공하고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창에서 확인 버튼 클릭 시 로그인 페이지 이동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 버튼 클릭 시 현재 화면 유지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1462485"/>
                  </a:ext>
                </a:extLst>
              </a:tr>
            </a:tbl>
          </a:graphicData>
        </a:graphic>
      </p:graphicFrame>
      <p:grpSp>
        <p:nvGrpSpPr>
          <p:cNvPr id="337" name="그룹 336">
            <a:extLst>
              <a:ext uri="{FF2B5EF4-FFF2-40B4-BE49-F238E27FC236}">
                <a16:creationId xmlns:a16="http://schemas.microsoft.com/office/drawing/2014/main" xmlns="" id="{2B89730F-E680-47C3-BBE5-A655C4536CFF}"/>
              </a:ext>
            </a:extLst>
          </p:cNvPr>
          <p:cNvGrpSpPr/>
          <p:nvPr/>
        </p:nvGrpSpPr>
        <p:grpSpPr>
          <a:xfrm>
            <a:off x="1094925" y="2132856"/>
            <a:ext cx="5667614" cy="286115"/>
            <a:chOff x="902371" y="2132856"/>
            <a:chExt cx="5705125" cy="28611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xmlns="" id="{36E8CC34-E8B2-4B81-919C-6A61DAF03DBA}"/>
                </a:ext>
              </a:extLst>
            </p:cNvPr>
            <p:cNvSpPr/>
            <p:nvPr/>
          </p:nvSpPr>
          <p:spPr bwMode="auto">
            <a:xfrm>
              <a:off x="5197012" y="2133558"/>
              <a:ext cx="1410484" cy="28523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가입신청완료</a:t>
              </a:r>
            </a:p>
          </p:txBody>
        </p:sp>
        <p:sp>
          <p:nvSpPr>
            <p:cNvPr id="339" name="화살표: 오각형 338">
              <a:extLst>
                <a:ext uri="{FF2B5EF4-FFF2-40B4-BE49-F238E27FC236}">
                  <a16:creationId xmlns:a16="http://schemas.microsoft.com/office/drawing/2014/main" xmlns="" id="{AD38115B-E7BC-46BE-B7D1-257087F41F39}"/>
                </a:ext>
              </a:extLst>
            </p:cNvPr>
            <p:cNvSpPr/>
            <p:nvPr/>
          </p:nvSpPr>
          <p:spPr bwMode="auto">
            <a:xfrm>
              <a:off x="3769786" y="2132856"/>
              <a:ext cx="1580031" cy="285235"/>
            </a:xfrm>
            <a:prstGeom prst="homePlate">
              <a:avLst/>
            </a:prstGeom>
            <a:solidFill>
              <a:srgbClr val="EAEAE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정보입력</a:t>
              </a:r>
            </a:p>
          </p:txBody>
        </p:sp>
        <p:sp>
          <p:nvSpPr>
            <p:cNvPr id="340" name="화살표: 오각형 339">
              <a:extLst>
                <a:ext uri="{FF2B5EF4-FFF2-40B4-BE49-F238E27FC236}">
                  <a16:creationId xmlns:a16="http://schemas.microsoft.com/office/drawing/2014/main" xmlns="" id="{813FC8DF-6A97-4A36-8A16-05FCBB4C87A2}"/>
                </a:ext>
              </a:extLst>
            </p:cNvPr>
            <p:cNvSpPr/>
            <p:nvPr/>
          </p:nvSpPr>
          <p:spPr bwMode="auto">
            <a:xfrm>
              <a:off x="2307952" y="2133736"/>
              <a:ext cx="1586127" cy="285235"/>
            </a:xfrm>
            <a:prstGeom prst="homePlat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</a:t>
              </a:r>
            </a:p>
          </p:txBody>
        </p:sp>
        <p:sp>
          <p:nvSpPr>
            <p:cNvPr id="341" name="화살표: 오각형 340">
              <a:extLst>
                <a:ext uri="{FF2B5EF4-FFF2-40B4-BE49-F238E27FC236}">
                  <a16:creationId xmlns:a16="http://schemas.microsoft.com/office/drawing/2014/main" xmlns="" id="{638B8380-B07C-41DD-AC64-4BBE00D64BC8}"/>
                </a:ext>
              </a:extLst>
            </p:cNvPr>
            <p:cNvSpPr/>
            <p:nvPr/>
          </p:nvSpPr>
          <p:spPr bwMode="auto">
            <a:xfrm>
              <a:off x="902371" y="2132856"/>
              <a:ext cx="1586127" cy="285235"/>
            </a:xfrm>
            <a:prstGeom prst="homePlat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약관동의</a:t>
              </a:r>
            </a:p>
          </p:txBody>
        </p:sp>
      </p:grpSp>
      <p:sp>
        <p:nvSpPr>
          <p:cNvPr id="71" name="Oval 42">
            <a:extLst>
              <a:ext uri="{FF2B5EF4-FFF2-40B4-BE49-F238E27FC236}">
                <a16:creationId xmlns:a16="http://schemas.microsoft.com/office/drawing/2014/main" xmlns="" id="{2BD023C8-E105-4310-86BE-2A6BA030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334" y="5127630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72" name="Oval 42">
            <a:extLst>
              <a:ext uri="{FF2B5EF4-FFF2-40B4-BE49-F238E27FC236}">
                <a16:creationId xmlns:a16="http://schemas.microsoft.com/office/drawing/2014/main" xmlns="" id="{BCADCCDE-A908-421F-B799-C6954BDB6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311" y="512197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5E9FF9BD-2272-49B9-A3D3-72F218B4D033}"/>
              </a:ext>
            </a:extLst>
          </p:cNvPr>
          <p:cNvSpPr/>
          <p:nvPr/>
        </p:nvSpPr>
        <p:spPr bwMode="auto">
          <a:xfrm>
            <a:off x="2377958" y="4672340"/>
            <a:ext cx="4450707" cy="1698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93663" indent="-93663" algn="ctr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7">
            <a:extLst>
              <a:ext uri="{FF2B5EF4-FFF2-40B4-BE49-F238E27FC236}">
                <a16:creationId xmlns:a16="http://schemas.microsoft.com/office/drawing/2014/main" xmlns="" id="{89BFFAE3-A44F-432F-A77C-D9FF249E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763" y="3795928"/>
            <a:ext cx="4145577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apt 1004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</p:txBody>
      </p:sp>
      <p:sp>
        <p:nvSpPr>
          <p:cNvPr id="78" name="Oval 42">
            <a:extLst>
              <a:ext uri="{FF2B5EF4-FFF2-40B4-BE49-F238E27FC236}">
                <a16:creationId xmlns:a16="http://schemas.microsoft.com/office/drawing/2014/main" xmlns="" id="{8878CE64-9A0A-4721-8ECB-7F57085C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69" y="4134689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grpSp>
        <p:nvGrpSpPr>
          <p:cNvPr id="61" name="Option">
            <a:extLst>
              <a:ext uri="{FF2B5EF4-FFF2-40B4-BE49-F238E27FC236}">
                <a16:creationId xmlns:a16="http://schemas.microsoft.com/office/drawing/2014/main" xmlns="" id="{AF5FA2BA-E9A7-4F89-88D7-E75C8BF20347}"/>
              </a:ext>
            </a:extLst>
          </p:cNvPr>
          <p:cNvGrpSpPr/>
          <p:nvPr/>
        </p:nvGrpSpPr>
        <p:grpSpPr>
          <a:xfrm>
            <a:off x="2354739" y="2730247"/>
            <a:ext cx="2104554" cy="137795"/>
            <a:chOff x="1068388" y="1871026"/>
            <a:chExt cx="2104554" cy="137795"/>
          </a:xfrm>
        </p:grpSpPr>
        <p:grpSp>
          <p:nvGrpSpPr>
            <p:cNvPr id="62" name="Option">
              <a:extLst>
                <a:ext uri="{FF2B5EF4-FFF2-40B4-BE49-F238E27FC236}">
                  <a16:creationId xmlns:a16="http://schemas.microsoft.com/office/drawing/2014/main" xmlns="" id="{8153D31D-9003-4FF1-A0FD-4544A1845183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4" name="Circle">
                <a:extLst>
                  <a:ext uri="{FF2B5EF4-FFF2-40B4-BE49-F238E27FC236}">
                    <a16:creationId xmlns:a16="http://schemas.microsoft.com/office/drawing/2014/main" xmlns="" id="{46A77CD2-5C48-4B7E-B208-8543063D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heck" hidden="1">
                <a:extLst>
                  <a:ext uri="{FF2B5EF4-FFF2-40B4-BE49-F238E27FC236}">
                    <a16:creationId xmlns:a16="http://schemas.microsoft.com/office/drawing/2014/main" xmlns="" id="{30921FD0-1A98-434D-A168-BFA1BD8F7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Text">
              <a:extLst>
                <a:ext uri="{FF2B5EF4-FFF2-40B4-BE49-F238E27FC236}">
                  <a16:creationId xmlns:a16="http://schemas.microsoft.com/office/drawing/2014/main" xmlns="" id="{FD3CD432-B6A8-4920-A714-674EBF353EDC}"/>
                </a:ext>
              </a:extLst>
            </p:cNvPr>
            <p:cNvSpPr txBox="1"/>
            <p:nvPr/>
          </p:nvSpPr>
          <p:spPr>
            <a:xfrm>
              <a:off x="1254147" y="1871026"/>
              <a:ext cx="1918795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미디어 자살정보 모니터링단 지켜줌인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人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Option">
            <a:extLst>
              <a:ext uri="{FF2B5EF4-FFF2-40B4-BE49-F238E27FC236}">
                <a16:creationId xmlns:a16="http://schemas.microsoft.com/office/drawing/2014/main" xmlns="" id="{28CFCBC4-EDCA-4381-8161-B92A5300723D}"/>
              </a:ext>
            </a:extLst>
          </p:cNvPr>
          <p:cNvGrpSpPr/>
          <p:nvPr/>
        </p:nvGrpSpPr>
        <p:grpSpPr>
          <a:xfrm>
            <a:off x="4624160" y="2731625"/>
            <a:ext cx="1383203" cy="137795"/>
            <a:chOff x="1068388" y="1871026"/>
            <a:chExt cx="1383203" cy="137795"/>
          </a:xfrm>
        </p:grpSpPr>
        <p:grpSp>
          <p:nvGrpSpPr>
            <p:cNvPr id="67" name="Option">
              <a:extLst>
                <a:ext uri="{FF2B5EF4-FFF2-40B4-BE49-F238E27FC236}">
                  <a16:creationId xmlns:a16="http://schemas.microsoft.com/office/drawing/2014/main" xmlns="" id="{6A5168E0-14DF-4DAB-BFC9-9F85AF69970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9" name="Circle">
                <a:extLst>
                  <a:ext uri="{FF2B5EF4-FFF2-40B4-BE49-F238E27FC236}">
                    <a16:creationId xmlns:a16="http://schemas.microsoft.com/office/drawing/2014/main" xmlns="" id="{1E8F936B-0FB2-42FB-8AE3-F2F91B232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Check" hidden="1">
                <a:extLst>
                  <a:ext uri="{FF2B5EF4-FFF2-40B4-BE49-F238E27FC236}">
                    <a16:creationId xmlns:a16="http://schemas.microsoft.com/office/drawing/2014/main" xmlns="" id="{44B0B7E6-364C-4F6C-8A16-80D3CD685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8" name="Text">
              <a:extLst>
                <a:ext uri="{FF2B5EF4-FFF2-40B4-BE49-F238E27FC236}">
                  <a16:creationId xmlns:a16="http://schemas.microsoft.com/office/drawing/2014/main" xmlns="" id="{FA5366C0-91FB-4765-B61E-82FF47DC3081}"/>
                </a:ext>
              </a:extLst>
            </p:cNvPr>
            <p:cNvSpPr txBox="1"/>
            <p:nvPr/>
          </p:nvSpPr>
          <p:spPr>
            <a:xfrm>
              <a:off x="1254147" y="1871026"/>
              <a:ext cx="1197444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 집중클리닝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3" name="Oval 42">
            <a:extLst>
              <a:ext uri="{FF2B5EF4-FFF2-40B4-BE49-F238E27FC236}">
                <a16:creationId xmlns:a16="http://schemas.microsoft.com/office/drawing/2014/main" xmlns="" id="{48618083-A17A-45F3-9122-E4264E13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30" y="274223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B745113-D9EE-4B11-8EA1-1A751B9AEE4D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00DEE8CE-C69B-46F5-AE83-C8AA803E951F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7331D119-37C0-491E-929B-5FBDCB42F28F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AE58F48-B322-4E63-9866-900EFE978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77218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:a16="http://schemas.microsoft.com/office/drawing/2014/main" xmlns="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xmlns="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xmlns="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xmlns="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9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78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B23766-B181-45F8-A54F-F405B4698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21210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0630DF-2383-42C6-B338-26394EDB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SC-1006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776ABA8D-BACC-45AB-9D90-60814D39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60978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6D1278D-3230-4B93-ACA6-F8D587421997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502A27D0-49F4-4AA3-B666-CD2192319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14467"/>
              </p:ext>
            </p:extLst>
          </p:nvPr>
        </p:nvGraphicFramePr>
        <p:xfrm>
          <a:off x="7061199" y="836712"/>
          <a:ext cx="2717801" cy="3210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271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50530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3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완료 메시지 제공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로그인하기 버튼 클릭 시 로그인 페이지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B92744C-E90C-4FBA-BF64-E0595784AA07}"/>
              </a:ext>
            </a:extLst>
          </p:cNvPr>
          <p:cNvSpPr/>
          <p:nvPr/>
        </p:nvSpPr>
        <p:spPr bwMode="auto">
          <a:xfrm>
            <a:off x="1469320" y="2705715"/>
            <a:ext cx="5099047" cy="161122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9602D36-62BF-4BBD-890D-0FC47A69F092}"/>
              </a:ext>
            </a:extLst>
          </p:cNvPr>
          <p:cNvSpPr txBox="1"/>
          <p:nvPr/>
        </p:nvSpPr>
        <p:spPr>
          <a:xfrm>
            <a:off x="1690698" y="3111435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</a:rPr>
              <a:t>홍길동</a:t>
            </a:r>
            <a:r>
              <a:rPr lang="ko-KR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</a:rPr>
              <a:t>님 회원가입 신청이 </a:t>
            </a:r>
            <a:r>
              <a:rPr lang="ko-KR" altLang="en-US" sz="1800" dirty="0">
                <a:solidFill>
                  <a:schemeClr val="tx2"/>
                </a:solidFill>
              </a:rPr>
              <a:t>완료 </a:t>
            </a:r>
            <a:r>
              <a:rPr lang="ko-KR" altLang="en-US" sz="1800" b="1" dirty="0">
                <a:solidFill>
                  <a:schemeClr val="tx2"/>
                </a:solidFill>
              </a:rPr>
              <a:t>되었습니다</a:t>
            </a:r>
            <a:r>
              <a:rPr lang="en-US" altLang="ko-KR" sz="1800" b="1" dirty="0">
                <a:solidFill>
                  <a:schemeClr val="tx2"/>
                </a:solidFill>
              </a:rPr>
              <a:t>.</a:t>
            </a:r>
          </a:p>
          <a:p>
            <a:pPr algn="ctr"/>
            <a:endParaRPr lang="en-US" altLang="ko-KR" sz="18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800" b="1" dirty="0">
                <a:solidFill>
                  <a:schemeClr val="tx2"/>
                </a:solidFill>
              </a:rPr>
              <a:t>교육 이수 후 활동 가능합니다</a:t>
            </a:r>
            <a:r>
              <a:rPr lang="en-US" altLang="ko-KR" sz="1800" b="1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F3198F9-E522-4753-9BCD-F70A8E222D0D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모서리가 둥근 직사각형 34">
            <a:extLst>
              <a:ext uri="{FF2B5EF4-FFF2-40B4-BE49-F238E27FC236}">
                <a16:creationId xmlns="" xmlns:a16="http://schemas.microsoft.com/office/drawing/2014/main" id="{DC02CA10-C9A3-489D-80F7-5B11E399B809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1" name="Oval 42">
            <a:extLst>
              <a:ext uri="{FF2B5EF4-FFF2-40B4-BE49-F238E27FC236}">
                <a16:creationId xmlns="" xmlns:a16="http://schemas.microsoft.com/office/drawing/2014/main" id="{23A1B0DF-3E12-4129-9414-8838005C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3" y="3111435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B80BB6DB-7923-4664-BE59-61A74FE02EED}"/>
              </a:ext>
            </a:extLst>
          </p:cNvPr>
          <p:cNvGrpSpPr/>
          <p:nvPr/>
        </p:nvGrpSpPr>
        <p:grpSpPr>
          <a:xfrm>
            <a:off x="1094925" y="2132856"/>
            <a:ext cx="5667614" cy="286115"/>
            <a:chOff x="902371" y="2132856"/>
            <a:chExt cx="5705125" cy="286115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2FB42F4-45EE-4719-A5A2-5D69CED81CC1}"/>
                </a:ext>
              </a:extLst>
            </p:cNvPr>
            <p:cNvSpPr/>
            <p:nvPr/>
          </p:nvSpPr>
          <p:spPr bwMode="auto">
            <a:xfrm>
              <a:off x="5197012" y="2133558"/>
              <a:ext cx="1410484" cy="285235"/>
            </a:xfrm>
            <a:prstGeom prst="rect">
              <a:avLst/>
            </a:prstGeom>
            <a:solidFill>
              <a:srgbClr val="EAEAE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가입신청완료</a:t>
              </a: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="" xmlns:a16="http://schemas.microsoft.com/office/drawing/2014/main" id="{EBDA14E2-72BA-4E70-A54E-92C5A7BFA943}"/>
                </a:ext>
              </a:extLst>
            </p:cNvPr>
            <p:cNvSpPr/>
            <p:nvPr/>
          </p:nvSpPr>
          <p:spPr bwMode="auto">
            <a:xfrm>
              <a:off x="3769786" y="2132856"/>
              <a:ext cx="1580031" cy="285235"/>
            </a:xfrm>
            <a:prstGeom prst="homePlat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정보입력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="" xmlns:a16="http://schemas.microsoft.com/office/drawing/2014/main" id="{80DCE920-68FE-4FA3-A732-2CA2E8B8C84F}"/>
                </a:ext>
              </a:extLst>
            </p:cNvPr>
            <p:cNvSpPr/>
            <p:nvPr/>
          </p:nvSpPr>
          <p:spPr bwMode="auto">
            <a:xfrm>
              <a:off x="2307952" y="2133736"/>
              <a:ext cx="1586127" cy="285235"/>
            </a:xfrm>
            <a:prstGeom prst="homePlat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="" xmlns:a16="http://schemas.microsoft.com/office/drawing/2014/main" id="{B519F72E-7ABC-4CAF-B934-89BC2B4A6536}"/>
                </a:ext>
              </a:extLst>
            </p:cNvPr>
            <p:cNvSpPr/>
            <p:nvPr/>
          </p:nvSpPr>
          <p:spPr bwMode="auto">
            <a:xfrm>
              <a:off x="902371" y="2132856"/>
              <a:ext cx="1586127" cy="285235"/>
            </a:xfrm>
            <a:prstGeom prst="homePlat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약관동의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5066CA7-86B6-4EB8-9ACE-17DDBD6B5F77}"/>
              </a:ext>
            </a:extLst>
          </p:cNvPr>
          <p:cNvSpPr/>
          <p:nvPr/>
        </p:nvSpPr>
        <p:spPr>
          <a:xfrm>
            <a:off x="3499699" y="4573305"/>
            <a:ext cx="986149" cy="160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31" name="Oval 42">
            <a:extLst>
              <a:ext uri="{FF2B5EF4-FFF2-40B4-BE49-F238E27FC236}">
                <a16:creationId xmlns="" xmlns:a16="http://schemas.microsoft.com/office/drawing/2014/main" id="{4704CB31-D8B5-43AB-BCE2-5DB09E8D1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23" y="4531450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847F08F-E77B-40C9-B44A-7EC298E4E353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D35649B-0186-49F7-826B-2694BEE5B5FC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02A2D3C-AD15-4F48-BA56-D2AB897C98DF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F8AB3D62-2EE9-4323-A557-BA6B0E285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31012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96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B23766-B181-45F8-A54F-F405B4698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3548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0630DF-2383-42C6-B338-26394EDB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SC-1007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776ABA8D-BACC-45AB-9D90-60814D39F48D}"/>
              </a:ext>
            </a:extLst>
          </p:cNvPr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6D1278D-3230-4B93-ACA6-F8D587421997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502A27D0-49F4-4AA3-B666-CD2192319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16504"/>
              </p:ext>
            </p:extLst>
          </p:nvPr>
        </p:nvGraphicFramePr>
        <p:xfrm>
          <a:off x="7061199" y="836712"/>
          <a:ext cx="2717801" cy="343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찾기를 위한 이름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 등을 통해 확인 가능하도록 처리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정보 기준으로 아이디 정보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입력정보 일치 시 아이디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페이지 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F3198F9-E522-4753-9BCD-F70A8E222D0D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모서리가 둥근 직사각형 34">
            <a:extLst>
              <a:ext uri="{FF2B5EF4-FFF2-40B4-BE49-F238E27FC236}">
                <a16:creationId xmlns="" xmlns:a16="http://schemas.microsoft.com/office/drawing/2014/main" id="{DC02CA10-C9A3-489D-80F7-5B11E399B809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7D01429-AECC-499C-868E-6777F9C6993B}"/>
              </a:ext>
            </a:extLst>
          </p:cNvPr>
          <p:cNvSpPr txBox="1"/>
          <p:nvPr/>
        </p:nvSpPr>
        <p:spPr>
          <a:xfrm>
            <a:off x="3161180" y="2643015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A20A409-5C98-4307-9CA2-B1B0CABDB4BA}"/>
              </a:ext>
            </a:extLst>
          </p:cNvPr>
          <p:cNvSpPr txBox="1"/>
          <p:nvPr/>
        </p:nvSpPr>
        <p:spPr>
          <a:xfrm>
            <a:off x="3036039" y="2996636"/>
            <a:ext cx="1933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아래의 정보를 입력해주세요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8F085B3-B740-4265-833B-CEE904C436A3}"/>
              </a:ext>
            </a:extLst>
          </p:cNvPr>
          <p:cNvSpPr txBox="1"/>
          <p:nvPr/>
        </p:nvSpPr>
        <p:spPr>
          <a:xfrm>
            <a:off x="2218876" y="3566889"/>
            <a:ext cx="858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ECC4F55-145B-42D6-942F-165009826018}"/>
              </a:ext>
            </a:extLst>
          </p:cNvPr>
          <p:cNvSpPr txBox="1"/>
          <p:nvPr/>
        </p:nvSpPr>
        <p:spPr>
          <a:xfrm>
            <a:off x="2218876" y="3875540"/>
            <a:ext cx="858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생년월일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917CD1E-6A7A-4A6E-A4CF-3593E988C0BA}"/>
              </a:ext>
            </a:extLst>
          </p:cNvPr>
          <p:cNvSpPr txBox="1"/>
          <p:nvPr/>
        </p:nvSpPr>
        <p:spPr>
          <a:xfrm>
            <a:off x="2218876" y="4171961"/>
            <a:ext cx="858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휴대폰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C5653A89-2E66-48A2-9B76-54A1C2A89A2A}"/>
              </a:ext>
            </a:extLst>
          </p:cNvPr>
          <p:cNvGrpSpPr/>
          <p:nvPr/>
        </p:nvGrpSpPr>
        <p:grpSpPr>
          <a:xfrm>
            <a:off x="1248065" y="2226606"/>
            <a:ext cx="5267713" cy="285235"/>
            <a:chOff x="1225097" y="2226606"/>
            <a:chExt cx="5837544" cy="285235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8AE19E52-EF5A-4DBD-9777-792B06C02101}"/>
                </a:ext>
              </a:extLst>
            </p:cNvPr>
            <p:cNvSpPr/>
            <p:nvPr/>
          </p:nvSpPr>
          <p:spPr bwMode="auto">
            <a:xfrm>
              <a:off x="1225097" y="2226606"/>
              <a:ext cx="2912118" cy="285235"/>
            </a:xfrm>
            <a:prstGeom prst="rect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C4AF3B0B-AA23-449B-8EC5-9D39B5442972}"/>
                </a:ext>
              </a:extLst>
            </p:cNvPr>
            <p:cNvSpPr/>
            <p:nvPr/>
          </p:nvSpPr>
          <p:spPr bwMode="auto">
            <a:xfrm>
              <a:off x="4135310" y="2226606"/>
              <a:ext cx="2927331" cy="2852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찾기</a:t>
              </a:r>
            </a:p>
          </p:txBody>
        </p:sp>
      </p:grpSp>
      <p:sp>
        <p:nvSpPr>
          <p:cNvPr id="35" name="Oval 42">
            <a:extLst>
              <a:ext uri="{FF2B5EF4-FFF2-40B4-BE49-F238E27FC236}">
                <a16:creationId xmlns="" xmlns:a16="http://schemas.microsoft.com/office/drawing/2014/main" id="{D361BFD5-80C6-40EE-A6D7-6F333EDE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448" y="3517059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9" name="Calendar">
            <a:extLst>
              <a:ext uri="{FF2B5EF4-FFF2-40B4-BE49-F238E27FC236}">
                <a16:creationId xmlns="" xmlns:a16="http://schemas.microsoft.com/office/drawing/2014/main" id="{64355A5F-2C7F-43F6-9D4C-6AEC5C8BDF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48281" y="3881076"/>
            <a:ext cx="207850" cy="207850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0A6EB858-280A-43C3-AED0-2F4FDCC81173}"/>
              </a:ext>
            </a:extLst>
          </p:cNvPr>
          <p:cNvGrpSpPr/>
          <p:nvPr/>
        </p:nvGrpSpPr>
        <p:grpSpPr>
          <a:xfrm>
            <a:off x="3082332" y="4150838"/>
            <a:ext cx="1973799" cy="230128"/>
            <a:chOff x="-2988616" y="3689262"/>
            <a:chExt cx="1660905" cy="230128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C14FC12A-1C01-4A43-890E-18C10A05FEA0}"/>
                </a:ext>
              </a:extLst>
            </p:cNvPr>
            <p:cNvGrpSpPr/>
            <p:nvPr/>
          </p:nvGrpSpPr>
          <p:grpSpPr>
            <a:xfrm>
              <a:off x="-2988616" y="3713903"/>
              <a:ext cx="1660905" cy="195263"/>
              <a:chOff x="6328045" y="5330825"/>
              <a:chExt cx="761264" cy="195263"/>
            </a:xfrm>
          </p:grpSpPr>
          <p:sp>
            <p:nvSpPr>
              <p:cNvPr id="47" name="직사각형 69">
                <a:extLst>
                  <a:ext uri="{FF2B5EF4-FFF2-40B4-BE49-F238E27FC236}">
                    <a16:creationId xmlns="" xmlns:a16="http://schemas.microsoft.com/office/drawing/2014/main" id="{0FA35D46-66D1-4C0B-A937-2DF02E49B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8045" y="5330825"/>
                <a:ext cx="176654" cy="195263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marL="93663" indent="-93663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9pPr>
              </a:lstStyle>
              <a:p>
                <a:pPr algn="ctr" eaLnBrk="1" latinLnBrk="0" hangingPunct="1"/>
                <a:r>
                  <a:rPr lang="ko-KR" altLang="en-US" sz="7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</a:p>
            </p:txBody>
          </p:sp>
          <p:sp>
            <p:nvSpPr>
              <p:cNvPr id="48" name="직사각형 69">
                <a:extLst>
                  <a:ext uri="{FF2B5EF4-FFF2-40B4-BE49-F238E27FC236}">
                    <a16:creationId xmlns="" xmlns:a16="http://schemas.microsoft.com/office/drawing/2014/main" id="{9FE099B6-52E9-4C0B-998F-68C0B002A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4700" y="5330825"/>
                <a:ext cx="104776" cy="1952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marL="93663" indent="-93663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9pPr>
              </a:lstStyle>
              <a:p>
                <a:pPr algn="ctr" eaLnBrk="1" latinLnBrk="0" hangingPunct="1"/>
                <a:r>
                  <a:rPr lang="en-US" altLang="ko-KR" sz="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직사각형 69">
                <a:extLst>
                  <a:ext uri="{FF2B5EF4-FFF2-40B4-BE49-F238E27FC236}">
                    <a16:creationId xmlns="" xmlns:a16="http://schemas.microsoft.com/office/drawing/2014/main" id="{E2F41087-7AD0-471D-AA66-4F260D216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9036" y="5330825"/>
                <a:ext cx="164537" cy="195263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marL="93663" indent="-93663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9pPr>
              </a:lstStyle>
              <a:p>
                <a:pPr algn="ctr" eaLnBrk="1" latinLnBrk="0" hangingPunct="1"/>
                <a:endPara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직사각형 69">
                <a:extLst>
                  <a:ext uri="{FF2B5EF4-FFF2-40B4-BE49-F238E27FC236}">
                    <a16:creationId xmlns="" xmlns:a16="http://schemas.microsoft.com/office/drawing/2014/main" id="{21AC658F-17E9-43AB-8498-F0ADCD4BF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5739" y="5330825"/>
                <a:ext cx="163570" cy="195263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marL="93663" indent="-93663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9pPr>
              </a:lstStyle>
              <a:p>
                <a:pPr algn="ctr" eaLnBrk="1" latinLnBrk="0" hangingPunct="1"/>
                <a:endPara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9294CD30-80C5-46C2-9109-5116D053D385}"/>
                </a:ext>
              </a:extLst>
            </p:cNvPr>
            <p:cNvSpPr txBox="1"/>
            <p:nvPr/>
          </p:nvSpPr>
          <p:spPr>
            <a:xfrm>
              <a:off x="-2415443" y="3689262"/>
              <a:ext cx="277627" cy="230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25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~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FB18187F-7BF0-4A01-B6DD-0DB3B2164FD0}"/>
                </a:ext>
              </a:extLst>
            </p:cNvPr>
            <p:cNvSpPr txBox="1"/>
            <p:nvPr/>
          </p:nvSpPr>
          <p:spPr>
            <a:xfrm>
              <a:off x="-1900475" y="3689262"/>
              <a:ext cx="277627" cy="230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25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~</a:t>
              </a:r>
            </a:p>
          </p:txBody>
        </p:sp>
      </p:grpSp>
      <p:sp>
        <p:nvSpPr>
          <p:cNvPr id="51" name="직사각형 69">
            <a:extLst>
              <a:ext uri="{FF2B5EF4-FFF2-40B4-BE49-F238E27FC236}">
                <a16:creationId xmlns="" xmlns:a16="http://schemas.microsoft.com/office/drawing/2014/main" id="{9F11BC6C-E5AE-4A3F-9CB6-66BEDCDC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331" y="3584002"/>
            <a:ext cx="1973799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69">
            <a:extLst>
              <a:ext uri="{FF2B5EF4-FFF2-40B4-BE49-F238E27FC236}">
                <a16:creationId xmlns="" xmlns:a16="http://schemas.microsoft.com/office/drawing/2014/main" id="{455B9E1F-E232-4EA5-AE8F-E76235FB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331" y="3893663"/>
            <a:ext cx="1725859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1592CE0-A136-437D-8C4B-F801A6110260}"/>
              </a:ext>
            </a:extLst>
          </p:cNvPr>
          <p:cNvSpPr/>
          <p:nvPr/>
        </p:nvSpPr>
        <p:spPr>
          <a:xfrm>
            <a:off x="2246603" y="3456351"/>
            <a:ext cx="3258627" cy="10167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42">
            <a:extLst>
              <a:ext uri="{FF2B5EF4-FFF2-40B4-BE49-F238E27FC236}">
                <a16:creationId xmlns="" xmlns:a16="http://schemas.microsoft.com/office/drawing/2014/main" id="{D1F774C1-184A-44A8-995A-8179A5D8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539" y="465269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EBBCFB2-FC29-4DB0-913A-4F1DEC44507E}"/>
              </a:ext>
            </a:extLst>
          </p:cNvPr>
          <p:cNvSpPr/>
          <p:nvPr/>
        </p:nvSpPr>
        <p:spPr>
          <a:xfrm>
            <a:off x="3149359" y="4649199"/>
            <a:ext cx="908050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2876276-D61C-4564-B2AA-699DD96E267E}"/>
              </a:ext>
            </a:extLst>
          </p:cNvPr>
          <p:cNvSpPr/>
          <p:nvPr/>
        </p:nvSpPr>
        <p:spPr>
          <a:xfrm>
            <a:off x="4081591" y="4649199"/>
            <a:ext cx="87600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64" name="Oval 42">
            <a:extLst>
              <a:ext uri="{FF2B5EF4-FFF2-40B4-BE49-F238E27FC236}">
                <a16:creationId xmlns="" xmlns:a16="http://schemas.microsoft.com/office/drawing/2014/main" id="{D1F774C1-184A-44A8-995A-8179A5D8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35" y="465224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20A409-5C98-4307-9CA2-B1B0CABDB4BA}"/>
              </a:ext>
            </a:extLst>
          </p:cNvPr>
          <p:cNvSpPr txBox="1"/>
          <p:nvPr/>
        </p:nvSpPr>
        <p:spPr>
          <a:xfrm>
            <a:off x="3100060" y="4931586"/>
            <a:ext cx="193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USER01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F606F26-8233-4ADB-A1A2-F0C848C078DD}"/>
              </a:ext>
            </a:extLst>
          </p:cNvPr>
          <p:cNvSpPr/>
          <p:nvPr/>
        </p:nvSpPr>
        <p:spPr bwMode="auto">
          <a:xfrm>
            <a:off x="1248067" y="2510182"/>
            <a:ext cx="5267712" cy="27910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F7EB6BC-C45F-4CCE-B99A-416F9389B9D6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4657FC8-D435-439D-A9D1-25813C96674E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A66654C-0A0B-472E-8DF0-8639E36E7258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BC1BEFC2-C874-4204-909D-60D30383E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51090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34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B23766-B181-45F8-A54F-F405B4698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4237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0630DF-2383-42C6-B338-26394EDB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SC-1008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76ABA8D-BACC-45AB-9D90-60814D39F48D}"/>
              </a:ext>
            </a:extLst>
          </p:cNvPr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A0432ED-1D7F-40B5-88FA-DC474F5763DD}"/>
              </a:ext>
            </a:extLst>
          </p:cNvPr>
          <p:cNvSpPr/>
          <p:nvPr/>
        </p:nvSpPr>
        <p:spPr>
          <a:xfrm>
            <a:off x="1027113" y="66189"/>
            <a:ext cx="233749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모니터링단 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人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DD3D9B-E517-4678-B7BA-03BD751E4EF9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모니터링단 지켜줌인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人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D1278D-3230-4B93-ACA6-F8D587421997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A025DD-3477-4052-9352-E7799AAE6050}"/>
              </a:ext>
            </a:extLst>
          </p:cNvPr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502A27D0-49F4-4AA3-B666-CD2192319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94264"/>
              </p:ext>
            </p:extLst>
          </p:nvPr>
        </p:nvGraphicFramePr>
        <p:xfrm>
          <a:off x="7061199" y="836712"/>
          <a:ext cx="2717801" cy="335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:a16="http://schemas.microsoft.com/office/drawing/2014/main" xmlns="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:a16="http://schemas.microsoft.com/office/drawing/2014/main" xmlns="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찾을 아이디 정보 입력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아이디에 대한 비밀번호 찾기 위한 휴대폰 인증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1462485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F3198F9-E522-4753-9BCD-F70A8E222D0D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모서리가 둥근 직사각형 34">
            <a:extLst>
              <a:ext uri="{FF2B5EF4-FFF2-40B4-BE49-F238E27FC236}">
                <a16:creationId xmlns:a16="http://schemas.microsoft.com/office/drawing/2014/main" xmlns="" id="{DC02CA10-C9A3-489D-80F7-5B11E399B809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F606F26-8233-4ADB-A1A2-F0C848C078DD}"/>
              </a:ext>
            </a:extLst>
          </p:cNvPr>
          <p:cNvSpPr/>
          <p:nvPr/>
        </p:nvSpPr>
        <p:spPr bwMode="auto">
          <a:xfrm>
            <a:off x="1248067" y="2510182"/>
            <a:ext cx="5267712" cy="27910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7D01429-AECC-499C-868E-6777F9C6993B}"/>
              </a:ext>
            </a:extLst>
          </p:cNvPr>
          <p:cNvSpPr txBox="1"/>
          <p:nvPr/>
        </p:nvSpPr>
        <p:spPr>
          <a:xfrm>
            <a:off x="3149992" y="2643015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비밀번호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찾기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A20A409-5C98-4307-9CA2-B1B0CABDB4BA}"/>
              </a:ext>
            </a:extLst>
          </p:cNvPr>
          <p:cNvSpPr txBox="1"/>
          <p:nvPr/>
        </p:nvSpPr>
        <p:spPr>
          <a:xfrm>
            <a:off x="3036039" y="2996636"/>
            <a:ext cx="1933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아래의 정보를 입력해주세요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32AFCED2-B4F8-46D0-8210-2CB024D3B3C0}"/>
              </a:ext>
            </a:extLst>
          </p:cNvPr>
          <p:cNvGrpSpPr/>
          <p:nvPr/>
        </p:nvGrpSpPr>
        <p:grpSpPr>
          <a:xfrm>
            <a:off x="1248065" y="2226606"/>
            <a:ext cx="5267713" cy="285235"/>
            <a:chOff x="1225097" y="2226606"/>
            <a:chExt cx="5837544" cy="2852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223B9952-38EF-4FA7-99F2-219BDF3A9052}"/>
                </a:ext>
              </a:extLst>
            </p:cNvPr>
            <p:cNvSpPr/>
            <p:nvPr/>
          </p:nvSpPr>
          <p:spPr bwMode="auto">
            <a:xfrm>
              <a:off x="1225097" y="2226606"/>
              <a:ext cx="2912118" cy="2852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D79D8836-A4CD-424E-847A-942120DBDACB}"/>
                </a:ext>
              </a:extLst>
            </p:cNvPr>
            <p:cNvSpPr/>
            <p:nvPr/>
          </p:nvSpPr>
          <p:spPr bwMode="auto">
            <a:xfrm>
              <a:off x="4135310" y="2226606"/>
              <a:ext cx="2927331" cy="285235"/>
            </a:xfrm>
            <a:prstGeom prst="rect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찾기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D1789AE-CAE2-4979-99EF-A81474237460}"/>
              </a:ext>
            </a:extLst>
          </p:cNvPr>
          <p:cNvSpPr txBox="1"/>
          <p:nvPr/>
        </p:nvSpPr>
        <p:spPr>
          <a:xfrm>
            <a:off x="2501677" y="3299167"/>
            <a:ext cx="85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97A8CE5-D8FC-4CC3-8436-70B9DA21A55E}"/>
              </a:ext>
            </a:extLst>
          </p:cNvPr>
          <p:cNvSpPr/>
          <p:nvPr/>
        </p:nvSpPr>
        <p:spPr bwMode="auto">
          <a:xfrm>
            <a:off x="3360167" y="3299167"/>
            <a:ext cx="1438270" cy="2766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ED16556-EF81-4018-8ED7-34303C0A27A7}"/>
              </a:ext>
            </a:extLst>
          </p:cNvPr>
          <p:cNvSpPr/>
          <p:nvPr/>
        </p:nvSpPr>
        <p:spPr bwMode="auto">
          <a:xfrm>
            <a:off x="2831060" y="3864989"/>
            <a:ext cx="2265162" cy="258971"/>
          </a:xfrm>
          <a:prstGeom prst="rect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atin typeface="Arial" charset="0"/>
              </a:rPr>
              <a:t>휴대폰 본인인증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859A62F-1FF9-4FD3-9647-E943EB1A603C}"/>
              </a:ext>
            </a:extLst>
          </p:cNvPr>
          <p:cNvSpPr/>
          <p:nvPr/>
        </p:nvSpPr>
        <p:spPr bwMode="auto">
          <a:xfrm>
            <a:off x="2831060" y="4126222"/>
            <a:ext cx="2265162" cy="9589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800" b="1" i="0" dirty="0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본인명의 휴대폰으로 인증번호를 발송하여</a:t>
            </a:r>
            <a:r>
              <a:rPr lang="en-US" altLang="ko-KR" sz="800" b="1" i="0" dirty="0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/>
            </a:r>
            <a:br>
              <a:rPr lang="en-US" altLang="ko-KR" sz="800" b="1" i="0" dirty="0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</a:br>
            <a:r>
              <a:rPr lang="ko-KR" altLang="en-US" sz="800" b="1" i="0" dirty="0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본인 인증합니다</a:t>
            </a:r>
            <a:r>
              <a:rPr lang="en-US" altLang="ko-KR" sz="800" b="1" i="0" dirty="0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</a:p>
          <a:p>
            <a:endParaRPr lang="en-US" altLang="ko-KR" sz="800" b="1" i="0" dirty="0">
              <a:solidFill>
                <a:srgbClr val="24242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4989D1D6-E258-40DA-AC28-029895BE3FF6}"/>
              </a:ext>
            </a:extLst>
          </p:cNvPr>
          <p:cNvSpPr/>
          <p:nvPr/>
        </p:nvSpPr>
        <p:spPr bwMode="auto">
          <a:xfrm>
            <a:off x="3353664" y="4573370"/>
            <a:ext cx="1238236" cy="303515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휴대폰 인증하기</a:t>
            </a:r>
          </a:p>
        </p:txBody>
      </p:sp>
      <p:sp>
        <p:nvSpPr>
          <p:cNvPr id="58" name="Oval 42">
            <a:extLst>
              <a:ext uri="{FF2B5EF4-FFF2-40B4-BE49-F238E27FC236}">
                <a16:creationId xmlns:a16="http://schemas.microsoft.com/office/drawing/2014/main" xmlns="" id="{0A2ADA6F-B725-4C40-A41A-FDFCB95F3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814" y="336658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0" name="Oval 42">
            <a:extLst>
              <a:ext uri="{FF2B5EF4-FFF2-40B4-BE49-F238E27FC236}">
                <a16:creationId xmlns:a16="http://schemas.microsoft.com/office/drawing/2014/main" xmlns="" id="{F102BFBF-6C58-40C2-9505-A19FBD8B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281" y="4400662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C0204B57-50A0-4E7A-81AB-31D9EEFC7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93803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:a16="http://schemas.microsoft.com/office/drawing/2014/main" xmlns="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xmlns="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xmlns="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xmlns="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9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71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135" y="2846600"/>
            <a:ext cx="9204512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2.1 </a:t>
            </a:r>
            <a:r>
              <a:rPr kumimoji="0" lang="ko-KR" altLang="en-US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사업안내</a:t>
            </a:r>
          </a:p>
        </p:txBody>
      </p:sp>
    </p:spTree>
    <p:extLst>
      <p:ext uri="{BB962C8B-B14F-4D97-AF65-F5344CB8AC3E}">
        <p14:creationId xmlns:p14="http://schemas.microsoft.com/office/powerpoint/2010/main" val="377775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39588932-375C-4A9B-B3F4-35F3CC0B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38" y="2111134"/>
            <a:ext cx="5278125" cy="4054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0CBB1C-0250-47AE-BCF3-83A36A92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2303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사업안내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모니터링단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人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D5CF0B-7D4F-48AC-81DB-F0692574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D0FC0-84AE-4667-907E-1F58752F7070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122F415-4C88-468A-A7AD-CB5B801C57D6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2EDE1E1C-A841-44F5-B41F-8AD9CC68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14202"/>
              </p:ext>
            </p:extLst>
          </p:nvPr>
        </p:nvGraphicFramePr>
        <p:xfrm>
          <a:off x="7061199" y="836712"/>
          <a:ext cx="2717801" cy="323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사업안내 관련 이미지 및 내용 정보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sp>
        <p:nvSpPr>
          <p:cNvPr id="13" name="모서리가 둥근 직사각형 34">
            <a:extLst>
              <a:ext uri="{FF2B5EF4-FFF2-40B4-BE49-F238E27FC236}">
                <a16:creationId xmlns="" xmlns:a16="http://schemas.microsoft.com/office/drawing/2014/main" id="{F644D337-7E0E-4748-81C4-2B928435C470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모니터링단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人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</a:p>
        </p:txBody>
      </p:sp>
      <p:sp>
        <p:nvSpPr>
          <p:cNvPr id="14" name="Oval 42">
            <a:extLst>
              <a:ext uri="{FF2B5EF4-FFF2-40B4-BE49-F238E27FC236}">
                <a16:creationId xmlns="" xmlns:a16="http://schemas.microsoft.com/office/drawing/2014/main" id="{7EDFAC7F-D2E5-452E-8323-1F203C43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91" y="211113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0B34F4D-5D64-435A-924B-36E22F55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8742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0934B9F-B091-487F-94A7-8E7CAE0C499F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ED9A05A-FF69-4406-A1B1-5E6320AE0CC0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E0FEE4-BE3A-414D-990D-A290268A4EEA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0247C2C-BF36-4489-90D8-C8FBC46A8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63387"/>
              </p:ext>
            </p:extLst>
          </p:nvPr>
        </p:nvGraphicFramePr>
        <p:xfrm>
          <a:off x="130947" y="946262"/>
          <a:ext cx="6679004" cy="51308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지켜줌인</a:t>
                      </a:r>
                      <a:r>
                        <a:rPr lang="en-US" altLang="ko-KR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人</a:t>
                      </a:r>
                      <a:r>
                        <a:rPr lang="en-US" altLang="ko-KR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집중클리닝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08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39588932-375C-4A9B-B3F4-35F3CC0B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38" y="2111134"/>
            <a:ext cx="5278125" cy="4054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0CBB1C-0250-47AE-BCF3-83A36A92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23871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사업안내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집중클리닝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D5CF0B-7D4F-48AC-81DB-F0692574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SC-1102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D0FC0-84AE-4667-907E-1F58752F7070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122F415-4C88-468A-A7AD-CB5B801C57D6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2EDE1E1C-A841-44F5-B41F-8AD9CC68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34137"/>
              </p:ext>
            </p:extLst>
          </p:nvPr>
        </p:nvGraphicFramePr>
        <p:xfrm>
          <a:off x="7061199" y="836712"/>
          <a:ext cx="2717801" cy="331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사업안내 관련 이미지 및 내용 정보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집중클리닝과 나눠서 설명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sp>
        <p:nvSpPr>
          <p:cNvPr id="13" name="모서리가 둥근 직사각형 34">
            <a:extLst>
              <a:ext uri="{FF2B5EF4-FFF2-40B4-BE49-F238E27FC236}">
                <a16:creationId xmlns="" xmlns:a16="http://schemas.microsoft.com/office/drawing/2014/main" id="{F644D337-7E0E-4748-81C4-2B928435C470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집중클리닝 안내</a:t>
            </a:r>
          </a:p>
        </p:txBody>
      </p:sp>
      <p:sp>
        <p:nvSpPr>
          <p:cNvPr id="14" name="Oval 42">
            <a:extLst>
              <a:ext uri="{FF2B5EF4-FFF2-40B4-BE49-F238E27FC236}">
                <a16:creationId xmlns="" xmlns:a16="http://schemas.microsoft.com/office/drawing/2014/main" id="{7EDFAC7F-D2E5-452E-8323-1F203C43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91" y="211113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0B34F4D-5D64-435A-924B-36E22F557250}"/>
              </a:ext>
            </a:extLst>
          </p:cNvPr>
          <p:cNvGraphicFramePr>
            <a:graphicFrameLocks noGrp="1"/>
          </p:cNvGraphicFramePr>
          <p:nvPr/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0934B9F-B091-487F-94A7-8E7CAE0C499F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8BAECEA-B64D-4926-93EE-CEA8722DC5AE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DA46425-4C71-43ED-8976-15E479D88E8C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7D51FE67-B716-4C98-BC1B-567F16B75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18548"/>
              </p:ext>
            </p:extLst>
          </p:nvPr>
        </p:nvGraphicFramePr>
        <p:xfrm>
          <a:off x="130947" y="946262"/>
          <a:ext cx="6679004" cy="65024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지켜줌인</a:t>
                      </a:r>
                      <a:r>
                        <a:rPr lang="en-US" altLang="ko-KR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人</a:t>
                      </a:r>
                      <a:r>
                        <a:rPr lang="en-US" altLang="ko-KR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집중클리닝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참여하기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공지사항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FAQ</a:t>
                      </a: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정보수정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활동증명서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80" name="Group 304">
            <a:extLst>
              <a:ext uri="{FF2B5EF4-FFF2-40B4-BE49-F238E27FC236}">
                <a16:creationId xmlns="" xmlns:a16="http://schemas.microsoft.com/office/drawing/2014/main" id="{0F14146F-62B0-4FBF-A0C7-4B6275561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15663"/>
              </p:ext>
            </p:extLst>
          </p:nvPr>
        </p:nvGraphicFramePr>
        <p:xfrm>
          <a:off x="773113" y="1016733"/>
          <a:ext cx="8283576" cy="4968587"/>
        </p:xfrm>
        <a:graphic>
          <a:graphicData uri="http://schemas.openxmlformats.org/drawingml/2006/table">
            <a:tbl>
              <a:tblPr/>
              <a:tblGrid>
                <a:gridCol w="974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324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61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61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4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변경일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변경사유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승인자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1.0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2021.12.12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최초작성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김형식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3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2022.01.09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자살유해정보 개별등록 추가 및 인사말 페이지 삭제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1.2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2022.02.07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고객 요청사항 반영</a:t>
                      </a: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059" marR="132059" marT="34285" marB="342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135" y="2846600"/>
            <a:ext cx="9204512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3.1 </a:t>
            </a:r>
            <a:r>
              <a:rPr kumimoji="0" lang="ko-KR" altLang="en-US" sz="3999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지켜줌인</a:t>
            </a:r>
            <a:r>
              <a:rPr kumimoji="0" lang="en-US" altLang="ko-KR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3999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kumimoji="0" lang="en-US" altLang="ko-KR" sz="3999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39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026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9ADD1ADC-47AA-4268-A0EA-2CF5D76FC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20486"/>
              </p:ext>
            </p:extLst>
          </p:nvPr>
        </p:nvGraphicFramePr>
        <p:xfrm>
          <a:off x="130947" y="946262"/>
          <a:ext cx="6679004" cy="51308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u="sng" kern="12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E83F6D0-E56C-48C3-B744-9A4BE5B0FE60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D5CF0B-7D4F-48AC-81DB-F0692574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D0FC0-84AE-4667-907E-1F58752F7070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122F415-4C88-468A-A7AD-CB5B801C57D6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2EDE1E1C-A841-44F5-B41F-8AD9CC68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78427"/>
              </p:ext>
            </p:extLst>
          </p:nvPr>
        </p:nvGraphicFramePr>
        <p:xfrm>
          <a:off x="7061199" y="836712"/>
          <a:ext cx="2717801" cy="38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271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50530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이미지와 정보 제공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영상 시청하기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클릭 시 동영상 호출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교육이수는 동영상 호출 후 특정시간 이후 이수 완료 처리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(ex 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링크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한국생명존중희망재단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유튜브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동영상 재생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 이수 완료 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＇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＇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활동할 수 있도록 설정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sp>
        <p:nvSpPr>
          <p:cNvPr id="13" name="모서리가 둥근 직사각형 34">
            <a:extLst>
              <a:ext uri="{FF2B5EF4-FFF2-40B4-BE49-F238E27FC236}">
                <a16:creationId xmlns="" xmlns:a16="http://schemas.microsoft.com/office/drawing/2014/main" id="{F644D337-7E0E-4748-81C4-2B928435C470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모니터링 활동 교육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0B34F4D-5D64-435A-924B-36E22F557250}"/>
              </a:ext>
            </a:extLst>
          </p:cNvPr>
          <p:cNvGraphicFramePr>
            <a:graphicFrameLocks noGrp="1"/>
          </p:cNvGraphicFramePr>
          <p:nvPr/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2352FD5E-34EC-4F93-9A6D-C3C594197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9052"/>
              </p:ext>
            </p:extLst>
          </p:nvPr>
        </p:nvGraphicFramePr>
        <p:xfrm>
          <a:off x="1169395" y="3825044"/>
          <a:ext cx="5258975" cy="28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27">
                  <a:extLst>
                    <a:ext uri="{9D8B030D-6E8A-4147-A177-3AD203B41FA5}">
                      <a16:colId xmlns="" xmlns:a16="http://schemas.microsoft.com/office/drawing/2014/main" val="2557416748"/>
                    </a:ext>
                  </a:extLst>
                </a:gridCol>
                <a:gridCol w="1116124">
                  <a:extLst>
                    <a:ext uri="{9D8B030D-6E8A-4147-A177-3AD203B41FA5}">
                      <a16:colId xmlns="" xmlns:a16="http://schemas.microsoft.com/office/drawing/2014/main" val="178635387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510421294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3161272845"/>
                    </a:ext>
                  </a:extLst>
                </a:gridCol>
              </a:tblGrid>
              <a:tr h="281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 이수 확인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이수 완료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교육 자료 다운로드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교육자료</a:t>
                      </a:r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1.hwp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7697572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4F66D6B-23A8-4D31-B8B8-39F4F2AA5368}"/>
              </a:ext>
            </a:extLst>
          </p:cNvPr>
          <p:cNvGrpSpPr/>
          <p:nvPr/>
        </p:nvGrpSpPr>
        <p:grpSpPr>
          <a:xfrm>
            <a:off x="1169394" y="4185186"/>
            <a:ext cx="5258975" cy="2268150"/>
            <a:chOff x="8493172" y="3619621"/>
            <a:chExt cx="3352458" cy="2181566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125F779C-BBC6-47B9-A47D-5D005DD42334}"/>
                </a:ext>
              </a:extLst>
            </p:cNvPr>
            <p:cNvSpPr/>
            <p:nvPr/>
          </p:nvSpPr>
          <p:spPr>
            <a:xfrm>
              <a:off x="8493172" y="3619621"/>
              <a:ext cx="3352458" cy="2181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12536489-B837-4C2E-A22C-397FD50C6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6493" y="3849888"/>
              <a:ext cx="3208225" cy="156328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3D879C0C-22D0-4585-8671-671D0F4FE8FD}"/>
                </a:ext>
              </a:extLst>
            </p:cNvPr>
            <p:cNvSpPr/>
            <p:nvPr/>
          </p:nvSpPr>
          <p:spPr>
            <a:xfrm>
              <a:off x="8576493" y="5413175"/>
              <a:ext cx="3208225" cy="233075"/>
            </a:xfrm>
            <a:prstGeom prst="rect">
              <a:avLst/>
            </a:prstGeom>
            <a:solidFill>
              <a:srgbClr val="F4C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6FA79AB7-3541-432A-B5F7-325985F1921B}"/>
                </a:ext>
              </a:extLst>
            </p:cNvPr>
            <p:cNvSpPr/>
            <p:nvPr/>
          </p:nvSpPr>
          <p:spPr>
            <a:xfrm>
              <a:off x="8636156" y="5363742"/>
              <a:ext cx="3101402" cy="261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E4C7DA93-87D7-4AF3-BF01-7DAF1FA5140F}"/>
                </a:ext>
              </a:extLst>
            </p:cNvPr>
            <p:cNvSpPr/>
            <p:nvPr/>
          </p:nvSpPr>
          <p:spPr>
            <a:xfrm flipV="1">
              <a:off x="8626263" y="5365205"/>
              <a:ext cx="398284" cy="26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래픽 24" descr="재생 단색으로 채워진">
              <a:extLst>
                <a:ext uri="{FF2B5EF4-FFF2-40B4-BE49-F238E27FC236}">
                  <a16:creationId xmlns="" xmlns:a16="http://schemas.microsoft.com/office/drawing/2014/main" id="{FA8F1F14-C156-4D0F-B55C-EB6DE85B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4263" y="5470762"/>
              <a:ext cx="104472" cy="105920"/>
            </a:xfrm>
            <a:prstGeom prst="rect">
              <a:avLst/>
            </a:prstGeom>
          </p:spPr>
        </p:pic>
        <p:pic>
          <p:nvPicPr>
            <p:cNvPr id="26" name="그래픽 25" descr="일시 중지 단색으로 채워진">
              <a:extLst>
                <a:ext uri="{FF2B5EF4-FFF2-40B4-BE49-F238E27FC236}">
                  <a16:creationId xmlns="" xmlns:a16="http://schemas.microsoft.com/office/drawing/2014/main" id="{FF783C43-9FF9-4D5E-AD76-C7ADDC29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06277" y="5473407"/>
              <a:ext cx="96365" cy="97701"/>
            </a:xfrm>
            <a:prstGeom prst="rect">
              <a:avLst/>
            </a:prstGeom>
          </p:spPr>
        </p:pic>
        <p:pic>
          <p:nvPicPr>
            <p:cNvPr id="27" name="그래픽 26" descr="소리 중간 단색으로 채워진">
              <a:extLst>
                <a:ext uri="{FF2B5EF4-FFF2-40B4-BE49-F238E27FC236}">
                  <a16:creationId xmlns="" xmlns:a16="http://schemas.microsoft.com/office/drawing/2014/main" id="{2932AF0A-FCF3-4BBB-97DA-DDBD6FE9C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585233" y="5446663"/>
              <a:ext cx="149124" cy="15119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47A055B-8515-46C0-876C-9DE700B5398D}"/>
                </a:ext>
              </a:extLst>
            </p:cNvPr>
            <p:cNvSpPr txBox="1"/>
            <p:nvPr/>
          </p:nvSpPr>
          <p:spPr>
            <a:xfrm>
              <a:off x="8723297" y="5424093"/>
              <a:ext cx="1171662" cy="184666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 eaLnBrk="0" fontAlgn="ctr" latinLnBrk="0" hangingPunct="0"/>
              <a:r>
                <a:rPr kumimoji="0" lang="en-US" altLang="ko-KR" sz="6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00:00 / 15:00</a:t>
              </a:r>
              <a:endParaRPr kumimoji="0" lang="ko-KR" altLang="en-US" sz="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0576ED3B-CC3C-4117-954F-C833193D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51700" y="3720964"/>
              <a:ext cx="3208225" cy="12892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0D55ABC7-B70E-4957-9225-8F91962C2C0C}"/>
                </a:ext>
              </a:extLst>
            </p:cNvPr>
            <p:cNvSpPr/>
            <p:nvPr/>
          </p:nvSpPr>
          <p:spPr>
            <a:xfrm>
              <a:off x="8626263" y="4214820"/>
              <a:ext cx="1402275" cy="948588"/>
            </a:xfrm>
            <a:prstGeom prst="rect">
              <a:avLst/>
            </a:prstGeom>
            <a:solidFill>
              <a:srgbClr val="F4C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ABB971B-FDB7-4E58-BA17-ABCF37324178}"/>
              </a:ext>
            </a:extLst>
          </p:cNvPr>
          <p:cNvSpPr txBox="1"/>
          <p:nvPr/>
        </p:nvSpPr>
        <p:spPr>
          <a:xfrm>
            <a:off x="1237719" y="4746707"/>
            <a:ext cx="20358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지켜줌인</a:t>
            </a:r>
            <a:r>
              <a:rPr lang="en-US" altLang="ko-KR" sz="12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(</a:t>
            </a:r>
            <a:r>
              <a:rPr lang="ko-KR" altLang="en-US" sz="12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人</a:t>
            </a:r>
            <a:r>
              <a:rPr lang="en-US" altLang="ko-KR" sz="12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</a:p>
          <a:p>
            <a:pPr algn="ctr"/>
            <a:r>
              <a:rPr lang="ko-KR" altLang="en-US" sz="12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활동 교육</a:t>
            </a:r>
            <a:endParaRPr lang="en-US" altLang="ko-KR" sz="12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endParaRPr lang="en-US" altLang="ko-KR" sz="7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105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자살유발정보</a:t>
            </a:r>
            <a:r>
              <a:rPr lang="en-US" altLang="ko-KR" sz="105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/</a:t>
            </a:r>
            <a:r>
              <a:rPr lang="ko-KR" altLang="en-US" sz="105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유해정보 </a:t>
            </a:r>
            <a:endParaRPr lang="en-US" altLang="ko-KR" sz="105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105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활동 안내</a:t>
            </a:r>
            <a:endParaRPr lang="en-US" altLang="ko-KR" sz="105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32" name="그림 31" descr="텍스트, 방, 창문이(가) 표시된 사진&#10;&#10;자동 생성된 설명">
            <a:extLst>
              <a:ext uri="{FF2B5EF4-FFF2-40B4-BE49-F238E27FC236}">
                <a16:creationId xmlns="" xmlns:a16="http://schemas.microsoft.com/office/drawing/2014/main" id="{805EA393-8EA3-468E-853D-4122778B72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8" y="2087310"/>
            <a:ext cx="2647599" cy="15726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C7D8CE5-2406-49CC-AFA8-FB883F590327}"/>
              </a:ext>
            </a:extLst>
          </p:cNvPr>
          <p:cNvSpPr txBox="1"/>
          <p:nvPr/>
        </p:nvSpPr>
        <p:spPr>
          <a:xfrm>
            <a:off x="3423850" y="2025097"/>
            <a:ext cx="3113541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자살유발정보</a:t>
            </a:r>
            <a:r>
              <a:rPr kumimoji="0" lang="en-US" altLang="ko-KR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/</a:t>
            </a:r>
            <a:r>
              <a:rPr kumimoji="0" lang="ko-KR" altLang="en-US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유해정보 모니터링은 어떻게 할까요</a:t>
            </a:r>
            <a:r>
              <a:rPr kumimoji="0" lang="en-US" altLang="ko-KR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760CB3C-FB24-44F6-9656-870B4850DB3E}"/>
              </a:ext>
            </a:extLst>
          </p:cNvPr>
          <p:cNvSpPr/>
          <p:nvPr/>
        </p:nvSpPr>
        <p:spPr>
          <a:xfrm>
            <a:off x="5503767" y="3021544"/>
            <a:ext cx="379563" cy="246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GO</a:t>
            </a:r>
            <a:endParaRPr lang="ko-KR" altLang="en-US" sz="10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C1E8E95-A6FC-4E26-91F3-92951648A23B}"/>
              </a:ext>
            </a:extLst>
          </p:cNvPr>
          <p:cNvSpPr txBox="1"/>
          <p:nvPr/>
        </p:nvSpPr>
        <p:spPr>
          <a:xfrm>
            <a:off x="4011610" y="2847535"/>
            <a:ext cx="1402441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>
              <a:lnSpc>
                <a:spcPct val="200000"/>
              </a:lnSpc>
            </a:pPr>
            <a:r>
              <a:rPr kumimoji="0" lang="ko-KR" altLang="en-US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교육 영상 시청하기</a:t>
            </a:r>
            <a:endParaRPr kumimoji="0" lang="en-US" altLang="ko-KR" sz="1100" dirty="0">
              <a:solidFill>
                <a:prstClr val="black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4469C6CC-8587-48FA-9EC5-E6FF7CE26F9F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370418" y="3268395"/>
            <a:ext cx="1323131" cy="10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42">
            <a:extLst>
              <a:ext uri="{FF2B5EF4-FFF2-40B4-BE49-F238E27FC236}">
                <a16:creationId xmlns="" xmlns:a16="http://schemas.microsoft.com/office/drawing/2014/main" id="{7EDFAC7F-D2E5-452E-8323-1F203C43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038" y="292549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4A31DAF-7F06-436F-9252-F8CC970200C1}"/>
              </a:ext>
            </a:extLst>
          </p:cNvPr>
          <p:cNvSpPr/>
          <p:nvPr/>
        </p:nvSpPr>
        <p:spPr bwMode="auto">
          <a:xfrm>
            <a:off x="7061199" y="5517232"/>
            <a:ext cx="2717798" cy="9361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42">
            <a:extLst>
              <a:ext uri="{FF2B5EF4-FFF2-40B4-BE49-F238E27FC236}">
                <a16:creationId xmlns="" xmlns:a16="http://schemas.microsoft.com/office/drawing/2014/main" id="{2330786C-960F-4A51-B255-1B91675A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360" y="388770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9" name="TextBox 1">
            <a:extLst>
              <a:ext uri="{FF2B5EF4-FFF2-40B4-BE49-F238E27FC236}">
                <a16:creationId xmlns="" xmlns:a16="http://schemas.microsoft.com/office/drawing/2014/main" id="{6F65E186-EA0E-4751-AAA2-ACBFCD2C8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교육수강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7795384-BF6B-4D37-811C-3D8B30203246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FC0B105-D3E6-4CA3-8161-B2145AE3F89C}"/>
              </a:ext>
            </a:extLst>
          </p:cNvPr>
          <p:cNvSpPr/>
          <p:nvPr/>
        </p:nvSpPr>
        <p:spPr>
          <a:xfrm>
            <a:off x="1149517" y="1974319"/>
            <a:ext cx="5387874" cy="17589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44" name="Oval 42">
            <a:extLst>
              <a:ext uri="{FF2B5EF4-FFF2-40B4-BE49-F238E27FC236}">
                <a16:creationId xmlns="" xmlns:a16="http://schemas.microsoft.com/office/drawing/2014/main" id="{17E72869-1120-4A02-B32B-E02528CC9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49" y="1992857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7" name="Oval 42">
            <a:extLst>
              <a:ext uri="{FF2B5EF4-FFF2-40B4-BE49-F238E27FC236}">
                <a16:creationId xmlns="" xmlns:a16="http://schemas.microsoft.com/office/drawing/2014/main" id="{C3BD3DD0-E2BB-40A9-83B7-B0306D18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061" y="132536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87F7DD3-D5AA-4D96-9BBA-A11595F8E8BF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>
            <a:extLst>
              <a:ext uri="{FF2B5EF4-FFF2-40B4-BE49-F238E27FC236}">
                <a16:creationId xmlns="" xmlns:a16="http://schemas.microsoft.com/office/drawing/2014/main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9036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모니터링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SC-1201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00148"/>
              </p:ext>
            </p:extLst>
          </p:nvPr>
        </p:nvGraphicFramePr>
        <p:xfrm>
          <a:off x="7061199" y="836712"/>
          <a:ext cx="2717801" cy="292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271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50530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서비스</a:t>
                      </a: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조회기간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등록일자 기간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 모니터링 결과 리스트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 분류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URL,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 값만 노출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등록한 월 내에서 수정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수정불가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매월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접수마감하여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등록한 월 기준으로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일부터 수정불가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긴급구조대상자 신고 결과 리스트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신고사유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URL,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 값만 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긴급구조대상자 신고는 마감일자 상관없이 신고한 이후 수정 불가능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 기간 내 자살유발정보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유해정보의 총 등록 건수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봉사시간 확인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새로운 보고서 개별 등록  화면 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 여부와 상관없이 해당 내용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등록된 개별 화면을 통해 등록 내용 확인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모니터링 활동하기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3F1FB586-F9CF-47ED-8C0E-8F727790A126}"/>
              </a:ext>
            </a:extLst>
          </p:cNvPr>
          <p:cNvSpPr/>
          <p:nvPr/>
        </p:nvSpPr>
        <p:spPr>
          <a:xfrm>
            <a:off x="1061127" y="2118659"/>
            <a:ext cx="5655274" cy="590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6FF687FD-9D7C-4697-A24B-6CCF3DAE7284}"/>
              </a:ext>
            </a:extLst>
          </p:cNvPr>
          <p:cNvSpPr/>
          <p:nvPr/>
        </p:nvSpPr>
        <p:spPr>
          <a:xfrm>
            <a:off x="6118391" y="2211340"/>
            <a:ext cx="540000" cy="12760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sp>
        <p:nvSpPr>
          <p:cNvPr id="124" name="Oval 42">
            <a:extLst>
              <a:ext uri="{FF2B5EF4-FFF2-40B4-BE49-F238E27FC236}">
                <a16:creationId xmlns="" xmlns:a16="http://schemas.microsoft.com/office/drawing/2014/main" id="{76B382E6-012A-403D-BF48-BB82BA2B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127" y="205654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D2A2E48-131E-47BE-9E24-8A8C8C23DE44}"/>
              </a:ext>
            </a:extLst>
          </p:cNvPr>
          <p:cNvSpPr/>
          <p:nvPr/>
        </p:nvSpPr>
        <p:spPr>
          <a:xfrm>
            <a:off x="5893806" y="2955551"/>
            <a:ext cx="768399" cy="16714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보고서 등록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548E8ED1-BDFC-456C-A999-2824C49375A0}"/>
              </a:ext>
            </a:extLst>
          </p:cNvPr>
          <p:cNvGrpSpPr/>
          <p:nvPr/>
        </p:nvGrpSpPr>
        <p:grpSpPr>
          <a:xfrm>
            <a:off x="1775719" y="2185296"/>
            <a:ext cx="1952351" cy="151795"/>
            <a:chOff x="1775719" y="2185296"/>
            <a:chExt cx="1952351" cy="151795"/>
          </a:xfrm>
        </p:grpSpPr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8E9372A9-D4CC-4984-AFCB-1231EF0844D6}"/>
                </a:ext>
              </a:extLst>
            </p:cNvPr>
            <p:cNvSpPr/>
            <p:nvPr/>
          </p:nvSpPr>
          <p:spPr>
            <a:xfrm>
              <a:off x="1775719" y="2185296"/>
              <a:ext cx="720080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2000-05-20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Calendar">
              <a:extLst>
                <a:ext uri="{FF2B5EF4-FFF2-40B4-BE49-F238E27FC236}">
                  <a16:creationId xmlns="" xmlns:a16="http://schemas.microsoft.com/office/drawing/2014/main" id="{B40417EA-1FC5-444E-A7A0-719F8DBCC9D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20065" y="2185296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2E7FC27-0717-435C-9BB5-0ACD82C2F6CC}"/>
                </a:ext>
              </a:extLst>
            </p:cNvPr>
            <p:cNvSpPr/>
            <p:nvPr/>
          </p:nvSpPr>
          <p:spPr>
            <a:xfrm>
              <a:off x="2820191" y="2185296"/>
              <a:ext cx="720080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2021-06-20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Calendar">
              <a:extLst>
                <a:ext uri="{FF2B5EF4-FFF2-40B4-BE49-F238E27FC236}">
                  <a16:creationId xmlns="" xmlns:a16="http://schemas.microsoft.com/office/drawing/2014/main" id="{234C944A-8539-4526-9661-CF71E75A97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76275" y="2185296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5F771F89-BC14-4205-A410-B998174CAD68}"/>
                </a:ext>
              </a:extLst>
            </p:cNvPr>
            <p:cNvSpPr/>
            <p:nvPr/>
          </p:nvSpPr>
          <p:spPr>
            <a:xfrm>
              <a:off x="2661999" y="2185296"/>
              <a:ext cx="158192" cy="15179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379461D3-3E3A-4AB7-9D8D-E85669372395}"/>
              </a:ext>
            </a:extLst>
          </p:cNvPr>
          <p:cNvSpPr/>
          <p:nvPr/>
        </p:nvSpPr>
        <p:spPr>
          <a:xfrm>
            <a:off x="1159445" y="216886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  <a:r>
              <a:rPr lang="ko-KR" altLang="en-US" sz="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Oval 42">
            <a:extLst>
              <a:ext uri="{FF2B5EF4-FFF2-40B4-BE49-F238E27FC236}">
                <a16:creationId xmlns="" xmlns:a16="http://schemas.microsoft.com/office/drawing/2014/main" id="{F3C10553-8239-4E87-93F9-353424F9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064" y="2810972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BE99D320-B528-4816-AF93-D2D1CF9D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56226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8E8E99FF-020E-4489-A991-5E8C8796E1FE}"/>
              </a:ext>
            </a:extLst>
          </p:cNvPr>
          <p:cNvSpPr/>
          <p:nvPr/>
        </p:nvSpPr>
        <p:spPr bwMode="auto">
          <a:xfrm>
            <a:off x="7072537" y="5517232"/>
            <a:ext cx="2717798" cy="9361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봉사시간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건당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봉사시간  부여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*8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시간을 넘지 않도록 설정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(80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유해정보신고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 장면 활동 합쳐서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이상 활동 금지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1278723-28CD-4683-A2EB-9FE63DF0E7C4}"/>
              </a:ext>
            </a:extLst>
          </p:cNvPr>
          <p:cNvSpPr/>
          <p:nvPr/>
        </p:nvSpPr>
        <p:spPr bwMode="auto">
          <a:xfrm>
            <a:off x="7054464" y="4154382"/>
            <a:ext cx="2717798" cy="9361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신고하기 등록 시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봉사시간 초과 시 알림 창 표시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/>
              <a:t>1</a:t>
            </a:r>
            <a:r>
              <a:rPr lang="ko-KR" altLang="en-US" sz="900" dirty="0"/>
              <a:t>일 </a:t>
            </a:r>
            <a:r>
              <a:rPr lang="en-US" altLang="ko-KR" sz="900" dirty="0"/>
              <a:t>8</a:t>
            </a:r>
            <a:r>
              <a:rPr lang="ko-KR" altLang="en-US" sz="900" dirty="0"/>
              <a:t>시간의 봉사시간을 모두 입력하였습니다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내일 이용 부탁드립니다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감사합니다</a:t>
            </a:r>
            <a:r>
              <a:rPr lang="en-US" altLang="ko-KR" sz="900" dirty="0"/>
              <a:t>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E718EE7-BAA9-4026-B925-92486CEC8224}"/>
              </a:ext>
            </a:extLst>
          </p:cNvPr>
          <p:cNvSpPr txBox="1"/>
          <p:nvPr/>
        </p:nvSpPr>
        <p:spPr>
          <a:xfrm>
            <a:off x="1113305" y="3176972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F40539C-A840-4D45-A1B7-823C2E6CB558}"/>
              </a:ext>
            </a:extLst>
          </p:cNvPr>
          <p:cNvSpPr/>
          <p:nvPr/>
        </p:nvSpPr>
        <p:spPr>
          <a:xfrm>
            <a:off x="3267267" y="2843313"/>
            <a:ext cx="2716740" cy="299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등록 건수  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</a:t>
            </a:r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/  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봉사 시간  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</a:t>
            </a:r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380BB850-3B29-43E6-942B-94C7302FA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77076"/>
              </p:ext>
            </p:extLst>
          </p:nvPr>
        </p:nvGraphicFramePr>
        <p:xfrm>
          <a:off x="1078470" y="3466167"/>
          <a:ext cx="5644614" cy="1707763"/>
        </p:xfrm>
        <a:graphic>
          <a:graphicData uri="http://schemas.openxmlformats.org/drawingml/2006/table">
            <a:tbl>
              <a:tblPr/>
              <a:tblGrid>
                <a:gridCol w="283048">
                  <a:extLst>
                    <a:ext uri="{9D8B030D-6E8A-4147-A177-3AD203B41FA5}">
                      <a16:colId xmlns="" xmlns:a16="http://schemas.microsoft.com/office/drawing/2014/main" val="4098875490"/>
                    </a:ext>
                  </a:extLst>
                </a:gridCol>
                <a:gridCol w="761068">
                  <a:extLst>
                    <a:ext uri="{9D8B030D-6E8A-4147-A177-3AD203B41FA5}">
                      <a16:colId xmlns="" xmlns:a16="http://schemas.microsoft.com/office/drawing/2014/main" val="3373210071"/>
                    </a:ext>
                  </a:extLst>
                </a:gridCol>
                <a:gridCol w="725625">
                  <a:extLst>
                    <a:ext uri="{9D8B030D-6E8A-4147-A177-3AD203B41FA5}">
                      <a16:colId xmlns="" xmlns:a16="http://schemas.microsoft.com/office/drawing/2014/main" val="2514119387"/>
                    </a:ext>
                  </a:extLst>
                </a:gridCol>
                <a:gridCol w="822547">
                  <a:extLst>
                    <a:ext uri="{9D8B030D-6E8A-4147-A177-3AD203B41FA5}">
                      <a16:colId xmlns="" xmlns:a16="http://schemas.microsoft.com/office/drawing/2014/main" val="3654421426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33821425"/>
                    </a:ext>
                  </a:extLst>
                </a:gridCol>
                <a:gridCol w="1713483">
                  <a:extLst>
                    <a:ext uri="{9D8B030D-6E8A-4147-A177-3AD203B41FA5}">
                      <a16:colId xmlns="" xmlns:a16="http://schemas.microsoft.com/office/drawing/2014/main" val="713152165"/>
                    </a:ext>
                  </a:extLst>
                </a:gridCol>
                <a:gridCol w="618763">
                  <a:extLst>
                    <a:ext uri="{9D8B030D-6E8A-4147-A177-3AD203B41FA5}">
                      <a16:colId xmlns="" xmlns:a16="http://schemas.microsoft.com/office/drawing/2014/main" val="3455959725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36000" marR="36000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 분류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7460668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2022-03-05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</a:t>
                      </a:r>
                      <a:endParaRPr lang="en-US" altLang="ko-KR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SNS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트위터</a:t>
                      </a:r>
                      <a:endParaRPr lang="en-US" altLang="ko-KR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http://twitter.com/0000</a:t>
                      </a:r>
                      <a:endParaRPr lang="en-US" altLang="ko-KR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수정불가</a:t>
                      </a:r>
                      <a:endParaRPr lang="en-US" altLang="ko-KR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150210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2022-03-05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SNS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인스타그램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https://Instagram.com/000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수정불가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417882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09179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0610863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243027"/>
                  </a:ext>
                </a:extLst>
              </a:tr>
              <a:tr h="208874">
                <a:tc gridSpan="7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74808509"/>
                  </a:ext>
                </a:extLst>
              </a:tr>
              <a:tr h="24564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2022-04-05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</a:t>
                      </a:r>
                      <a:endParaRPr lang="en-US" altLang="ko-KR" sz="800" u="none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디시인사이드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http://gall.dcinside.com/bo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</a:t>
                      </a:r>
                      <a:endParaRPr lang="en-US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1589372"/>
                  </a:ext>
                </a:extLst>
              </a:tr>
            </a:tbl>
          </a:graphicData>
        </a:graphic>
      </p:graphicFrame>
      <p:sp>
        <p:nvSpPr>
          <p:cNvPr id="149" name="Oval 42">
            <a:extLst>
              <a:ext uri="{FF2B5EF4-FFF2-40B4-BE49-F238E27FC236}">
                <a16:creationId xmlns="" xmlns:a16="http://schemas.microsoft.com/office/drawing/2014/main" id="{8511AFA9-28F7-48C9-B708-D93D7EA7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74" y="3241223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FEB9147-4495-4859-AAAC-1964DD610935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42">
            <a:extLst>
              <a:ext uri="{FF2B5EF4-FFF2-40B4-BE49-F238E27FC236}">
                <a16:creationId xmlns="" xmlns:a16="http://schemas.microsoft.com/office/drawing/2014/main" id="{E42F7CEC-55E9-4E9F-A4C7-556AC6F26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747" y="294131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8BBC0C3-559A-472C-B352-E33ECD54BCFE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8EA23F41-1221-4AEB-ABC1-C473851B0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7985"/>
              </p:ext>
            </p:extLst>
          </p:nvPr>
        </p:nvGraphicFramePr>
        <p:xfrm>
          <a:off x="130947" y="946262"/>
          <a:ext cx="6679004" cy="51308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A11F153D-7054-46D7-91BD-6A00B20B3595}"/>
              </a:ext>
            </a:extLst>
          </p:cNvPr>
          <p:cNvSpPr/>
          <p:nvPr/>
        </p:nvSpPr>
        <p:spPr>
          <a:xfrm>
            <a:off x="1331069" y="3113365"/>
            <a:ext cx="2716740" cy="3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모니터링 결과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F18BDCB6-B381-42EF-B51E-E77F3FE52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9265"/>
              </p:ext>
            </p:extLst>
          </p:nvPr>
        </p:nvGraphicFramePr>
        <p:xfrm>
          <a:off x="4107227" y="5545832"/>
          <a:ext cx="2789195" cy="835496"/>
        </p:xfrm>
        <a:graphic>
          <a:graphicData uri="http://schemas.openxmlformats.org/drawingml/2006/table">
            <a:tbl>
              <a:tblPr/>
              <a:tblGrid>
                <a:gridCol w="808975"/>
                <a:gridCol w="1980220">
                  <a:extLst>
                    <a:ext uri="{9D8B030D-6E8A-4147-A177-3AD203B41FA5}">
                      <a16:colId xmlns="" xmlns:a16="http://schemas.microsoft.com/office/drawing/2014/main" val="2514119387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긴급구조대상자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신고사유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7460668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dirty="0"/>
                        <a:t>자살 의사 또는 계획을 표현하였습니다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150210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dirty="0"/>
                        <a:t>자살동반자를 모집하였습니다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417882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091791"/>
                  </a:ext>
                </a:extLst>
              </a:tr>
            </a:tbl>
          </a:graphicData>
        </a:graphic>
      </p:graphicFrame>
      <p:sp>
        <p:nvSpPr>
          <p:cNvPr id="61" name="Oval 42">
            <a:extLst>
              <a:ext uri="{FF2B5EF4-FFF2-40B4-BE49-F238E27FC236}">
                <a16:creationId xmlns="" xmlns:a16="http://schemas.microsoft.com/office/drawing/2014/main" id="{F77AEDB0-2FA1-426E-BC20-335C5035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19" y="3502539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2" name="Oval 42">
            <a:extLst>
              <a:ext uri="{FF2B5EF4-FFF2-40B4-BE49-F238E27FC236}">
                <a16:creationId xmlns="" xmlns:a16="http://schemas.microsoft.com/office/drawing/2014/main" id="{29ECA9B6-2483-4904-A500-D7FDD2230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809" y="528866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67" name="Oval 42">
            <a:extLst>
              <a:ext uri="{FF2B5EF4-FFF2-40B4-BE49-F238E27FC236}">
                <a16:creationId xmlns="" xmlns:a16="http://schemas.microsoft.com/office/drawing/2014/main" id="{838A7D3B-85FD-435C-9A72-A0D61DF6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74" y="372392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E38C59E-C001-4339-8013-916086E634EE}"/>
              </a:ext>
            </a:extLst>
          </p:cNvPr>
          <p:cNvGrpSpPr/>
          <p:nvPr/>
        </p:nvGrpSpPr>
        <p:grpSpPr>
          <a:xfrm>
            <a:off x="6723084" y="3459075"/>
            <a:ext cx="174922" cy="1714855"/>
            <a:chOff x="7522250" y="790787"/>
            <a:chExt cx="84593" cy="95149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CEB696A7-9EB7-42B0-900B-AE4893B8C72D}"/>
                </a:ext>
              </a:extLst>
            </p:cNvPr>
            <p:cNvSpPr/>
            <p:nvPr/>
          </p:nvSpPr>
          <p:spPr>
            <a:xfrm rot="5400000">
              <a:off x="7112756" y="1200281"/>
              <a:ext cx="901430" cy="82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4497D57D-F3C8-4518-BAD9-353BBCADC0AD}"/>
                </a:ext>
              </a:extLst>
            </p:cNvPr>
            <p:cNvSpPr/>
            <p:nvPr/>
          </p:nvSpPr>
          <p:spPr>
            <a:xfrm rot="5400000">
              <a:off x="7520083" y="796249"/>
              <a:ext cx="88926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FEF5BF7-37E3-467A-9645-742D1F2DD318}"/>
                </a:ext>
              </a:extLst>
            </p:cNvPr>
            <p:cNvSpPr/>
            <p:nvPr/>
          </p:nvSpPr>
          <p:spPr>
            <a:xfrm rot="5400000">
              <a:off x="7522597" y="1658032"/>
              <a:ext cx="83899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394621" y="5455608"/>
            <a:ext cx="666897" cy="338554"/>
            <a:chOff x="3394621" y="5059564"/>
            <a:chExt cx="666897" cy="338554"/>
          </a:xfrm>
        </p:grpSpPr>
        <p:sp>
          <p:nvSpPr>
            <p:cNvPr id="3" name="오른쪽 화살표 2"/>
            <p:cNvSpPr/>
            <p:nvPr/>
          </p:nvSpPr>
          <p:spPr bwMode="auto">
            <a:xfrm>
              <a:off x="3394621" y="5090486"/>
              <a:ext cx="666897" cy="304612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5F40539C-A840-4D45-A1B7-823C2E6CB558}"/>
                </a:ext>
              </a:extLst>
            </p:cNvPr>
            <p:cNvSpPr/>
            <p:nvPr/>
          </p:nvSpPr>
          <p:spPr>
            <a:xfrm>
              <a:off x="3430390" y="5059564"/>
              <a:ext cx="5130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sz="8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이어서</a:t>
              </a:r>
              <a:endPara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6A72BE94-F953-4F7F-B449-C2CD13C261C8}"/>
              </a:ext>
            </a:extLst>
          </p:cNvPr>
          <p:cNvGrpSpPr/>
          <p:nvPr/>
        </p:nvGrpSpPr>
        <p:grpSpPr>
          <a:xfrm>
            <a:off x="1147240" y="2432397"/>
            <a:ext cx="1333111" cy="202384"/>
            <a:chOff x="-532964" y="2231394"/>
            <a:chExt cx="1217390" cy="168232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525B8AE1-8E7D-4093-B1A0-B74497B80CCE}"/>
                </a:ext>
              </a:extLst>
            </p:cNvPr>
            <p:cNvSpPr/>
            <p:nvPr/>
          </p:nvSpPr>
          <p:spPr>
            <a:xfrm>
              <a:off x="-532964" y="2231394"/>
              <a:ext cx="597881" cy="168232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자살유발분류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069E768-C1CC-4960-9AA4-5B51B43DC831}"/>
                </a:ext>
              </a:extLst>
            </p:cNvPr>
            <p:cNvSpPr/>
            <p:nvPr/>
          </p:nvSpPr>
          <p:spPr>
            <a:xfrm>
              <a:off x="103883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38CAA080-1E36-412B-A74D-E5737CEBCF15}"/>
                </a:ext>
              </a:extLst>
            </p:cNvPr>
            <p:cNvSpPr/>
            <p:nvPr/>
          </p:nvSpPr>
          <p:spPr>
            <a:xfrm>
              <a:off x="549180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A72BE94-F953-4F7F-B449-C2CD13C261C8}"/>
              </a:ext>
            </a:extLst>
          </p:cNvPr>
          <p:cNvGrpSpPr/>
          <p:nvPr/>
        </p:nvGrpSpPr>
        <p:grpSpPr>
          <a:xfrm>
            <a:off x="2690841" y="2421468"/>
            <a:ext cx="1269747" cy="215444"/>
            <a:chOff x="-514068" y="2226197"/>
            <a:chExt cx="1159525" cy="179088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525B8AE1-8E7D-4093-B1A0-B74497B80CCE}"/>
                </a:ext>
              </a:extLst>
            </p:cNvPr>
            <p:cNvSpPr/>
            <p:nvPr/>
          </p:nvSpPr>
          <p:spPr>
            <a:xfrm>
              <a:off x="-514068" y="2226197"/>
              <a:ext cx="619878" cy="179088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사이트분류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A069E768-C1CC-4960-9AA4-5B51B43DC831}"/>
                </a:ext>
              </a:extLst>
            </p:cNvPr>
            <p:cNvSpPr/>
            <p:nvPr/>
          </p:nvSpPr>
          <p:spPr>
            <a:xfrm>
              <a:off x="64917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8CAA080-1E36-412B-A74D-E5737CEBCF15}"/>
                </a:ext>
              </a:extLst>
            </p:cNvPr>
            <p:cNvSpPr/>
            <p:nvPr/>
          </p:nvSpPr>
          <p:spPr>
            <a:xfrm>
              <a:off x="510211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A72BE94-F953-4F7F-B449-C2CD13C261C8}"/>
              </a:ext>
            </a:extLst>
          </p:cNvPr>
          <p:cNvGrpSpPr/>
          <p:nvPr/>
        </p:nvGrpSpPr>
        <p:grpSpPr>
          <a:xfrm>
            <a:off x="4010208" y="2419797"/>
            <a:ext cx="1269747" cy="215444"/>
            <a:chOff x="-514068" y="2226197"/>
            <a:chExt cx="1159525" cy="179088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525B8AE1-8E7D-4093-B1A0-B74497B80CCE}"/>
                </a:ext>
              </a:extLst>
            </p:cNvPr>
            <p:cNvSpPr/>
            <p:nvPr/>
          </p:nvSpPr>
          <p:spPr>
            <a:xfrm>
              <a:off x="-514068" y="2226197"/>
              <a:ext cx="619878" cy="179088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사이트명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069E768-C1CC-4960-9AA4-5B51B43DC831}"/>
                </a:ext>
              </a:extLst>
            </p:cNvPr>
            <p:cNvSpPr/>
            <p:nvPr/>
          </p:nvSpPr>
          <p:spPr>
            <a:xfrm>
              <a:off x="64917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38CAA080-1E36-412B-A74D-E5737CEBCF15}"/>
                </a:ext>
              </a:extLst>
            </p:cNvPr>
            <p:cNvSpPr/>
            <p:nvPr/>
          </p:nvSpPr>
          <p:spPr>
            <a:xfrm>
              <a:off x="510211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462014" y="2149717"/>
            <a:ext cx="1223305" cy="215444"/>
            <a:chOff x="4119370" y="2024844"/>
            <a:chExt cx="1223305" cy="215444"/>
          </a:xfrm>
        </p:grpSpPr>
        <p:grpSp>
          <p:nvGrpSpPr>
            <p:cNvPr id="75" name="Option">
              <a:extLst>
                <a:ext uri="{FF2B5EF4-FFF2-40B4-BE49-F238E27FC236}">
                  <a16:creationId xmlns="" xmlns:a16="http://schemas.microsoft.com/office/drawing/2014/main" id="{AC6B9F05-8A38-40AC-8436-7ACC1487A35F}"/>
                </a:ext>
              </a:extLst>
            </p:cNvPr>
            <p:cNvGrpSpPr/>
            <p:nvPr/>
          </p:nvGrpSpPr>
          <p:grpSpPr>
            <a:xfrm>
              <a:off x="4677067" y="2066035"/>
              <a:ext cx="243467" cy="137795"/>
              <a:chOff x="1068388" y="1871026"/>
              <a:chExt cx="243467" cy="137795"/>
            </a:xfrm>
          </p:grpSpPr>
          <p:grpSp>
            <p:nvGrpSpPr>
              <p:cNvPr id="84" name="Option">
                <a:extLst>
                  <a:ext uri="{FF2B5EF4-FFF2-40B4-BE49-F238E27FC236}">
                    <a16:creationId xmlns="" xmlns:a16="http://schemas.microsoft.com/office/drawing/2014/main" id="{B22D2256-ACBE-4973-97F5-32AF85B612A7}"/>
                  </a:ext>
                </a:extLst>
              </p:cNvPr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87" name="Circle">
                  <a:extLst>
                    <a:ext uri="{FF2B5EF4-FFF2-40B4-BE49-F238E27FC236}">
                      <a16:creationId xmlns="" xmlns:a16="http://schemas.microsoft.com/office/drawing/2014/main" id="{FDADA9E4-C840-41F2-8966-ACEFC7399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800000"/>
                  <a:headEnd/>
                  <a:tailEnd/>
                </a:ln>
                <a:effectLst>
                  <a:innerShdw blurRad="38100" dist="127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b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Check" hidden="1">
                  <a:extLst>
                    <a:ext uri="{FF2B5EF4-FFF2-40B4-BE49-F238E27FC236}">
                      <a16:creationId xmlns="" xmlns:a16="http://schemas.microsoft.com/office/drawing/2014/main" id="{F5EB2478-667D-4594-A20A-480FA04032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b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5" name="Text">
                <a:extLst>
                  <a:ext uri="{FF2B5EF4-FFF2-40B4-BE49-F238E27FC236}">
                    <a16:creationId xmlns="" xmlns:a16="http://schemas.microsoft.com/office/drawing/2014/main" id="{FC738AD6-D6A4-4B3A-853A-8666F82A1457}"/>
                  </a:ext>
                </a:extLst>
              </p:cNvPr>
              <p:cNvSpPr txBox="1"/>
              <p:nvPr/>
            </p:nvSpPr>
            <p:spPr>
              <a:xfrm>
                <a:off x="1254147" y="1871026"/>
                <a:ext cx="57708" cy="1377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altLang="ko-KR" sz="800" b="0" noProof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Y</a:t>
                </a:r>
                <a:endParaRPr 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Option">
              <a:extLst>
                <a:ext uri="{FF2B5EF4-FFF2-40B4-BE49-F238E27FC236}">
                  <a16:creationId xmlns="" xmlns:a16="http://schemas.microsoft.com/office/drawing/2014/main" id="{2ADB1E57-D9FE-4715-9CD6-3C53BE225811}"/>
                </a:ext>
              </a:extLst>
            </p:cNvPr>
            <p:cNvGrpSpPr/>
            <p:nvPr/>
          </p:nvGrpSpPr>
          <p:grpSpPr>
            <a:xfrm>
              <a:off x="5058047" y="2065400"/>
              <a:ext cx="284628" cy="137795"/>
              <a:chOff x="1068388" y="1871026"/>
              <a:chExt cx="284628" cy="137795"/>
            </a:xfrm>
          </p:grpSpPr>
          <p:grpSp>
            <p:nvGrpSpPr>
              <p:cNvPr id="78" name="Option">
                <a:extLst>
                  <a:ext uri="{FF2B5EF4-FFF2-40B4-BE49-F238E27FC236}">
                    <a16:creationId xmlns="" xmlns:a16="http://schemas.microsoft.com/office/drawing/2014/main" id="{FE62FE0B-042A-4722-AB67-00B02CD1498F}"/>
                  </a:ext>
                </a:extLst>
              </p:cNvPr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81" name="Circle">
                  <a:extLst>
                    <a:ext uri="{FF2B5EF4-FFF2-40B4-BE49-F238E27FC236}">
                      <a16:creationId xmlns="" xmlns:a16="http://schemas.microsoft.com/office/drawing/2014/main" id="{4E2DB1FD-493C-4DDD-85EB-7D3C6C18D0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800000"/>
                  <a:headEnd/>
                  <a:tailEnd/>
                </a:ln>
                <a:effectLst>
                  <a:innerShdw blurRad="38100" dist="127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b="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heck" hidden="1">
                  <a:extLst>
                    <a:ext uri="{FF2B5EF4-FFF2-40B4-BE49-F238E27FC236}">
                      <a16:creationId xmlns="" xmlns:a16="http://schemas.microsoft.com/office/drawing/2014/main" id="{F459C630-DD5A-473C-BF8B-DB8B972F8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b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0" name="Text">
                <a:extLst>
                  <a:ext uri="{FF2B5EF4-FFF2-40B4-BE49-F238E27FC236}">
                    <a16:creationId xmlns="" xmlns:a16="http://schemas.microsoft.com/office/drawing/2014/main" id="{49C91C17-E70C-4BAE-94E4-C22D62488494}"/>
                  </a:ext>
                </a:extLst>
              </p:cNvPr>
              <p:cNvSpPr txBox="1"/>
              <p:nvPr/>
            </p:nvSpPr>
            <p:spPr>
              <a:xfrm>
                <a:off x="1274468" y="1871026"/>
                <a:ext cx="78548" cy="1377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altLang="ko-KR" sz="800" b="0" noProof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N</a:t>
                </a:r>
                <a:endParaRPr 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525B8AE1-8E7D-4093-B1A0-B74497B80CCE}"/>
                </a:ext>
              </a:extLst>
            </p:cNvPr>
            <p:cNvSpPr/>
            <p:nvPr/>
          </p:nvSpPr>
          <p:spPr>
            <a:xfrm>
              <a:off x="4119370" y="2024844"/>
              <a:ext cx="547906" cy="21544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긴급구조대상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여부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843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표 162">
            <a:extLst>
              <a:ext uri="{FF2B5EF4-FFF2-40B4-BE49-F238E27FC236}">
                <a16:creationId xmlns="" xmlns:a16="http://schemas.microsoft.com/office/drawing/2014/main" id="{2011F671-A9E6-4032-94D4-578639E7B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60582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09657" y="133521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165" name="TextBox 2">
            <a:extLst>
              <a:ext uri="{FF2B5EF4-FFF2-40B4-BE49-F238E27FC236}">
                <a16:creationId xmlns="" xmlns:a16="http://schemas.microsoft.com/office/drawing/2014/main" id="{D1DE44FF-3DFE-425A-9DFC-DA5DFF38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SC-1202</a:t>
            </a:r>
          </a:p>
        </p:txBody>
      </p:sp>
      <p:graphicFrame>
        <p:nvGraphicFramePr>
          <p:cNvPr id="281" name="표 280">
            <a:extLst>
              <a:ext uri="{FF2B5EF4-FFF2-40B4-BE49-F238E27FC236}">
                <a16:creationId xmlns="" xmlns:a16="http://schemas.microsoft.com/office/drawing/2014/main" id="{486B1A5F-0300-4C37-8863-387BC848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24633"/>
              </p:ext>
            </p:extLst>
          </p:nvPr>
        </p:nvGraphicFramePr>
        <p:xfrm>
          <a:off x="7061199" y="836712"/>
          <a:ext cx="2717801" cy="504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분류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 분류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사이트분류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 선택 기능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확인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 기능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입력할 수 있도록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자신이 작성한 기록 중 중복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없는지 확인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 형태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자살위해물건 정보 선택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분류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자살위해물건의 판매 또는 활용에 관한 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활성화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해당 사이트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신고이미지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파일 등록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압축 기능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파일 삭제 처리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 구분 유 클릭 시 긴급구조대상자 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문자미리보기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활성화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408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정보 저장하는 기능으로 저장 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신고정보가 입력되었습니다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자살유발정보 신고 리스트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  <a:tr h="52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내용 저장하지 않고 자살유발정보 신고 리스트 화면으로 이동하며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 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입력하신 정보를 저장하지 않으시겠습니까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78908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문자미리보기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안내 창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6288922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6879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6317884"/>
                  </a:ext>
                </a:extLst>
              </a:tr>
            </a:tbl>
          </a:graphicData>
        </a:graphic>
      </p:graphicFrame>
      <p:graphicFrame>
        <p:nvGraphicFramePr>
          <p:cNvPr id="405" name="표 404">
            <a:extLst>
              <a:ext uri="{FF2B5EF4-FFF2-40B4-BE49-F238E27FC236}">
                <a16:creationId xmlns="" xmlns:a16="http://schemas.microsoft.com/office/drawing/2014/main" id="{94B0ACD1-A9DC-4908-9483-E80166993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13842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8" name="TextBox 1">
            <a:extLst>
              <a:ext uri="{FF2B5EF4-FFF2-40B4-BE49-F238E27FC236}">
                <a16:creationId xmlns="" xmlns:a16="http://schemas.microsoft.com/office/drawing/2014/main" id="{67C7A433-8662-4DF3-9C89-82E741E8B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6327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</a:p>
        </p:txBody>
      </p:sp>
      <p:graphicFrame>
        <p:nvGraphicFramePr>
          <p:cNvPr id="392" name="표 391">
            <a:extLst>
              <a:ext uri="{FF2B5EF4-FFF2-40B4-BE49-F238E27FC236}">
                <a16:creationId xmlns="" xmlns:a16="http://schemas.microsoft.com/office/drawing/2014/main" id="{CD5ADEAD-F1B8-4BCD-A74E-62203D2B7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61907"/>
              </p:ext>
            </p:extLst>
          </p:nvPr>
        </p:nvGraphicFramePr>
        <p:xfrm>
          <a:off x="1082682" y="1708995"/>
          <a:ext cx="5772111" cy="28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grpSp>
        <p:nvGrpSpPr>
          <p:cNvPr id="393" name="Option">
            <a:extLst>
              <a:ext uri="{FF2B5EF4-FFF2-40B4-BE49-F238E27FC236}">
                <a16:creationId xmlns="" xmlns:a16="http://schemas.microsoft.com/office/drawing/2014/main" id="{2E0454B7-578B-4309-9C95-83B7C6F319D5}"/>
              </a:ext>
            </a:extLst>
          </p:cNvPr>
          <p:cNvGrpSpPr/>
          <p:nvPr/>
        </p:nvGrpSpPr>
        <p:grpSpPr>
          <a:xfrm>
            <a:off x="2447925" y="1784086"/>
            <a:ext cx="793058" cy="137795"/>
            <a:chOff x="1096963" y="1871026"/>
            <a:chExt cx="793058" cy="137795"/>
          </a:xfrm>
        </p:grpSpPr>
        <p:sp>
          <p:nvSpPr>
            <p:cNvPr id="399" name="Check" hidden="1">
              <a:extLst>
                <a:ext uri="{FF2B5EF4-FFF2-40B4-BE49-F238E27FC236}">
                  <a16:creationId xmlns="" xmlns:a16="http://schemas.microsoft.com/office/drawing/2014/main" id="{55CB0F1D-FB52-4F22-8CC6-23BA0E1A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b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5" name="Text">
              <a:extLst>
                <a:ext uri="{FF2B5EF4-FFF2-40B4-BE49-F238E27FC236}">
                  <a16:creationId xmlns="" xmlns:a16="http://schemas.microsoft.com/office/drawing/2014/main" id="{005714C6-FA24-4DB2-AD83-3CC9521BB332}"/>
                </a:ext>
              </a:extLst>
            </p:cNvPr>
            <p:cNvSpPr txBox="1"/>
            <p:nvPr/>
          </p:nvSpPr>
          <p:spPr>
            <a:xfrm>
              <a:off x="1274468" y="1871026"/>
              <a:ext cx="615553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00" name="Option">
            <a:extLst>
              <a:ext uri="{FF2B5EF4-FFF2-40B4-BE49-F238E27FC236}">
                <a16:creationId xmlns="" xmlns:a16="http://schemas.microsoft.com/office/drawing/2014/main" id="{E850012C-D577-4A9F-A130-564A810EAA60}"/>
              </a:ext>
            </a:extLst>
          </p:cNvPr>
          <p:cNvGrpSpPr/>
          <p:nvPr/>
        </p:nvGrpSpPr>
        <p:grpSpPr>
          <a:xfrm>
            <a:off x="3386286" y="1784085"/>
            <a:ext cx="616449" cy="137795"/>
            <a:chOff x="1068388" y="1871026"/>
            <a:chExt cx="616449" cy="137795"/>
          </a:xfrm>
        </p:grpSpPr>
        <p:grpSp>
          <p:nvGrpSpPr>
            <p:cNvPr id="401" name="Option">
              <a:extLst>
                <a:ext uri="{FF2B5EF4-FFF2-40B4-BE49-F238E27FC236}">
                  <a16:creationId xmlns="" xmlns:a16="http://schemas.microsoft.com/office/drawing/2014/main" id="{F5026DA7-9073-42F7-9CD9-AEF148DC3F32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03" name="Circle">
                <a:extLst>
                  <a:ext uri="{FF2B5EF4-FFF2-40B4-BE49-F238E27FC236}">
                    <a16:creationId xmlns="" xmlns:a16="http://schemas.microsoft.com/office/drawing/2014/main" id="{58C4F720-2135-490E-B47F-3A226A109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04" name="Check" hidden="1">
                <a:extLst>
                  <a:ext uri="{FF2B5EF4-FFF2-40B4-BE49-F238E27FC236}">
                    <a16:creationId xmlns="" xmlns:a16="http://schemas.microsoft.com/office/drawing/2014/main" id="{FFA77F83-D1AA-4F1F-9E2D-DC78D1EE8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2" name="Text">
              <a:extLst>
                <a:ext uri="{FF2B5EF4-FFF2-40B4-BE49-F238E27FC236}">
                  <a16:creationId xmlns="" xmlns:a16="http://schemas.microsoft.com/office/drawing/2014/main" id="{37CFAEC2-0FB8-4151-A782-5C2D97B5318C}"/>
                </a:ext>
              </a:extLst>
            </p:cNvPr>
            <p:cNvSpPr txBox="1"/>
            <p:nvPr/>
          </p:nvSpPr>
          <p:spPr>
            <a:xfrm>
              <a:off x="1274468" y="1871026"/>
              <a:ext cx="410369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유해정보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06" name="표 405">
            <a:extLst>
              <a:ext uri="{FF2B5EF4-FFF2-40B4-BE49-F238E27FC236}">
                <a16:creationId xmlns="" xmlns:a16="http://schemas.microsoft.com/office/drawing/2014/main" id="{DE5FC19A-9C37-4B31-8B6C-C9871735A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5825"/>
              </p:ext>
            </p:extLst>
          </p:nvPr>
        </p:nvGraphicFramePr>
        <p:xfrm>
          <a:off x="1078919" y="2070838"/>
          <a:ext cx="5772111" cy="205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2642">
                  <a:extLst>
                    <a:ext uri="{9D8B030D-6E8A-4147-A177-3AD203B41FA5}">
                      <a16:colId xmlns="" xmlns:a16="http://schemas.microsoft.com/office/drawing/2014/main" val="4193356119"/>
                    </a:ext>
                  </a:extLst>
                </a:gridCol>
                <a:gridCol w="1761582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자살유발정보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유해정보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077816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사이트명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9097433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 형태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자살위해물건 정보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023471"/>
                  </a:ext>
                </a:extLst>
              </a:tr>
              <a:tr h="327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첨부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</a:tbl>
          </a:graphicData>
        </a:graphic>
      </p:graphicFrame>
      <p:grpSp>
        <p:nvGrpSpPr>
          <p:cNvPr id="407" name="그룹 406">
            <a:extLst>
              <a:ext uri="{FF2B5EF4-FFF2-40B4-BE49-F238E27FC236}">
                <a16:creationId xmlns="" xmlns:a16="http://schemas.microsoft.com/office/drawing/2014/main" id="{5BE0374B-B653-4443-9FAE-1FF948A29FF6}"/>
              </a:ext>
            </a:extLst>
          </p:cNvPr>
          <p:cNvGrpSpPr/>
          <p:nvPr/>
        </p:nvGrpSpPr>
        <p:grpSpPr>
          <a:xfrm>
            <a:off x="2422792" y="2649345"/>
            <a:ext cx="1569623" cy="165133"/>
            <a:chOff x="3668113" y="4413018"/>
            <a:chExt cx="1569623" cy="195263"/>
          </a:xfrm>
        </p:grpSpPr>
        <p:sp>
          <p:nvSpPr>
            <p:cNvPr id="408" name="직사각형 69">
              <a:extLst>
                <a:ext uri="{FF2B5EF4-FFF2-40B4-BE49-F238E27FC236}">
                  <a16:creationId xmlns="" xmlns:a16="http://schemas.microsoft.com/office/drawing/2014/main" id="{F1C32E15-CC0F-4B32-8034-77E570E30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409" name="직사각형 69">
              <a:extLst>
                <a:ext uri="{FF2B5EF4-FFF2-40B4-BE49-F238E27FC236}">
                  <a16:creationId xmlns="" xmlns:a16="http://schemas.microsoft.com/office/drawing/2014/main" id="{72339904-1698-43C5-A7B5-DAF75EDD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3" name="그룹 412">
            <a:extLst>
              <a:ext uri="{FF2B5EF4-FFF2-40B4-BE49-F238E27FC236}">
                <a16:creationId xmlns="" xmlns:a16="http://schemas.microsoft.com/office/drawing/2014/main" id="{87433B8C-9DD7-4CC9-A781-6FFC2E586BE1}"/>
              </a:ext>
            </a:extLst>
          </p:cNvPr>
          <p:cNvGrpSpPr/>
          <p:nvPr/>
        </p:nvGrpSpPr>
        <p:grpSpPr>
          <a:xfrm>
            <a:off x="2422792" y="3189896"/>
            <a:ext cx="1569623" cy="165133"/>
            <a:chOff x="3668113" y="4413018"/>
            <a:chExt cx="1569623" cy="195263"/>
          </a:xfrm>
        </p:grpSpPr>
        <p:sp>
          <p:nvSpPr>
            <p:cNvPr id="414" name="직사각형 69">
              <a:extLst>
                <a:ext uri="{FF2B5EF4-FFF2-40B4-BE49-F238E27FC236}">
                  <a16:creationId xmlns="" xmlns:a16="http://schemas.microsoft.com/office/drawing/2014/main" id="{2DA413E0-BCA8-4CEB-ABAA-9BE4C9BD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415" name="직사각형 69">
              <a:extLst>
                <a:ext uri="{FF2B5EF4-FFF2-40B4-BE49-F238E27FC236}">
                  <a16:creationId xmlns="" xmlns:a16="http://schemas.microsoft.com/office/drawing/2014/main" id="{E16D7BB0-1909-4F54-9987-ABB381EA1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6" name="직사각형 69">
            <a:extLst>
              <a:ext uri="{FF2B5EF4-FFF2-40B4-BE49-F238E27FC236}">
                <a16:creationId xmlns="" xmlns:a16="http://schemas.microsoft.com/office/drawing/2014/main" id="{C264CC7B-50AA-4D65-9CCC-1255DC29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724" y="3452215"/>
            <a:ext cx="3580482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417" name="직사각형 69">
            <a:extLst>
              <a:ext uri="{FF2B5EF4-FFF2-40B4-BE49-F238E27FC236}">
                <a16:creationId xmlns="" xmlns:a16="http://schemas.microsoft.com/office/drawing/2014/main" id="{7A6CE030-3EA0-43F2-8EFC-37DA18E6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31" y="2108579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418" name="직사각형 69">
            <a:extLst>
              <a:ext uri="{FF2B5EF4-FFF2-40B4-BE49-F238E27FC236}">
                <a16:creationId xmlns="" xmlns:a16="http://schemas.microsoft.com/office/drawing/2014/main" id="{F675E87C-5D0A-4FCD-BECE-D4390A5C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00" y="2108578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" name="직사각형 69">
            <a:extLst>
              <a:ext uri="{FF2B5EF4-FFF2-40B4-BE49-F238E27FC236}">
                <a16:creationId xmlns="" xmlns:a16="http://schemas.microsoft.com/office/drawing/2014/main" id="{13D9F070-0215-473F-BFC4-E0BA6F6A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206" y="3451479"/>
            <a:ext cx="154324" cy="1555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" name="직사각형 69">
            <a:extLst>
              <a:ext uri="{FF2B5EF4-FFF2-40B4-BE49-F238E27FC236}">
                <a16:creationId xmlns="" xmlns:a16="http://schemas.microsoft.com/office/drawing/2014/main" id="{B63A7A04-C5E5-47AD-99E1-0FB6803C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307" y="3746333"/>
            <a:ext cx="2726741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="" xmlns:a16="http://schemas.microsoft.com/office/drawing/2014/main" id="{16C78E08-0606-4702-B056-AB99A5A6F247}"/>
              </a:ext>
            </a:extLst>
          </p:cNvPr>
          <p:cNvSpPr/>
          <p:nvPr/>
        </p:nvSpPr>
        <p:spPr>
          <a:xfrm>
            <a:off x="5263388" y="3738917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432" name="직사각형 431">
            <a:extLst>
              <a:ext uri="{FF2B5EF4-FFF2-40B4-BE49-F238E27FC236}">
                <a16:creationId xmlns="" xmlns:a16="http://schemas.microsoft.com/office/drawing/2014/main" id="{C9D35F9D-1503-42FA-A1EA-8A079E5AE1BA}"/>
              </a:ext>
            </a:extLst>
          </p:cNvPr>
          <p:cNvSpPr/>
          <p:nvPr/>
        </p:nvSpPr>
        <p:spPr>
          <a:xfrm>
            <a:off x="6048882" y="3737474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433" name="직사각형 69">
            <a:extLst>
              <a:ext uri="{FF2B5EF4-FFF2-40B4-BE49-F238E27FC236}">
                <a16:creationId xmlns="" xmlns:a16="http://schemas.microsoft.com/office/drawing/2014/main" id="{952ACFDB-1EF7-4BD3-9F60-AD68259D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030" y="2910470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="" xmlns:a16="http://schemas.microsoft.com/office/drawing/2014/main" id="{A4258DA2-DA3B-41D8-B8D1-882E7763DC2B}"/>
              </a:ext>
            </a:extLst>
          </p:cNvPr>
          <p:cNvSpPr/>
          <p:nvPr/>
        </p:nvSpPr>
        <p:spPr>
          <a:xfrm>
            <a:off x="5908597" y="2908307"/>
            <a:ext cx="640905" cy="1633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입력확인</a:t>
            </a:r>
          </a:p>
        </p:txBody>
      </p:sp>
      <p:sp>
        <p:nvSpPr>
          <p:cNvPr id="435" name="직사각형 69">
            <a:extLst>
              <a:ext uri="{FF2B5EF4-FFF2-40B4-BE49-F238E27FC236}">
                <a16:creationId xmlns="" xmlns:a16="http://schemas.microsoft.com/office/drawing/2014/main" id="{AA7F44FA-594B-4D5C-AE81-231D293D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83" y="2383535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436" name="직사각형 69">
            <a:extLst>
              <a:ext uri="{FF2B5EF4-FFF2-40B4-BE49-F238E27FC236}">
                <a16:creationId xmlns="" xmlns:a16="http://schemas.microsoft.com/office/drawing/2014/main" id="{4223979D-B42B-450B-89B6-D4EFFD99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052" y="2383534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7" name="표 436">
            <a:extLst>
              <a:ext uri="{FF2B5EF4-FFF2-40B4-BE49-F238E27FC236}">
                <a16:creationId xmlns="" xmlns:a16="http://schemas.microsoft.com/office/drawing/2014/main" id="{873D541E-89BF-4C96-8FC9-D3C152CB1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3852"/>
              </p:ext>
            </p:extLst>
          </p:nvPr>
        </p:nvGraphicFramePr>
        <p:xfrm>
          <a:off x="1078918" y="4347423"/>
          <a:ext cx="5772111" cy="26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긴급구조대상자 신고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sp>
        <p:nvSpPr>
          <p:cNvPr id="438" name="직사각형 34">
            <a:extLst>
              <a:ext uri="{FF2B5EF4-FFF2-40B4-BE49-F238E27FC236}">
                <a16:creationId xmlns="" xmlns:a16="http://schemas.microsoft.com/office/drawing/2014/main" id="{5D8CD583-4FAB-4395-A712-2459EF8D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0" y="4071580"/>
            <a:ext cx="167545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긴급구조대상자 신고 </a:t>
            </a:r>
          </a:p>
        </p:txBody>
      </p:sp>
      <p:grpSp>
        <p:nvGrpSpPr>
          <p:cNvPr id="439" name="Option">
            <a:extLst>
              <a:ext uri="{FF2B5EF4-FFF2-40B4-BE49-F238E27FC236}">
                <a16:creationId xmlns="" xmlns:a16="http://schemas.microsoft.com/office/drawing/2014/main" id="{5AFAD5F1-3C15-4D01-B31D-3E33996C6A17}"/>
              </a:ext>
            </a:extLst>
          </p:cNvPr>
          <p:cNvGrpSpPr/>
          <p:nvPr/>
        </p:nvGrpSpPr>
        <p:grpSpPr>
          <a:xfrm>
            <a:off x="2369110" y="4400636"/>
            <a:ext cx="725971" cy="137795"/>
            <a:chOff x="1068388" y="1871026"/>
            <a:chExt cx="725971" cy="137795"/>
          </a:xfrm>
        </p:grpSpPr>
        <p:grpSp>
          <p:nvGrpSpPr>
            <p:cNvPr id="440" name="Option">
              <a:extLst>
                <a:ext uri="{FF2B5EF4-FFF2-40B4-BE49-F238E27FC236}">
                  <a16:creationId xmlns="" xmlns:a16="http://schemas.microsoft.com/office/drawing/2014/main" id="{8EB211E7-0489-4810-A162-B3D2DAE9BAD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42" name="Circle">
                <a:extLst>
                  <a:ext uri="{FF2B5EF4-FFF2-40B4-BE49-F238E27FC236}">
                    <a16:creationId xmlns="" xmlns:a16="http://schemas.microsoft.com/office/drawing/2014/main" id="{00EDE3FB-D9E1-49D3-89A4-7C4750A59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43" name="Check" hidden="1">
                <a:extLst>
                  <a:ext uri="{FF2B5EF4-FFF2-40B4-BE49-F238E27FC236}">
                    <a16:creationId xmlns="" xmlns:a16="http://schemas.microsoft.com/office/drawing/2014/main" id="{44915D7B-FF3A-41E6-9FEC-C6C0859FF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1" name="Text">
              <a:extLst>
                <a:ext uri="{FF2B5EF4-FFF2-40B4-BE49-F238E27FC236}">
                  <a16:creationId xmlns="" xmlns:a16="http://schemas.microsoft.com/office/drawing/2014/main" id="{45B5922E-0E64-4857-802C-6E04F81D04EC}"/>
                </a:ext>
              </a:extLst>
            </p:cNvPr>
            <p:cNvSpPr txBox="1"/>
            <p:nvPr/>
          </p:nvSpPr>
          <p:spPr>
            <a:xfrm>
              <a:off x="1254147" y="1871026"/>
              <a:ext cx="54021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(112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44" name="Option">
            <a:extLst>
              <a:ext uri="{FF2B5EF4-FFF2-40B4-BE49-F238E27FC236}">
                <a16:creationId xmlns="" xmlns:a16="http://schemas.microsoft.com/office/drawing/2014/main" id="{44D10B99-4347-465E-8678-9C364CCCDB10}"/>
              </a:ext>
            </a:extLst>
          </p:cNvPr>
          <p:cNvGrpSpPr/>
          <p:nvPr/>
        </p:nvGrpSpPr>
        <p:grpSpPr>
          <a:xfrm>
            <a:off x="3176881" y="4400636"/>
            <a:ext cx="308672" cy="137795"/>
            <a:chOff x="1068388" y="1871026"/>
            <a:chExt cx="308672" cy="137795"/>
          </a:xfrm>
        </p:grpSpPr>
        <p:grpSp>
          <p:nvGrpSpPr>
            <p:cNvPr id="445" name="Option">
              <a:extLst>
                <a:ext uri="{FF2B5EF4-FFF2-40B4-BE49-F238E27FC236}">
                  <a16:creationId xmlns="" xmlns:a16="http://schemas.microsoft.com/office/drawing/2014/main" id="{51E7302D-B289-4697-A64D-06F1B64CD45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47" name="Circle">
                <a:extLst>
                  <a:ext uri="{FF2B5EF4-FFF2-40B4-BE49-F238E27FC236}">
                    <a16:creationId xmlns="" xmlns:a16="http://schemas.microsoft.com/office/drawing/2014/main" id="{0EE72444-5CDC-4222-9F84-C58E8453E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48" name="Check" hidden="1">
                <a:extLst>
                  <a:ext uri="{FF2B5EF4-FFF2-40B4-BE49-F238E27FC236}">
                    <a16:creationId xmlns="" xmlns:a16="http://schemas.microsoft.com/office/drawing/2014/main" id="{D2BE4295-7246-4E15-BC83-80DD8964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6" name="Text">
              <a:extLst>
                <a:ext uri="{FF2B5EF4-FFF2-40B4-BE49-F238E27FC236}">
                  <a16:creationId xmlns="" xmlns:a16="http://schemas.microsoft.com/office/drawing/2014/main" id="{2E16A5A3-B0C9-48EA-9F4A-D66041F309F5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49" name="표 448">
            <a:extLst>
              <a:ext uri="{FF2B5EF4-FFF2-40B4-BE49-F238E27FC236}">
                <a16:creationId xmlns="" xmlns:a16="http://schemas.microsoft.com/office/drawing/2014/main" id="{FB9E807E-556D-4EFE-A723-1E256B1AF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31475"/>
              </p:ext>
            </p:extLst>
          </p:nvPr>
        </p:nvGraphicFramePr>
        <p:xfrm>
          <a:off x="1082682" y="5008434"/>
          <a:ext cx="5772112" cy="126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1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350">
                  <a:extLst>
                    <a:ext uri="{9D8B030D-6E8A-4147-A177-3AD203B41FA5}">
                      <a16:colId xmlns="" xmlns:a16="http://schemas.microsoft.com/office/drawing/2014/main" val="100852275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502588775"/>
                    </a:ext>
                  </a:extLst>
                </a:gridCol>
                <a:gridCol w="771898">
                  <a:extLst>
                    <a:ext uri="{9D8B030D-6E8A-4147-A177-3AD203B41FA5}">
                      <a16:colId xmlns="" xmlns:a16="http://schemas.microsoft.com/office/drawing/2014/main" val="1857194686"/>
                    </a:ext>
                  </a:extLst>
                </a:gridCol>
                <a:gridCol w="1002488">
                  <a:extLst>
                    <a:ext uri="{9D8B030D-6E8A-4147-A177-3AD203B41FA5}">
                      <a16:colId xmlns="" xmlns:a16="http://schemas.microsoft.com/office/drawing/2014/main" val="1074941832"/>
                    </a:ext>
                  </a:extLst>
                </a:gridCol>
              </a:tblGrid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신고사유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442312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연락처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73680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6823909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기타정보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72013530"/>
                  </a:ext>
                </a:extLst>
              </a:tr>
            </a:tbl>
          </a:graphicData>
        </a:graphic>
      </p:graphicFrame>
      <p:sp>
        <p:nvSpPr>
          <p:cNvPr id="47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42100" y="1260493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최초표시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0" name="Oval 42">
            <a:extLst>
              <a:ext uri="{FF2B5EF4-FFF2-40B4-BE49-F238E27FC236}">
                <a16:creationId xmlns="" xmlns:a16="http://schemas.microsoft.com/office/drawing/2014/main" id="{81C1EAF3-DFB9-4830-A18E-C1DCFF35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63" y="1773024"/>
            <a:ext cx="144463" cy="144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="" xmlns:a16="http://schemas.microsoft.com/office/drawing/2014/main" id="{91ED4643-D8D2-448F-9AFA-D4421900CCF1}"/>
              </a:ext>
            </a:extLst>
          </p:cNvPr>
          <p:cNvSpPr txBox="1"/>
          <p:nvPr/>
        </p:nvSpPr>
        <p:spPr>
          <a:xfrm>
            <a:off x="4256273" y="1745797"/>
            <a:ext cx="3535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자살유발정보</a:t>
            </a:r>
            <a:r>
              <a:rPr lang="en-US" altLang="ko-KR" sz="800" dirty="0"/>
              <a:t>/</a:t>
            </a:r>
            <a:r>
              <a:rPr lang="ko-KR" altLang="en-US" sz="800" dirty="0"/>
              <a:t>유해정보는 어떻게 구분하나요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grpSp>
        <p:nvGrpSpPr>
          <p:cNvPr id="532" name="그룹 531">
            <a:extLst>
              <a:ext uri="{FF2B5EF4-FFF2-40B4-BE49-F238E27FC236}">
                <a16:creationId xmlns="" xmlns:a16="http://schemas.microsoft.com/office/drawing/2014/main" id="{B352681A-3FE5-487C-A6CB-3591073FF699}"/>
              </a:ext>
            </a:extLst>
          </p:cNvPr>
          <p:cNvGrpSpPr/>
          <p:nvPr/>
        </p:nvGrpSpPr>
        <p:grpSpPr>
          <a:xfrm>
            <a:off x="6484114" y="1773024"/>
            <a:ext cx="144419" cy="135081"/>
            <a:chOff x="6527856" y="3325993"/>
            <a:chExt cx="201283" cy="195201"/>
          </a:xfrm>
        </p:grpSpPr>
        <p:sp>
          <p:nvSpPr>
            <p:cNvPr id="533" name="직사각형 532">
              <a:extLst>
                <a:ext uri="{FF2B5EF4-FFF2-40B4-BE49-F238E27FC236}">
                  <a16:creationId xmlns="" xmlns:a16="http://schemas.microsoft.com/office/drawing/2014/main" id="{6FAD583B-1049-449E-B5C4-1FE92E4B14B3}"/>
                </a:ext>
              </a:extLst>
            </p:cNvPr>
            <p:cNvSpPr/>
            <p:nvPr/>
          </p:nvSpPr>
          <p:spPr>
            <a:xfrm>
              <a:off x="6527856" y="3325993"/>
              <a:ext cx="201283" cy="195201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34" name="그림 533" descr="File:Magnifying glass icon.svg - Wikimedia Commons">
              <a:extLst>
                <a:ext uri="{FF2B5EF4-FFF2-40B4-BE49-F238E27FC236}">
                  <a16:creationId xmlns="" xmlns:a16="http://schemas.microsoft.com/office/drawing/2014/main" id="{B70B927E-E9FE-43B6-B8D8-F263B2C3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70" y="3351697"/>
              <a:ext cx="153655" cy="157400"/>
            </a:xfrm>
            <a:prstGeom prst="rect">
              <a:avLst/>
            </a:prstGeom>
          </p:spPr>
        </p:pic>
      </p:grpSp>
      <p:sp>
        <p:nvSpPr>
          <p:cNvPr id="535" name="Oval 42">
            <a:extLst>
              <a:ext uri="{FF2B5EF4-FFF2-40B4-BE49-F238E27FC236}">
                <a16:creationId xmlns="" xmlns:a16="http://schemas.microsoft.com/office/drawing/2014/main" id="{2D79A880-93F8-4304-9B31-E003736C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831" y="4723971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537" name="직사각형 536">
            <a:extLst>
              <a:ext uri="{FF2B5EF4-FFF2-40B4-BE49-F238E27FC236}">
                <a16:creationId xmlns="" xmlns:a16="http://schemas.microsoft.com/office/drawing/2014/main" id="{D1275913-24D5-49AF-8B4B-BD2B896C2E38}"/>
              </a:ext>
            </a:extLst>
          </p:cNvPr>
          <p:cNvSpPr/>
          <p:nvPr/>
        </p:nvSpPr>
        <p:spPr>
          <a:xfrm>
            <a:off x="3104440" y="6366531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538" name="직사각형 537">
            <a:extLst>
              <a:ext uri="{FF2B5EF4-FFF2-40B4-BE49-F238E27FC236}">
                <a16:creationId xmlns="" xmlns:a16="http://schemas.microsoft.com/office/drawing/2014/main" id="{BC3A2EC7-289F-449F-AA67-C6363ACDF75B}"/>
              </a:ext>
            </a:extLst>
          </p:cNvPr>
          <p:cNvSpPr/>
          <p:nvPr/>
        </p:nvSpPr>
        <p:spPr>
          <a:xfrm>
            <a:off x="3795716" y="6366531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39" name="Oval 42">
            <a:extLst>
              <a:ext uri="{FF2B5EF4-FFF2-40B4-BE49-F238E27FC236}">
                <a16:creationId xmlns="" xmlns:a16="http://schemas.microsoft.com/office/drawing/2014/main" id="{D30F500A-9F2B-41F4-8F93-3272EC680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943" y="655145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40" name="Oval 42">
            <a:extLst>
              <a:ext uri="{FF2B5EF4-FFF2-40B4-BE49-F238E27FC236}">
                <a16:creationId xmlns="" xmlns:a16="http://schemas.microsoft.com/office/drawing/2014/main" id="{2658F8DC-E2E9-4A54-9647-4E8370D0D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608" y="654959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41" name="직사각형 540">
            <a:extLst>
              <a:ext uri="{FF2B5EF4-FFF2-40B4-BE49-F238E27FC236}">
                <a16:creationId xmlns="" xmlns:a16="http://schemas.microsoft.com/office/drawing/2014/main" id="{CE4DD318-60A9-49C5-992D-C04C9A0E274A}"/>
              </a:ext>
            </a:extLst>
          </p:cNvPr>
          <p:cNvSpPr/>
          <p:nvPr/>
        </p:nvSpPr>
        <p:spPr>
          <a:xfrm>
            <a:off x="4451096" y="6366531"/>
            <a:ext cx="798309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문자미리보기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2" name="Oval 42">
            <a:extLst>
              <a:ext uri="{FF2B5EF4-FFF2-40B4-BE49-F238E27FC236}">
                <a16:creationId xmlns="" xmlns:a16="http://schemas.microsoft.com/office/drawing/2014/main" id="{E28C2779-435B-453A-95D6-9CDF29B59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19" y="654959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grpSp>
        <p:nvGrpSpPr>
          <p:cNvPr id="560" name="Option">
            <a:extLst>
              <a:ext uri="{FF2B5EF4-FFF2-40B4-BE49-F238E27FC236}">
                <a16:creationId xmlns="" xmlns:a16="http://schemas.microsoft.com/office/drawing/2014/main" id="{47370DC1-89FE-4513-AC0E-6AA0131F8659}"/>
              </a:ext>
            </a:extLst>
          </p:cNvPr>
          <p:cNvGrpSpPr/>
          <p:nvPr/>
        </p:nvGrpSpPr>
        <p:grpSpPr>
          <a:xfrm>
            <a:off x="2355635" y="5319520"/>
            <a:ext cx="308672" cy="137795"/>
            <a:chOff x="1068388" y="1871026"/>
            <a:chExt cx="308672" cy="137795"/>
          </a:xfrm>
        </p:grpSpPr>
        <p:grpSp>
          <p:nvGrpSpPr>
            <p:cNvPr id="561" name="Option">
              <a:extLst>
                <a:ext uri="{FF2B5EF4-FFF2-40B4-BE49-F238E27FC236}">
                  <a16:creationId xmlns="" xmlns:a16="http://schemas.microsoft.com/office/drawing/2014/main" id="{40BE0869-A76D-4389-A4C4-2A2B5167255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63" name="Circle">
                <a:extLst>
                  <a:ext uri="{FF2B5EF4-FFF2-40B4-BE49-F238E27FC236}">
                    <a16:creationId xmlns="" xmlns:a16="http://schemas.microsoft.com/office/drawing/2014/main" id="{6E9C8203-BA1E-4EB7-88A3-C35BB90C8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4" name="Check" hidden="1">
                <a:extLst>
                  <a:ext uri="{FF2B5EF4-FFF2-40B4-BE49-F238E27FC236}">
                    <a16:creationId xmlns="" xmlns:a16="http://schemas.microsoft.com/office/drawing/2014/main" id="{DAD0FEC3-9341-433D-907B-A2EFBD92D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2" name="Text">
              <a:extLst>
                <a:ext uri="{FF2B5EF4-FFF2-40B4-BE49-F238E27FC236}">
                  <a16:creationId xmlns="" xmlns:a16="http://schemas.microsoft.com/office/drawing/2014/main" id="{A49E100E-DF1C-4404-ACB4-5FF4CC144D00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5" name="Option">
            <a:extLst>
              <a:ext uri="{FF2B5EF4-FFF2-40B4-BE49-F238E27FC236}">
                <a16:creationId xmlns="" xmlns:a16="http://schemas.microsoft.com/office/drawing/2014/main" id="{67F3FC53-94DF-4FA8-BBE9-177CD24922E2}"/>
              </a:ext>
            </a:extLst>
          </p:cNvPr>
          <p:cNvGrpSpPr/>
          <p:nvPr/>
        </p:nvGrpSpPr>
        <p:grpSpPr>
          <a:xfrm>
            <a:off x="2754969" y="5319949"/>
            <a:ext cx="288351" cy="137795"/>
            <a:chOff x="1068388" y="1871026"/>
            <a:chExt cx="288351" cy="137795"/>
          </a:xfrm>
        </p:grpSpPr>
        <p:grpSp>
          <p:nvGrpSpPr>
            <p:cNvPr id="566" name="Option">
              <a:extLst>
                <a:ext uri="{FF2B5EF4-FFF2-40B4-BE49-F238E27FC236}">
                  <a16:creationId xmlns="" xmlns:a16="http://schemas.microsoft.com/office/drawing/2014/main" id="{69FDF1BF-BEAC-479C-9A14-C9F5100B48C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68" name="Circle">
                <a:extLst>
                  <a:ext uri="{FF2B5EF4-FFF2-40B4-BE49-F238E27FC236}">
                    <a16:creationId xmlns="" xmlns:a16="http://schemas.microsoft.com/office/drawing/2014/main" id="{7A4B0C0D-05BC-4604-9A34-36CD50E74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9" name="Check" hidden="1">
                <a:extLst>
                  <a:ext uri="{FF2B5EF4-FFF2-40B4-BE49-F238E27FC236}">
                    <a16:creationId xmlns="" xmlns:a16="http://schemas.microsoft.com/office/drawing/2014/main" id="{B75D0E9A-ACF9-4406-B1AC-FCA50CFA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7" name="Text">
              <a:extLst>
                <a:ext uri="{FF2B5EF4-FFF2-40B4-BE49-F238E27FC236}">
                  <a16:creationId xmlns="" xmlns:a16="http://schemas.microsoft.com/office/drawing/2014/main" id="{E6805992-5E58-4A85-8DBE-7267638CEBB0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70" name="직사각형 69">
            <a:extLst>
              <a:ext uri="{FF2B5EF4-FFF2-40B4-BE49-F238E27FC236}">
                <a16:creationId xmlns="" xmlns:a16="http://schemas.microsoft.com/office/drawing/2014/main" id="{71B99AF5-7AF0-4B87-8F7A-B0A6F978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134" y="5295047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1" name="Option">
            <a:extLst>
              <a:ext uri="{FF2B5EF4-FFF2-40B4-BE49-F238E27FC236}">
                <a16:creationId xmlns="" xmlns:a16="http://schemas.microsoft.com/office/drawing/2014/main" id="{E9BC1ED5-AA9A-46AD-8A2D-C6A5ABAA955D}"/>
              </a:ext>
            </a:extLst>
          </p:cNvPr>
          <p:cNvGrpSpPr/>
          <p:nvPr/>
        </p:nvGrpSpPr>
        <p:grpSpPr>
          <a:xfrm>
            <a:off x="2367710" y="5579220"/>
            <a:ext cx="308672" cy="137795"/>
            <a:chOff x="1068388" y="1871026"/>
            <a:chExt cx="308672" cy="137795"/>
          </a:xfrm>
        </p:grpSpPr>
        <p:grpSp>
          <p:nvGrpSpPr>
            <p:cNvPr id="572" name="Option">
              <a:extLst>
                <a:ext uri="{FF2B5EF4-FFF2-40B4-BE49-F238E27FC236}">
                  <a16:creationId xmlns="" xmlns:a16="http://schemas.microsoft.com/office/drawing/2014/main" id="{1A3CD193-FF05-4C3E-AA89-B1FD4A6D673D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74" name="Circle">
                <a:extLst>
                  <a:ext uri="{FF2B5EF4-FFF2-40B4-BE49-F238E27FC236}">
                    <a16:creationId xmlns="" xmlns:a16="http://schemas.microsoft.com/office/drawing/2014/main" id="{5742C122-E3EA-440D-A182-1A24B94DB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5" name="Check" hidden="1">
                <a:extLst>
                  <a:ext uri="{FF2B5EF4-FFF2-40B4-BE49-F238E27FC236}">
                    <a16:creationId xmlns="" xmlns:a16="http://schemas.microsoft.com/office/drawing/2014/main" id="{5C374FC7-D661-44CB-AA8B-AC17E0E9E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3" name="Text">
              <a:extLst>
                <a:ext uri="{FF2B5EF4-FFF2-40B4-BE49-F238E27FC236}">
                  <a16:creationId xmlns="" xmlns:a16="http://schemas.microsoft.com/office/drawing/2014/main" id="{0F793A1E-C888-40AC-A4AF-B5BC21DBDB5D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76" name="Option">
            <a:extLst>
              <a:ext uri="{FF2B5EF4-FFF2-40B4-BE49-F238E27FC236}">
                <a16:creationId xmlns="" xmlns:a16="http://schemas.microsoft.com/office/drawing/2014/main" id="{953AE148-303F-4520-BF5E-378DE5CF7F35}"/>
              </a:ext>
            </a:extLst>
          </p:cNvPr>
          <p:cNvGrpSpPr/>
          <p:nvPr/>
        </p:nvGrpSpPr>
        <p:grpSpPr>
          <a:xfrm>
            <a:off x="2767044" y="5579649"/>
            <a:ext cx="288351" cy="137795"/>
            <a:chOff x="1068388" y="1871026"/>
            <a:chExt cx="288351" cy="137795"/>
          </a:xfrm>
        </p:grpSpPr>
        <p:grpSp>
          <p:nvGrpSpPr>
            <p:cNvPr id="577" name="Option">
              <a:extLst>
                <a:ext uri="{FF2B5EF4-FFF2-40B4-BE49-F238E27FC236}">
                  <a16:creationId xmlns="" xmlns:a16="http://schemas.microsoft.com/office/drawing/2014/main" id="{AD5E8052-4A9B-4E1A-8FB2-A7DFACBE094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79" name="Circle">
                <a:extLst>
                  <a:ext uri="{FF2B5EF4-FFF2-40B4-BE49-F238E27FC236}">
                    <a16:creationId xmlns="" xmlns:a16="http://schemas.microsoft.com/office/drawing/2014/main" id="{2D252E54-C432-48BD-B2F2-44A30065C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80" name="Check" hidden="1">
                <a:extLst>
                  <a:ext uri="{FF2B5EF4-FFF2-40B4-BE49-F238E27FC236}">
                    <a16:creationId xmlns="" xmlns:a16="http://schemas.microsoft.com/office/drawing/2014/main" id="{17B24E08-44D2-4B9F-B83A-0B9CC6A12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8" name="Text">
              <a:extLst>
                <a:ext uri="{FF2B5EF4-FFF2-40B4-BE49-F238E27FC236}">
                  <a16:creationId xmlns="" xmlns:a16="http://schemas.microsoft.com/office/drawing/2014/main" id="{08A05915-7698-4D37-AAA6-C8AF59355C0D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81" name="직사각형 69">
            <a:extLst>
              <a:ext uri="{FF2B5EF4-FFF2-40B4-BE49-F238E27FC236}">
                <a16:creationId xmlns="" xmlns:a16="http://schemas.microsoft.com/office/drawing/2014/main" id="{C204E00D-5BCA-49A3-AD50-162158EB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209" y="5554747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2" name="Option">
            <a:extLst>
              <a:ext uri="{FF2B5EF4-FFF2-40B4-BE49-F238E27FC236}">
                <a16:creationId xmlns="" xmlns:a16="http://schemas.microsoft.com/office/drawing/2014/main" id="{A88B3F39-4366-4DE2-8FA9-E5033242A851}"/>
              </a:ext>
            </a:extLst>
          </p:cNvPr>
          <p:cNvGrpSpPr/>
          <p:nvPr/>
        </p:nvGrpSpPr>
        <p:grpSpPr>
          <a:xfrm>
            <a:off x="2355635" y="5831264"/>
            <a:ext cx="308672" cy="137795"/>
            <a:chOff x="1068388" y="1871026"/>
            <a:chExt cx="308672" cy="137795"/>
          </a:xfrm>
        </p:grpSpPr>
        <p:grpSp>
          <p:nvGrpSpPr>
            <p:cNvPr id="583" name="Option">
              <a:extLst>
                <a:ext uri="{FF2B5EF4-FFF2-40B4-BE49-F238E27FC236}">
                  <a16:creationId xmlns="" xmlns:a16="http://schemas.microsoft.com/office/drawing/2014/main" id="{6BE5A68C-3EA3-44E4-85F2-FFC39789E79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85" name="Circle">
                <a:extLst>
                  <a:ext uri="{FF2B5EF4-FFF2-40B4-BE49-F238E27FC236}">
                    <a16:creationId xmlns="" xmlns:a16="http://schemas.microsoft.com/office/drawing/2014/main" id="{D38701C6-BD25-42D5-A1D0-3F8489863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86" name="Check" hidden="1">
                <a:extLst>
                  <a:ext uri="{FF2B5EF4-FFF2-40B4-BE49-F238E27FC236}">
                    <a16:creationId xmlns="" xmlns:a16="http://schemas.microsoft.com/office/drawing/2014/main" id="{0D7EFEF4-8B61-48E4-8C1A-7F069A627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4" name="Text">
              <a:extLst>
                <a:ext uri="{FF2B5EF4-FFF2-40B4-BE49-F238E27FC236}">
                  <a16:creationId xmlns="" xmlns:a16="http://schemas.microsoft.com/office/drawing/2014/main" id="{091A9609-D6C0-4272-88F1-A561D95825B1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87" name="Option">
            <a:extLst>
              <a:ext uri="{FF2B5EF4-FFF2-40B4-BE49-F238E27FC236}">
                <a16:creationId xmlns="" xmlns:a16="http://schemas.microsoft.com/office/drawing/2014/main" id="{7BA4E074-A167-4A89-BAEC-A78858156269}"/>
              </a:ext>
            </a:extLst>
          </p:cNvPr>
          <p:cNvGrpSpPr/>
          <p:nvPr/>
        </p:nvGrpSpPr>
        <p:grpSpPr>
          <a:xfrm>
            <a:off x="2754969" y="5831693"/>
            <a:ext cx="288351" cy="137795"/>
            <a:chOff x="1068388" y="1871026"/>
            <a:chExt cx="288351" cy="137795"/>
          </a:xfrm>
        </p:grpSpPr>
        <p:grpSp>
          <p:nvGrpSpPr>
            <p:cNvPr id="588" name="Option">
              <a:extLst>
                <a:ext uri="{FF2B5EF4-FFF2-40B4-BE49-F238E27FC236}">
                  <a16:creationId xmlns="" xmlns:a16="http://schemas.microsoft.com/office/drawing/2014/main" id="{8CBC4568-8BEE-476D-AF40-D19375B7805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0" name="Circle">
                <a:extLst>
                  <a:ext uri="{FF2B5EF4-FFF2-40B4-BE49-F238E27FC236}">
                    <a16:creationId xmlns="" xmlns:a16="http://schemas.microsoft.com/office/drawing/2014/main" id="{DBF2B464-FA03-4836-BD92-3F561DC35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1" name="Check" hidden="1">
                <a:extLst>
                  <a:ext uri="{FF2B5EF4-FFF2-40B4-BE49-F238E27FC236}">
                    <a16:creationId xmlns="" xmlns:a16="http://schemas.microsoft.com/office/drawing/2014/main" id="{5334523A-9D5E-4B3E-A9DC-8867972C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9" name="Text">
              <a:extLst>
                <a:ext uri="{FF2B5EF4-FFF2-40B4-BE49-F238E27FC236}">
                  <a16:creationId xmlns="" xmlns:a16="http://schemas.microsoft.com/office/drawing/2014/main" id="{EAE43C60-ACD8-4BD2-9EFB-A260A45932E8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92" name="직사각형 69">
            <a:extLst>
              <a:ext uri="{FF2B5EF4-FFF2-40B4-BE49-F238E27FC236}">
                <a16:creationId xmlns="" xmlns:a16="http://schemas.microsoft.com/office/drawing/2014/main" id="{3330F977-987D-4D22-B940-E2E8BCE73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134" y="5806791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3" name="Option">
            <a:extLst>
              <a:ext uri="{FF2B5EF4-FFF2-40B4-BE49-F238E27FC236}">
                <a16:creationId xmlns="" xmlns:a16="http://schemas.microsoft.com/office/drawing/2014/main" id="{8D284153-F4FA-4550-992B-82A2FAE6DE63}"/>
              </a:ext>
            </a:extLst>
          </p:cNvPr>
          <p:cNvGrpSpPr/>
          <p:nvPr/>
        </p:nvGrpSpPr>
        <p:grpSpPr>
          <a:xfrm>
            <a:off x="2349382" y="6082104"/>
            <a:ext cx="308672" cy="137795"/>
            <a:chOff x="1068388" y="1871026"/>
            <a:chExt cx="308672" cy="137795"/>
          </a:xfrm>
        </p:grpSpPr>
        <p:grpSp>
          <p:nvGrpSpPr>
            <p:cNvPr id="594" name="Option">
              <a:extLst>
                <a:ext uri="{FF2B5EF4-FFF2-40B4-BE49-F238E27FC236}">
                  <a16:creationId xmlns="" xmlns:a16="http://schemas.microsoft.com/office/drawing/2014/main" id="{2DFE9990-50A9-4EF1-93D7-5E99EA8CC8ED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6" name="Circle">
                <a:extLst>
                  <a:ext uri="{FF2B5EF4-FFF2-40B4-BE49-F238E27FC236}">
                    <a16:creationId xmlns="" xmlns:a16="http://schemas.microsoft.com/office/drawing/2014/main" id="{059CAF16-919C-4D6F-B8FC-2BDE43BC0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7" name="Check" hidden="1">
                <a:extLst>
                  <a:ext uri="{FF2B5EF4-FFF2-40B4-BE49-F238E27FC236}">
                    <a16:creationId xmlns="" xmlns:a16="http://schemas.microsoft.com/office/drawing/2014/main" id="{7A9B62DF-A488-455E-97EA-C03605E0A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95" name="Text">
              <a:extLst>
                <a:ext uri="{FF2B5EF4-FFF2-40B4-BE49-F238E27FC236}">
                  <a16:creationId xmlns="" xmlns:a16="http://schemas.microsoft.com/office/drawing/2014/main" id="{A77072DE-C9FE-48D1-938C-F4516D5B8D20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8" name="Option">
            <a:extLst>
              <a:ext uri="{FF2B5EF4-FFF2-40B4-BE49-F238E27FC236}">
                <a16:creationId xmlns="" xmlns:a16="http://schemas.microsoft.com/office/drawing/2014/main" id="{7BED1562-C610-4A76-B551-C4CBE81A7727}"/>
              </a:ext>
            </a:extLst>
          </p:cNvPr>
          <p:cNvGrpSpPr/>
          <p:nvPr/>
        </p:nvGrpSpPr>
        <p:grpSpPr>
          <a:xfrm>
            <a:off x="2748716" y="6082533"/>
            <a:ext cx="288351" cy="137795"/>
            <a:chOff x="1068388" y="1871026"/>
            <a:chExt cx="288351" cy="137795"/>
          </a:xfrm>
        </p:grpSpPr>
        <p:grpSp>
          <p:nvGrpSpPr>
            <p:cNvPr id="599" name="Option">
              <a:extLst>
                <a:ext uri="{FF2B5EF4-FFF2-40B4-BE49-F238E27FC236}">
                  <a16:creationId xmlns="" xmlns:a16="http://schemas.microsoft.com/office/drawing/2014/main" id="{74EA902D-438C-48A0-A15A-49F0204BDBDE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01" name="Circle">
                <a:extLst>
                  <a:ext uri="{FF2B5EF4-FFF2-40B4-BE49-F238E27FC236}">
                    <a16:creationId xmlns="" xmlns:a16="http://schemas.microsoft.com/office/drawing/2014/main" id="{47DB264E-DA58-407E-97F3-8510AEAD5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2" name="Check" hidden="1">
                <a:extLst>
                  <a:ext uri="{FF2B5EF4-FFF2-40B4-BE49-F238E27FC236}">
                    <a16:creationId xmlns="" xmlns:a16="http://schemas.microsoft.com/office/drawing/2014/main" id="{93318AA0-CABA-4975-B63D-E87FE3E9C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0" name="Text">
              <a:extLst>
                <a:ext uri="{FF2B5EF4-FFF2-40B4-BE49-F238E27FC236}">
                  <a16:creationId xmlns="" xmlns:a16="http://schemas.microsoft.com/office/drawing/2014/main" id="{EACDA073-107C-468F-9853-7EEE48838791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03" name="직사각형 69">
            <a:extLst>
              <a:ext uri="{FF2B5EF4-FFF2-40B4-BE49-F238E27FC236}">
                <a16:creationId xmlns="" xmlns:a16="http://schemas.microsoft.com/office/drawing/2014/main" id="{40978F17-013D-469E-ABD7-B5A749E7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881" y="6057631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5" name="Option">
            <a:extLst>
              <a:ext uri="{FF2B5EF4-FFF2-40B4-BE49-F238E27FC236}">
                <a16:creationId xmlns="" xmlns:a16="http://schemas.microsoft.com/office/drawing/2014/main" id="{49505D02-9A47-4A21-AEE9-CF7E3FA1CACC}"/>
              </a:ext>
            </a:extLst>
          </p:cNvPr>
          <p:cNvGrpSpPr/>
          <p:nvPr/>
        </p:nvGrpSpPr>
        <p:grpSpPr>
          <a:xfrm>
            <a:off x="5130833" y="5303524"/>
            <a:ext cx="308672" cy="137795"/>
            <a:chOff x="1068388" y="1871026"/>
            <a:chExt cx="308672" cy="137795"/>
          </a:xfrm>
        </p:grpSpPr>
        <p:grpSp>
          <p:nvGrpSpPr>
            <p:cNvPr id="616" name="Option">
              <a:extLst>
                <a:ext uri="{FF2B5EF4-FFF2-40B4-BE49-F238E27FC236}">
                  <a16:creationId xmlns="" xmlns:a16="http://schemas.microsoft.com/office/drawing/2014/main" id="{273A591F-9114-4176-96A3-6B64B62248F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18" name="Circle">
                <a:extLst>
                  <a:ext uri="{FF2B5EF4-FFF2-40B4-BE49-F238E27FC236}">
                    <a16:creationId xmlns="" xmlns:a16="http://schemas.microsoft.com/office/drawing/2014/main" id="{0579A554-DA5E-4EFE-86BC-A113C9FD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9" name="Check" hidden="1">
                <a:extLst>
                  <a:ext uri="{FF2B5EF4-FFF2-40B4-BE49-F238E27FC236}">
                    <a16:creationId xmlns="" xmlns:a16="http://schemas.microsoft.com/office/drawing/2014/main" id="{295F5FEB-2F73-4B84-A6F5-DCD56B599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7" name="Text">
              <a:extLst>
                <a:ext uri="{FF2B5EF4-FFF2-40B4-BE49-F238E27FC236}">
                  <a16:creationId xmlns="" xmlns:a16="http://schemas.microsoft.com/office/drawing/2014/main" id="{FF8EB877-EC1E-4E21-8676-CB01D0D0BBA8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20" name="Option">
            <a:extLst>
              <a:ext uri="{FF2B5EF4-FFF2-40B4-BE49-F238E27FC236}">
                <a16:creationId xmlns="" xmlns:a16="http://schemas.microsoft.com/office/drawing/2014/main" id="{75B569A6-6E04-45E3-9AEB-290984730CA3}"/>
              </a:ext>
            </a:extLst>
          </p:cNvPr>
          <p:cNvGrpSpPr/>
          <p:nvPr/>
        </p:nvGrpSpPr>
        <p:grpSpPr>
          <a:xfrm>
            <a:off x="5530167" y="5303953"/>
            <a:ext cx="288351" cy="137795"/>
            <a:chOff x="1068388" y="1871026"/>
            <a:chExt cx="288351" cy="137795"/>
          </a:xfrm>
        </p:grpSpPr>
        <p:grpSp>
          <p:nvGrpSpPr>
            <p:cNvPr id="621" name="Option">
              <a:extLst>
                <a:ext uri="{FF2B5EF4-FFF2-40B4-BE49-F238E27FC236}">
                  <a16:creationId xmlns="" xmlns:a16="http://schemas.microsoft.com/office/drawing/2014/main" id="{1E0A02A2-12C7-41B1-BCCA-4928A13684B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23" name="Circle">
                <a:extLst>
                  <a:ext uri="{FF2B5EF4-FFF2-40B4-BE49-F238E27FC236}">
                    <a16:creationId xmlns="" xmlns:a16="http://schemas.microsoft.com/office/drawing/2014/main" id="{DF9F0672-51A3-4107-A44C-2EACD2E55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4" name="Check" hidden="1">
                <a:extLst>
                  <a:ext uri="{FF2B5EF4-FFF2-40B4-BE49-F238E27FC236}">
                    <a16:creationId xmlns="" xmlns:a16="http://schemas.microsoft.com/office/drawing/2014/main" id="{CBF7F9F4-86C1-4C1F-9ED2-24427BEC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2" name="Text">
              <a:extLst>
                <a:ext uri="{FF2B5EF4-FFF2-40B4-BE49-F238E27FC236}">
                  <a16:creationId xmlns="" xmlns:a16="http://schemas.microsoft.com/office/drawing/2014/main" id="{5E82A58D-6CD1-438E-8FFC-7F1F70190D52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5" name="직사각형 69">
            <a:extLst>
              <a:ext uri="{FF2B5EF4-FFF2-40B4-BE49-F238E27FC236}">
                <a16:creationId xmlns="" xmlns:a16="http://schemas.microsoft.com/office/drawing/2014/main" id="{8F67F920-2D33-4331-85DC-99D86633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864" y="530437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6" name="Option">
            <a:extLst>
              <a:ext uri="{FF2B5EF4-FFF2-40B4-BE49-F238E27FC236}">
                <a16:creationId xmlns="" xmlns:a16="http://schemas.microsoft.com/office/drawing/2014/main" id="{824541B6-1EE0-4BB2-9BE7-D902E3AA313E}"/>
              </a:ext>
            </a:extLst>
          </p:cNvPr>
          <p:cNvGrpSpPr/>
          <p:nvPr/>
        </p:nvGrpSpPr>
        <p:grpSpPr>
          <a:xfrm>
            <a:off x="5139671" y="5571036"/>
            <a:ext cx="308672" cy="137795"/>
            <a:chOff x="1068388" y="1871026"/>
            <a:chExt cx="308672" cy="137795"/>
          </a:xfrm>
        </p:grpSpPr>
        <p:grpSp>
          <p:nvGrpSpPr>
            <p:cNvPr id="627" name="Option">
              <a:extLst>
                <a:ext uri="{FF2B5EF4-FFF2-40B4-BE49-F238E27FC236}">
                  <a16:creationId xmlns="" xmlns:a16="http://schemas.microsoft.com/office/drawing/2014/main" id="{44CB8322-A903-4187-8ECC-2B3C11C3000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29" name="Circle">
                <a:extLst>
                  <a:ext uri="{FF2B5EF4-FFF2-40B4-BE49-F238E27FC236}">
                    <a16:creationId xmlns="" xmlns:a16="http://schemas.microsoft.com/office/drawing/2014/main" id="{A725A558-E367-4809-8DBE-92BB557AD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0" name="Check" hidden="1">
                <a:extLst>
                  <a:ext uri="{FF2B5EF4-FFF2-40B4-BE49-F238E27FC236}">
                    <a16:creationId xmlns="" xmlns:a16="http://schemas.microsoft.com/office/drawing/2014/main" id="{E10B26FA-956B-478A-B822-C05E8BE1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8" name="Text">
              <a:extLst>
                <a:ext uri="{FF2B5EF4-FFF2-40B4-BE49-F238E27FC236}">
                  <a16:creationId xmlns="" xmlns:a16="http://schemas.microsoft.com/office/drawing/2014/main" id="{4901E595-B2B8-41AD-A708-A6179550C852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31" name="Option">
            <a:extLst>
              <a:ext uri="{FF2B5EF4-FFF2-40B4-BE49-F238E27FC236}">
                <a16:creationId xmlns="" xmlns:a16="http://schemas.microsoft.com/office/drawing/2014/main" id="{BAD6F7AE-4806-4515-9E3B-1454FF56067C}"/>
              </a:ext>
            </a:extLst>
          </p:cNvPr>
          <p:cNvGrpSpPr/>
          <p:nvPr/>
        </p:nvGrpSpPr>
        <p:grpSpPr>
          <a:xfrm>
            <a:off x="5539005" y="5571465"/>
            <a:ext cx="288351" cy="137795"/>
            <a:chOff x="1068388" y="1871026"/>
            <a:chExt cx="288351" cy="137795"/>
          </a:xfrm>
        </p:grpSpPr>
        <p:grpSp>
          <p:nvGrpSpPr>
            <p:cNvPr id="632" name="Option">
              <a:extLst>
                <a:ext uri="{FF2B5EF4-FFF2-40B4-BE49-F238E27FC236}">
                  <a16:creationId xmlns="" xmlns:a16="http://schemas.microsoft.com/office/drawing/2014/main" id="{E3072228-E631-4B90-B523-665C1EFC7415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34" name="Circle">
                <a:extLst>
                  <a:ext uri="{FF2B5EF4-FFF2-40B4-BE49-F238E27FC236}">
                    <a16:creationId xmlns="" xmlns:a16="http://schemas.microsoft.com/office/drawing/2014/main" id="{AC56451C-6BFD-4ADA-B6F2-EC1386DBE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5" name="Check" hidden="1">
                <a:extLst>
                  <a:ext uri="{FF2B5EF4-FFF2-40B4-BE49-F238E27FC236}">
                    <a16:creationId xmlns="" xmlns:a16="http://schemas.microsoft.com/office/drawing/2014/main" id="{92896D19-56EE-4334-BDF0-D4E54D028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3" name="Text">
              <a:extLst>
                <a:ext uri="{FF2B5EF4-FFF2-40B4-BE49-F238E27FC236}">
                  <a16:creationId xmlns="" xmlns:a16="http://schemas.microsoft.com/office/drawing/2014/main" id="{FD14CC2E-B918-4964-B438-BBBAEB790517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36" name="직사각형 69">
            <a:extLst>
              <a:ext uri="{FF2B5EF4-FFF2-40B4-BE49-F238E27FC236}">
                <a16:creationId xmlns="" xmlns:a16="http://schemas.microsoft.com/office/drawing/2014/main" id="{8A8026E4-6434-42D9-8F3C-C8169E8A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02" y="5571882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7" name="Option">
            <a:extLst>
              <a:ext uri="{FF2B5EF4-FFF2-40B4-BE49-F238E27FC236}">
                <a16:creationId xmlns="" xmlns:a16="http://schemas.microsoft.com/office/drawing/2014/main" id="{DA6D395A-A6CD-4037-9311-426F828CB453}"/>
              </a:ext>
            </a:extLst>
          </p:cNvPr>
          <p:cNvGrpSpPr/>
          <p:nvPr/>
        </p:nvGrpSpPr>
        <p:grpSpPr>
          <a:xfrm>
            <a:off x="5146519" y="5813097"/>
            <a:ext cx="308672" cy="137795"/>
            <a:chOff x="1068388" y="1871026"/>
            <a:chExt cx="308672" cy="137795"/>
          </a:xfrm>
        </p:grpSpPr>
        <p:grpSp>
          <p:nvGrpSpPr>
            <p:cNvPr id="638" name="Option">
              <a:extLst>
                <a:ext uri="{FF2B5EF4-FFF2-40B4-BE49-F238E27FC236}">
                  <a16:creationId xmlns="" xmlns:a16="http://schemas.microsoft.com/office/drawing/2014/main" id="{C17C0A63-88DD-4890-BB37-59805B67AA1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40" name="Circle">
                <a:extLst>
                  <a:ext uri="{FF2B5EF4-FFF2-40B4-BE49-F238E27FC236}">
                    <a16:creationId xmlns="" xmlns:a16="http://schemas.microsoft.com/office/drawing/2014/main" id="{FCD60C40-DC82-4A7A-9E80-13017BB52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41" name="Check" hidden="1">
                <a:extLst>
                  <a:ext uri="{FF2B5EF4-FFF2-40B4-BE49-F238E27FC236}">
                    <a16:creationId xmlns="" xmlns:a16="http://schemas.microsoft.com/office/drawing/2014/main" id="{5763A5EE-7AE7-479A-A13D-0D680DE6F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9" name="Text">
              <a:extLst>
                <a:ext uri="{FF2B5EF4-FFF2-40B4-BE49-F238E27FC236}">
                  <a16:creationId xmlns="" xmlns:a16="http://schemas.microsoft.com/office/drawing/2014/main" id="{EFCF38BF-FDFD-467C-B964-66CFE74104A7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42" name="Option">
            <a:extLst>
              <a:ext uri="{FF2B5EF4-FFF2-40B4-BE49-F238E27FC236}">
                <a16:creationId xmlns="" xmlns:a16="http://schemas.microsoft.com/office/drawing/2014/main" id="{19431E4A-3719-4BCD-B5E3-7F7DEC907BA9}"/>
              </a:ext>
            </a:extLst>
          </p:cNvPr>
          <p:cNvGrpSpPr/>
          <p:nvPr/>
        </p:nvGrpSpPr>
        <p:grpSpPr>
          <a:xfrm>
            <a:off x="5545853" y="5813526"/>
            <a:ext cx="288351" cy="137795"/>
            <a:chOff x="1068388" y="1871026"/>
            <a:chExt cx="288351" cy="137795"/>
          </a:xfrm>
        </p:grpSpPr>
        <p:grpSp>
          <p:nvGrpSpPr>
            <p:cNvPr id="643" name="Option">
              <a:extLst>
                <a:ext uri="{FF2B5EF4-FFF2-40B4-BE49-F238E27FC236}">
                  <a16:creationId xmlns="" xmlns:a16="http://schemas.microsoft.com/office/drawing/2014/main" id="{8390503A-265D-4D37-94A3-393E3DEC2495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45" name="Circle">
                <a:extLst>
                  <a:ext uri="{FF2B5EF4-FFF2-40B4-BE49-F238E27FC236}">
                    <a16:creationId xmlns="" xmlns:a16="http://schemas.microsoft.com/office/drawing/2014/main" id="{C5A29941-3E03-4185-8E67-6657BE897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46" name="Check" hidden="1">
                <a:extLst>
                  <a:ext uri="{FF2B5EF4-FFF2-40B4-BE49-F238E27FC236}">
                    <a16:creationId xmlns="" xmlns:a16="http://schemas.microsoft.com/office/drawing/2014/main" id="{73C82FB9-4160-465B-B154-7292196F2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4" name="Text">
              <a:extLst>
                <a:ext uri="{FF2B5EF4-FFF2-40B4-BE49-F238E27FC236}">
                  <a16:creationId xmlns="" xmlns:a16="http://schemas.microsoft.com/office/drawing/2014/main" id="{81485074-C869-4358-9204-5CFEC4D0FAE1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47" name="직사각형 69">
            <a:extLst>
              <a:ext uri="{FF2B5EF4-FFF2-40B4-BE49-F238E27FC236}">
                <a16:creationId xmlns="" xmlns:a16="http://schemas.microsoft.com/office/drawing/2014/main" id="{6F8F3D00-C879-4B71-B5E1-7B805200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550" y="5813943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8" name="TextBox 647">
            <a:extLst>
              <a:ext uri="{FF2B5EF4-FFF2-40B4-BE49-F238E27FC236}">
                <a16:creationId xmlns="" xmlns:a16="http://schemas.microsoft.com/office/drawing/2014/main" id="{6DEFA521-22BD-4419-9D76-F8DBD57AF2B8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0" name="Circle">
            <a:extLst>
              <a:ext uri="{FF2B5EF4-FFF2-40B4-BE49-F238E27FC236}">
                <a16:creationId xmlns="" xmlns:a16="http://schemas.microsoft.com/office/drawing/2014/main" id="{2C5FDEEF-6C28-4D0B-AA0E-48A0B7C1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233" y="1801055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51" name="Oval 42">
            <a:extLst>
              <a:ext uri="{FF2B5EF4-FFF2-40B4-BE49-F238E27FC236}">
                <a16:creationId xmlns="" xmlns:a16="http://schemas.microsoft.com/office/drawing/2014/main" id="{7C89F4FC-608C-4605-865C-D218E141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53" y="178015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54" name="Oval 42">
            <a:extLst>
              <a:ext uri="{FF2B5EF4-FFF2-40B4-BE49-F238E27FC236}">
                <a16:creationId xmlns="" xmlns:a16="http://schemas.microsoft.com/office/drawing/2014/main" id="{523A50C5-BD69-4472-AEE9-2894A5F7A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95" y="213098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55" name="Oval 42">
            <a:extLst>
              <a:ext uri="{FF2B5EF4-FFF2-40B4-BE49-F238E27FC236}">
                <a16:creationId xmlns="" xmlns:a16="http://schemas.microsoft.com/office/drawing/2014/main" id="{C30FE9EC-5BE1-4809-AA46-3D31B4EF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95" y="239098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56" name="Oval 42">
            <a:extLst>
              <a:ext uri="{FF2B5EF4-FFF2-40B4-BE49-F238E27FC236}">
                <a16:creationId xmlns="" xmlns:a16="http://schemas.microsoft.com/office/drawing/2014/main" id="{6B209AF1-3989-4549-923D-D7C2C277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32" y="268563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7" name="Oval 42">
            <a:extLst>
              <a:ext uri="{FF2B5EF4-FFF2-40B4-BE49-F238E27FC236}">
                <a16:creationId xmlns="" xmlns:a16="http://schemas.microsoft.com/office/drawing/2014/main" id="{118BEF9E-B405-4504-872D-C159BB8B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562" y="268563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58" name="Oval 42">
            <a:extLst>
              <a:ext uri="{FF2B5EF4-FFF2-40B4-BE49-F238E27FC236}">
                <a16:creationId xmlns="" xmlns:a16="http://schemas.microsoft.com/office/drawing/2014/main" id="{499AB485-11A9-4ACD-A586-FE7C2791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37" y="293382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659" name="Oval 42">
            <a:extLst>
              <a:ext uri="{FF2B5EF4-FFF2-40B4-BE49-F238E27FC236}">
                <a16:creationId xmlns="" xmlns:a16="http://schemas.microsoft.com/office/drawing/2014/main" id="{5F2758C7-DBBA-4BA8-A751-FF2D6763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37" y="320053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663" name="Oval 42">
            <a:extLst>
              <a:ext uri="{FF2B5EF4-FFF2-40B4-BE49-F238E27FC236}">
                <a16:creationId xmlns="" xmlns:a16="http://schemas.microsoft.com/office/drawing/2014/main" id="{8DA24511-F3C2-4AE8-BFDE-6549F1DC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32" y="441834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666" name="직사각형 665">
            <a:extLst>
              <a:ext uri="{FF2B5EF4-FFF2-40B4-BE49-F238E27FC236}">
                <a16:creationId xmlns="" xmlns:a16="http://schemas.microsoft.com/office/drawing/2014/main" id="{02BD8F8D-EEEE-4D7A-AAA7-D8057459FC9E}"/>
              </a:ext>
            </a:extLst>
          </p:cNvPr>
          <p:cNvSpPr/>
          <p:nvPr/>
        </p:nvSpPr>
        <p:spPr>
          <a:xfrm>
            <a:off x="1076445" y="4631284"/>
            <a:ext cx="5850101" cy="16438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7" name="직사각형 666">
            <a:extLst>
              <a:ext uri="{FF2B5EF4-FFF2-40B4-BE49-F238E27FC236}">
                <a16:creationId xmlns="" xmlns:a16="http://schemas.microsoft.com/office/drawing/2014/main" id="{1AD48341-3207-46A7-9C05-1FF9FE1EAD9B}"/>
              </a:ext>
            </a:extLst>
          </p:cNvPr>
          <p:cNvSpPr/>
          <p:nvPr/>
        </p:nvSpPr>
        <p:spPr>
          <a:xfrm>
            <a:off x="4435417" y="6360119"/>
            <a:ext cx="829665" cy="3357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2" name="Oval 42">
            <a:extLst>
              <a:ext uri="{FF2B5EF4-FFF2-40B4-BE49-F238E27FC236}">
                <a16:creationId xmlns="" xmlns:a16="http://schemas.microsoft.com/office/drawing/2014/main" id="{0FF3BB85-C6DB-444A-AD37-5DE86510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421" y="361740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661" name="Oval 42">
            <a:extLst>
              <a:ext uri="{FF2B5EF4-FFF2-40B4-BE49-F238E27FC236}">
                <a16:creationId xmlns="" xmlns:a16="http://schemas.microsoft.com/office/drawing/2014/main" id="{4397C6D0-CF3D-452B-AC4D-604797735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45" y="361740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660" name="Oval 42">
            <a:extLst>
              <a:ext uri="{FF2B5EF4-FFF2-40B4-BE49-F238E27FC236}">
                <a16:creationId xmlns="" xmlns:a16="http://schemas.microsoft.com/office/drawing/2014/main" id="{210329B5-B84A-469E-AF36-E5D081BA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37" y="345700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70" name="직사각형 669">
            <a:extLst>
              <a:ext uri="{FF2B5EF4-FFF2-40B4-BE49-F238E27FC236}">
                <a16:creationId xmlns="" xmlns:a16="http://schemas.microsoft.com/office/drawing/2014/main" id="{0A611B23-733A-4CD9-8FDD-4F4B2A6BAF5E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937CF9BA-6604-4DA2-84CD-B812734A740B}"/>
              </a:ext>
            </a:extLst>
          </p:cNvPr>
          <p:cNvSpPr/>
          <p:nvPr/>
        </p:nvSpPr>
        <p:spPr bwMode="auto">
          <a:xfrm>
            <a:off x="7072537" y="5517232"/>
            <a:ext cx="2717798" cy="9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사람이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사이트 내 게시글 신고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사람이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사이트 내 게시글을 중복으로 신고 불가능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중복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신고 불가능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제시한 목록 내 모바일과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버전의 중복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건도 확인 필요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66" name="그룹 165">
            <a:extLst>
              <a:ext uri="{FF2B5EF4-FFF2-40B4-BE49-F238E27FC236}">
                <a16:creationId xmlns="" xmlns:a16="http://schemas.microsoft.com/office/drawing/2014/main" id="{81FA15D5-F777-4C7E-85E4-5A74D2747806}"/>
              </a:ext>
            </a:extLst>
          </p:cNvPr>
          <p:cNvGrpSpPr/>
          <p:nvPr/>
        </p:nvGrpSpPr>
        <p:grpSpPr>
          <a:xfrm>
            <a:off x="5155720" y="2651826"/>
            <a:ext cx="703123" cy="165133"/>
            <a:chOff x="3668113" y="4413018"/>
            <a:chExt cx="1569623" cy="195263"/>
          </a:xfrm>
        </p:grpSpPr>
        <p:sp>
          <p:nvSpPr>
            <p:cNvPr id="167" name="직사각형 69">
              <a:extLst>
                <a:ext uri="{FF2B5EF4-FFF2-40B4-BE49-F238E27FC236}">
                  <a16:creationId xmlns="" xmlns:a16="http://schemas.microsoft.com/office/drawing/2014/main" id="{A010EBDB-204A-4084-9EBA-D32DAFAA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1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68" name="직사각형 69">
              <a:extLst>
                <a:ext uri="{FF2B5EF4-FFF2-40B4-BE49-F238E27FC236}">
                  <a16:creationId xmlns="" xmlns:a16="http://schemas.microsoft.com/office/drawing/2014/main" id="{67BE9FD8-D1B0-498D-B290-B37FCC7E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848" y="4413018"/>
              <a:ext cx="294888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9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598" y="2649345"/>
            <a:ext cx="862310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="" xmlns:a16="http://schemas.microsoft.com/office/drawing/2014/main" id="{621FF75B-88AB-4927-BEC7-2FCDF30FDBFF}"/>
              </a:ext>
            </a:extLst>
          </p:cNvPr>
          <p:cNvGrpSpPr/>
          <p:nvPr/>
        </p:nvGrpSpPr>
        <p:grpSpPr>
          <a:xfrm>
            <a:off x="2339985" y="5049180"/>
            <a:ext cx="2036158" cy="159203"/>
            <a:chOff x="3668113" y="4413018"/>
            <a:chExt cx="4487743" cy="195263"/>
          </a:xfrm>
        </p:grpSpPr>
        <p:sp>
          <p:nvSpPr>
            <p:cNvPr id="171" name="직사각형 69">
              <a:extLst>
                <a:ext uri="{FF2B5EF4-FFF2-40B4-BE49-F238E27FC236}">
                  <a16:creationId xmlns="" xmlns:a16="http://schemas.microsoft.com/office/drawing/2014/main" id="{C4039D83-6AA7-4550-9589-27E40186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427257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72" name="직사각형 69">
              <a:extLst>
                <a:ext uri="{FF2B5EF4-FFF2-40B4-BE49-F238E27FC236}">
                  <a16:creationId xmlns="" xmlns:a16="http://schemas.microsoft.com/office/drawing/2014/main" id="{8D2228DD-BA52-4099-819B-B00AC7A3E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558" y="4413018"/>
              <a:ext cx="380298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3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380" y="5049180"/>
            <a:ext cx="2400347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8055901E-8D65-4466-A223-A00D197B76AE}"/>
              </a:ext>
            </a:extLst>
          </p:cNvPr>
          <p:cNvSpPr txBox="1"/>
          <p:nvPr/>
        </p:nvSpPr>
        <p:spPr>
          <a:xfrm>
            <a:off x="1285064" y="4691281"/>
            <a:ext cx="52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아래 내용을 작성 후 저장하면 </a:t>
            </a:r>
            <a:r>
              <a:rPr lang="ko-KR" altLang="en-US" sz="800" b="1" u="sng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신고자의 연락처로 </a:t>
            </a:r>
            <a:r>
              <a:rPr lang="en-US" altLang="ko-KR" sz="800" b="1" u="sng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800" b="1" u="sng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즉시 신고됩니다</a:t>
            </a:r>
            <a:r>
              <a:rPr lang="en-US" altLang="ko-KR" sz="800" b="1" u="sng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8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긴급구조대상자 구조를 위해 </a:t>
            </a:r>
            <a:r>
              <a:rPr lang="ko-KR" altLang="en-US" sz="8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긴급구조기관에서 신고자에게 사실 확인을 위해 연락이 갈 수 있습니다</a:t>
            </a:r>
            <a:r>
              <a:rPr lang="en-US" altLang="ko-KR" sz="8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07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표 162">
            <a:extLst>
              <a:ext uri="{FF2B5EF4-FFF2-40B4-BE49-F238E27FC236}">
                <a16:creationId xmlns="" xmlns:a16="http://schemas.microsoft.com/office/drawing/2014/main" id="{7C592803-93E8-498A-A96A-21B3FE617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83243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2">
            <a:extLst>
              <a:ext uri="{FF2B5EF4-FFF2-40B4-BE49-F238E27FC236}">
                <a16:creationId xmlns="" xmlns:a16="http://schemas.microsoft.com/office/drawing/2014/main" id="{D1DE44FF-3DFE-425A-9DFC-DA5DFF38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SC-1202</a:t>
            </a:r>
          </a:p>
        </p:txBody>
      </p:sp>
      <p:graphicFrame>
        <p:nvGraphicFramePr>
          <p:cNvPr id="405" name="표 404">
            <a:extLst>
              <a:ext uri="{FF2B5EF4-FFF2-40B4-BE49-F238E27FC236}">
                <a16:creationId xmlns="" xmlns:a16="http://schemas.microsoft.com/office/drawing/2014/main" id="{94B0ACD1-A9DC-4908-9483-E80166993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50067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5" name="직선 연결선 464">
            <a:extLst>
              <a:ext uri="{FF2B5EF4-FFF2-40B4-BE49-F238E27FC236}">
                <a16:creationId xmlns="" xmlns:a16="http://schemas.microsoft.com/office/drawing/2014/main" id="{FB3B762B-A487-4A41-BF64-06FECD339675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2" name="표 611">
            <a:extLst>
              <a:ext uri="{FF2B5EF4-FFF2-40B4-BE49-F238E27FC236}">
                <a16:creationId xmlns="" xmlns:a16="http://schemas.microsoft.com/office/drawing/2014/main" id="{EC59B4C7-3CF6-4EA3-96EA-56C8DBD85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85504"/>
              </p:ext>
            </p:extLst>
          </p:nvPr>
        </p:nvGraphicFramePr>
        <p:xfrm>
          <a:off x="7046263" y="823844"/>
          <a:ext cx="2759679" cy="5811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21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80758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0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신고구분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812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분류 선택기능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dirty="0" smtClean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sz="900" dirty="0" smtClean="0">
                          <a:highlight>
                            <a:srgbClr val="FFFF00"/>
                          </a:highlight>
                        </a:rPr>
                        <a:t>자살동반자 모집정보</a:t>
                      </a:r>
                      <a:r>
                        <a:rPr lang="en-US" altLang="ko-KR" sz="900" dirty="0" smtClean="0">
                          <a:highlight>
                            <a:srgbClr val="FFFF00"/>
                          </a:highlight>
                        </a:rPr>
                        <a:t>/ </a:t>
                      </a:r>
                      <a:r>
                        <a:rPr lang="ko-KR" altLang="en-US" sz="900" dirty="0" smtClean="0">
                          <a:highlight>
                            <a:srgbClr val="FFFF00"/>
                          </a:highlight>
                        </a:rPr>
                        <a:t>자살에 대한 구체적인 방법을 제시하는 정보</a:t>
                      </a:r>
                      <a:r>
                        <a:rPr lang="en-US" altLang="ko-KR" sz="900" dirty="0" smtClean="0">
                          <a:highlight>
                            <a:srgbClr val="FFFF00"/>
                          </a:highlight>
                        </a:rPr>
                        <a:t>/ </a:t>
                      </a:r>
                      <a:r>
                        <a:rPr lang="ko-KR" altLang="en-US" sz="900" dirty="0" smtClean="0">
                          <a:highlight>
                            <a:srgbClr val="FFFF00"/>
                          </a:highlight>
                        </a:rPr>
                        <a:t>자살을 실행하거나 유도하는 내용을 담은 정보</a:t>
                      </a:r>
                      <a:r>
                        <a:rPr lang="en-US" altLang="ko-KR" sz="900" dirty="0" smtClean="0">
                          <a:highlight>
                            <a:srgbClr val="FFFF00"/>
                          </a:highlight>
                        </a:rPr>
                        <a:t>/ </a:t>
                      </a:r>
                      <a:r>
                        <a:rPr lang="ko-KR" altLang="en-US" sz="900" b="1" u="sng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자살위해물건의 판매 또는 활용에 관한 정보</a:t>
                      </a:r>
                      <a:r>
                        <a:rPr lang="en-US" altLang="ko-KR" sz="900" dirty="0" smtClean="0">
                          <a:highlight>
                            <a:srgbClr val="FFFF00"/>
                          </a:highlight>
                        </a:rPr>
                        <a:t>)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사이트분류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(SNS/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포털사이트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812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SNS 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트위터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인스타그램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페이스북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디시인사이드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일간베스트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오늘의 유머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포털사이트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네이버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네이트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 기타 값 선택 시 수기로 작성할 수 있는 칸 활성화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확인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입력할 수 있도록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20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 형태 선택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동영상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563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분류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자살위해물건의 판매 또는 활용에 관한 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활성화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자살위해물건정보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선택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dirty="0"/>
                        <a:t>가스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농약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의약품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화학약품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도구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기타</a:t>
                      </a:r>
                      <a:r>
                        <a:rPr lang="en-US" altLang="ko-KR" sz="900" dirty="0"/>
                        <a:t>)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해당 사이트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신고이미지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파일 등록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압축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274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 삭제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 구분 유 클릭 시 긴급구조대상자 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문자미리보기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활성화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563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신고사유 선택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dirty="0"/>
                        <a:t>자살 의사 또는 계획을 표현하였습니다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자살동반자를 모집하였습니다</a:t>
                      </a:r>
                      <a:r>
                        <a:rPr lang="en-US" altLang="ko-KR" sz="900" dirty="0"/>
                        <a:t>./ </a:t>
                      </a:r>
                      <a:r>
                        <a:rPr lang="ko-KR" altLang="en-US" sz="900" dirty="0"/>
                        <a:t>자살위해물건을 구매하거나 구매의사를 표현하였습니다</a:t>
                      </a:r>
                      <a:r>
                        <a:rPr lang="en-US" altLang="ko-KR" sz="900" dirty="0"/>
                        <a:t>. / </a:t>
                      </a:r>
                      <a:r>
                        <a:rPr lang="ko-KR" altLang="en-US" sz="900" dirty="0"/>
                        <a:t>기타</a:t>
                      </a:r>
                      <a:r>
                        <a:rPr lang="en-US" altLang="ko-KR" sz="900" b="1" u="sng" dirty="0"/>
                        <a:t>(*</a:t>
                      </a:r>
                      <a:r>
                        <a:rPr lang="ko-KR" altLang="en-US" sz="900" b="1" u="sng" dirty="0"/>
                        <a:t>기타 수기 작성 칸 생성</a:t>
                      </a:r>
                      <a:r>
                        <a:rPr lang="en-US" altLang="ko-KR" sz="900" dirty="0"/>
                        <a:t>)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  <a:tr h="39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정보까지 유 클릭 시 수기 작성 필수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78908"/>
                  </a:ext>
                </a:extLst>
              </a:tr>
            </a:tbl>
          </a:graphicData>
        </a:graphic>
      </p:graphicFrame>
      <p:sp>
        <p:nvSpPr>
          <p:cNvPr id="153" name="모서리가 둥근 직사각형 34">
            <a:extLst>
              <a:ext uri="{FF2B5EF4-FFF2-40B4-BE49-F238E27FC236}">
                <a16:creationId xmlns="" xmlns:a16="http://schemas.microsoft.com/office/drawing/2014/main" id="{B5BDBC40-D3D1-47F4-98BB-4C30EDA45912}"/>
              </a:ext>
            </a:extLst>
          </p:cNvPr>
          <p:cNvSpPr/>
          <p:nvPr/>
        </p:nvSpPr>
        <p:spPr bwMode="auto">
          <a:xfrm>
            <a:off x="1042100" y="1260493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표시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="" xmlns:a16="http://schemas.microsoft.com/office/drawing/2014/main" id="{08432BEF-FCB1-4016-B92E-4BEA8C11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43754"/>
              </p:ext>
            </p:extLst>
          </p:nvPr>
        </p:nvGraphicFramePr>
        <p:xfrm>
          <a:off x="1082682" y="1708995"/>
          <a:ext cx="5772111" cy="28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grpSp>
        <p:nvGrpSpPr>
          <p:cNvPr id="185" name="Option">
            <a:extLst>
              <a:ext uri="{FF2B5EF4-FFF2-40B4-BE49-F238E27FC236}">
                <a16:creationId xmlns="" xmlns:a16="http://schemas.microsoft.com/office/drawing/2014/main" id="{39D89104-AC6D-4808-A25A-B6A6C3559002}"/>
              </a:ext>
            </a:extLst>
          </p:cNvPr>
          <p:cNvGrpSpPr/>
          <p:nvPr/>
        </p:nvGrpSpPr>
        <p:grpSpPr>
          <a:xfrm>
            <a:off x="2419350" y="1784086"/>
            <a:ext cx="821633" cy="137795"/>
            <a:chOff x="1068388" y="1871026"/>
            <a:chExt cx="821633" cy="137795"/>
          </a:xfrm>
        </p:grpSpPr>
        <p:grpSp>
          <p:nvGrpSpPr>
            <p:cNvPr id="186" name="Option">
              <a:extLst>
                <a:ext uri="{FF2B5EF4-FFF2-40B4-BE49-F238E27FC236}">
                  <a16:creationId xmlns="" xmlns:a16="http://schemas.microsoft.com/office/drawing/2014/main" id="{660E4EA6-AB70-4896-AECA-707A46CF707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8" name="Circle">
                <a:extLst>
                  <a:ext uri="{FF2B5EF4-FFF2-40B4-BE49-F238E27FC236}">
                    <a16:creationId xmlns="" xmlns:a16="http://schemas.microsoft.com/office/drawing/2014/main" id="{408295BE-8472-460F-A876-5C0F6D3D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Check" hidden="1">
                <a:extLst>
                  <a:ext uri="{FF2B5EF4-FFF2-40B4-BE49-F238E27FC236}">
                    <a16:creationId xmlns="" xmlns:a16="http://schemas.microsoft.com/office/drawing/2014/main" id="{8A6271B8-E888-45BC-9FF6-A825AA111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Text">
              <a:extLst>
                <a:ext uri="{FF2B5EF4-FFF2-40B4-BE49-F238E27FC236}">
                  <a16:creationId xmlns="" xmlns:a16="http://schemas.microsoft.com/office/drawing/2014/main" id="{83DCD8F0-E69E-417D-AB2B-E678E75D7050}"/>
                </a:ext>
              </a:extLst>
            </p:cNvPr>
            <p:cNvSpPr txBox="1"/>
            <p:nvPr/>
          </p:nvSpPr>
          <p:spPr>
            <a:xfrm>
              <a:off x="1274468" y="1871026"/>
              <a:ext cx="615553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90" name="Option">
            <a:extLst>
              <a:ext uri="{FF2B5EF4-FFF2-40B4-BE49-F238E27FC236}">
                <a16:creationId xmlns="" xmlns:a16="http://schemas.microsoft.com/office/drawing/2014/main" id="{F11366A3-EFD5-4F52-8BA9-B4DD01F61F45}"/>
              </a:ext>
            </a:extLst>
          </p:cNvPr>
          <p:cNvGrpSpPr/>
          <p:nvPr/>
        </p:nvGrpSpPr>
        <p:grpSpPr>
          <a:xfrm>
            <a:off x="3386286" y="1784085"/>
            <a:ext cx="616449" cy="137795"/>
            <a:chOff x="1068388" y="1871026"/>
            <a:chExt cx="616449" cy="137795"/>
          </a:xfrm>
        </p:grpSpPr>
        <p:grpSp>
          <p:nvGrpSpPr>
            <p:cNvPr id="191" name="Option">
              <a:extLst>
                <a:ext uri="{FF2B5EF4-FFF2-40B4-BE49-F238E27FC236}">
                  <a16:creationId xmlns="" xmlns:a16="http://schemas.microsoft.com/office/drawing/2014/main" id="{A17289FE-E9A2-4E40-A6F9-A3FA3DD6127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93" name="Circle">
                <a:extLst>
                  <a:ext uri="{FF2B5EF4-FFF2-40B4-BE49-F238E27FC236}">
                    <a16:creationId xmlns="" xmlns:a16="http://schemas.microsoft.com/office/drawing/2014/main" id="{039EDE54-D8C6-4211-8287-6F5E88C53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Check" hidden="1">
                <a:extLst>
                  <a:ext uri="{FF2B5EF4-FFF2-40B4-BE49-F238E27FC236}">
                    <a16:creationId xmlns="" xmlns:a16="http://schemas.microsoft.com/office/drawing/2014/main" id="{E48FD386-4D7F-4398-927C-59F76C0FC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2" name="Text">
              <a:extLst>
                <a:ext uri="{FF2B5EF4-FFF2-40B4-BE49-F238E27FC236}">
                  <a16:creationId xmlns="" xmlns:a16="http://schemas.microsoft.com/office/drawing/2014/main" id="{4E94C256-871B-4CA3-A8A1-6CB6B160C00A}"/>
                </a:ext>
              </a:extLst>
            </p:cNvPr>
            <p:cNvSpPr txBox="1"/>
            <p:nvPr/>
          </p:nvSpPr>
          <p:spPr>
            <a:xfrm>
              <a:off x="1274468" y="1871026"/>
              <a:ext cx="410369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유해정보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95" name="표 194">
            <a:extLst>
              <a:ext uri="{FF2B5EF4-FFF2-40B4-BE49-F238E27FC236}">
                <a16:creationId xmlns="" xmlns:a16="http://schemas.microsoft.com/office/drawing/2014/main" id="{F10ED807-237E-48CE-8C33-FFDA78B6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21245"/>
              </p:ext>
            </p:extLst>
          </p:nvPr>
        </p:nvGraphicFramePr>
        <p:xfrm>
          <a:off x="1078919" y="2070838"/>
          <a:ext cx="5772111" cy="177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49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4193356119"/>
                    </a:ext>
                  </a:extLst>
                </a:gridCol>
                <a:gridCol w="2114848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자살유발정보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사이트명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3479608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 형태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자살위해물건 정보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023471"/>
                  </a:ext>
                </a:extLst>
              </a:tr>
              <a:tr h="327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</a:tbl>
          </a:graphicData>
        </a:graphic>
      </p:graphicFrame>
      <p:grpSp>
        <p:nvGrpSpPr>
          <p:cNvPr id="196" name="그룹 195">
            <a:extLst>
              <a:ext uri="{FF2B5EF4-FFF2-40B4-BE49-F238E27FC236}">
                <a16:creationId xmlns="" xmlns:a16="http://schemas.microsoft.com/office/drawing/2014/main" id="{F327B12D-6A33-4AB4-9A3A-4FB32CB6DDFC}"/>
              </a:ext>
            </a:extLst>
          </p:cNvPr>
          <p:cNvGrpSpPr/>
          <p:nvPr/>
        </p:nvGrpSpPr>
        <p:grpSpPr>
          <a:xfrm>
            <a:off x="2413238" y="2384333"/>
            <a:ext cx="1453142" cy="165133"/>
            <a:chOff x="3668113" y="4413018"/>
            <a:chExt cx="1569623" cy="195263"/>
          </a:xfrm>
        </p:grpSpPr>
        <p:sp>
          <p:nvSpPr>
            <p:cNvPr id="197" name="직사각형 69">
              <a:extLst>
                <a:ext uri="{FF2B5EF4-FFF2-40B4-BE49-F238E27FC236}">
                  <a16:creationId xmlns="" xmlns:a16="http://schemas.microsoft.com/office/drawing/2014/main" id="{106464D3-A2CE-402E-AC0F-DBAACB19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98" name="직사각형 69">
              <a:extLst>
                <a:ext uri="{FF2B5EF4-FFF2-40B4-BE49-F238E27FC236}">
                  <a16:creationId xmlns="" xmlns:a16="http://schemas.microsoft.com/office/drawing/2014/main" id="{D9DAF6AD-5BD0-4986-AA6A-4A04017EE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="" xmlns:a16="http://schemas.microsoft.com/office/drawing/2014/main" id="{81FA15D5-F777-4C7E-85E4-5A74D2747806}"/>
              </a:ext>
            </a:extLst>
          </p:cNvPr>
          <p:cNvGrpSpPr/>
          <p:nvPr/>
        </p:nvGrpSpPr>
        <p:grpSpPr>
          <a:xfrm>
            <a:off x="4788696" y="2384332"/>
            <a:ext cx="703123" cy="165133"/>
            <a:chOff x="3668113" y="4413018"/>
            <a:chExt cx="1569623" cy="195263"/>
          </a:xfrm>
        </p:grpSpPr>
        <p:sp>
          <p:nvSpPr>
            <p:cNvPr id="200" name="직사각형 69">
              <a:extLst>
                <a:ext uri="{FF2B5EF4-FFF2-40B4-BE49-F238E27FC236}">
                  <a16:creationId xmlns="" xmlns:a16="http://schemas.microsoft.com/office/drawing/2014/main" id="{A010EBDB-204A-4084-9EBA-D32DAFAA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1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01" name="직사각형 69">
              <a:extLst>
                <a:ext uri="{FF2B5EF4-FFF2-40B4-BE49-F238E27FC236}">
                  <a16:creationId xmlns="" xmlns:a16="http://schemas.microsoft.com/office/drawing/2014/main" id="{67BE9FD8-D1B0-498D-B290-B37FCC7E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848" y="4413018"/>
              <a:ext cx="294888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="" xmlns:a16="http://schemas.microsoft.com/office/drawing/2014/main" id="{B17BD961-F598-4344-925B-AC54C4FF2AAC}"/>
              </a:ext>
            </a:extLst>
          </p:cNvPr>
          <p:cNvGrpSpPr/>
          <p:nvPr/>
        </p:nvGrpSpPr>
        <p:grpSpPr>
          <a:xfrm>
            <a:off x="2404344" y="2911687"/>
            <a:ext cx="1569623" cy="165133"/>
            <a:chOff x="3668113" y="4413018"/>
            <a:chExt cx="1569623" cy="195263"/>
          </a:xfrm>
        </p:grpSpPr>
        <p:sp>
          <p:nvSpPr>
            <p:cNvPr id="203" name="직사각형 69">
              <a:extLst>
                <a:ext uri="{FF2B5EF4-FFF2-40B4-BE49-F238E27FC236}">
                  <a16:creationId xmlns="" xmlns:a16="http://schemas.microsoft.com/office/drawing/2014/main" id="{7881A500-B67E-4945-AAE1-39FB3686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04" name="직사각형 69">
              <a:extLst>
                <a:ext uri="{FF2B5EF4-FFF2-40B4-BE49-F238E27FC236}">
                  <a16:creationId xmlns="" xmlns:a16="http://schemas.microsoft.com/office/drawing/2014/main" id="{7E9B9267-2B04-4E29-994C-0B2F3C4C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5" name="직사각형 69">
            <a:extLst>
              <a:ext uri="{FF2B5EF4-FFF2-40B4-BE49-F238E27FC236}">
                <a16:creationId xmlns="" xmlns:a16="http://schemas.microsoft.com/office/drawing/2014/main" id="{EBA1F293-11B0-4B28-A626-2CD8E3EE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276" y="3174006"/>
            <a:ext cx="3580482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06" name="직사각형 69">
            <a:extLst>
              <a:ext uri="{FF2B5EF4-FFF2-40B4-BE49-F238E27FC236}">
                <a16:creationId xmlns="" xmlns:a16="http://schemas.microsoft.com/office/drawing/2014/main" id="{5F41263E-433D-4FC2-B732-E70F347E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31" y="2108579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자살위해물건의 판매 또는 활용에 관한 정보</a:t>
            </a:r>
          </a:p>
        </p:txBody>
      </p:sp>
      <p:sp>
        <p:nvSpPr>
          <p:cNvPr id="207" name="직사각형 69">
            <a:extLst>
              <a:ext uri="{FF2B5EF4-FFF2-40B4-BE49-F238E27FC236}">
                <a16:creationId xmlns="" xmlns:a16="http://schemas.microsoft.com/office/drawing/2014/main" id="{460B6837-7DFB-4AE1-81D4-96F7B16E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00" y="2108578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69">
            <a:extLst>
              <a:ext uri="{FF2B5EF4-FFF2-40B4-BE49-F238E27FC236}">
                <a16:creationId xmlns="" xmlns:a16="http://schemas.microsoft.com/office/drawing/2014/main" id="{D80AC0C5-8D5E-4EF1-8F68-CCCDD1FEE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58" y="3173270"/>
            <a:ext cx="154324" cy="1555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69">
            <a:extLst>
              <a:ext uri="{FF2B5EF4-FFF2-40B4-BE49-F238E27FC236}">
                <a16:creationId xmlns="" xmlns:a16="http://schemas.microsoft.com/office/drawing/2014/main" id="{B886FC58-E90B-48D1-9A23-7A83C34D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59" y="3468124"/>
            <a:ext cx="2726741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="" xmlns:a16="http://schemas.microsoft.com/office/drawing/2014/main" id="{19B62D44-5218-410D-934E-FE66B9DC6833}"/>
              </a:ext>
            </a:extLst>
          </p:cNvPr>
          <p:cNvSpPr/>
          <p:nvPr/>
        </p:nvSpPr>
        <p:spPr>
          <a:xfrm>
            <a:off x="5244940" y="3460708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="" xmlns:a16="http://schemas.microsoft.com/office/drawing/2014/main" id="{1BF5B661-CA08-4566-A3DA-52E0C05FEAFB}"/>
              </a:ext>
            </a:extLst>
          </p:cNvPr>
          <p:cNvSpPr/>
          <p:nvPr/>
        </p:nvSpPr>
        <p:spPr>
          <a:xfrm>
            <a:off x="6030434" y="3459265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212" name="직사각형 69">
            <a:extLst>
              <a:ext uri="{FF2B5EF4-FFF2-40B4-BE49-F238E27FC236}">
                <a16:creationId xmlns="" xmlns:a16="http://schemas.microsoft.com/office/drawing/2014/main" id="{8802E58C-2B2B-484E-9AA8-98AEE6EF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82" y="2632261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="" xmlns:a16="http://schemas.microsoft.com/office/drawing/2014/main" id="{B43217D9-7A2F-4ED3-B375-545AC95770C2}"/>
              </a:ext>
            </a:extLst>
          </p:cNvPr>
          <p:cNvSpPr/>
          <p:nvPr/>
        </p:nvSpPr>
        <p:spPr>
          <a:xfrm>
            <a:off x="5890149" y="2630098"/>
            <a:ext cx="640905" cy="1633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입력확인</a:t>
            </a:r>
          </a:p>
        </p:txBody>
      </p:sp>
      <p:graphicFrame>
        <p:nvGraphicFramePr>
          <p:cNvPr id="216" name="표 215">
            <a:extLst>
              <a:ext uri="{FF2B5EF4-FFF2-40B4-BE49-F238E27FC236}">
                <a16:creationId xmlns="" xmlns:a16="http://schemas.microsoft.com/office/drawing/2014/main" id="{7ED9189C-D56D-4097-B0CD-4B5359067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44565"/>
              </p:ext>
            </p:extLst>
          </p:nvPr>
        </p:nvGraphicFramePr>
        <p:xfrm>
          <a:off x="1092889" y="4409086"/>
          <a:ext cx="5772111" cy="26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신고구분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sp>
        <p:nvSpPr>
          <p:cNvPr id="217" name="직사각형 34">
            <a:extLst>
              <a:ext uri="{FF2B5EF4-FFF2-40B4-BE49-F238E27FC236}">
                <a16:creationId xmlns="" xmlns:a16="http://schemas.microsoft.com/office/drawing/2014/main" id="{7BC16A96-9F53-466D-88DA-04496AE3D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81" y="4133243"/>
            <a:ext cx="167545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긴급구조대상자 신고 </a:t>
            </a:r>
          </a:p>
        </p:txBody>
      </p:sp>
      <p:grpSp>
        <p:nvGrpSpPr>
          <p:cNvPr id="218" name="Option">
            <a:extLst>
              <a:ext uri="{FF2B5EF4-FFF2-40B4-BE49-F238E27FC236}">
                <a16:creationId xmlns="" xmlns:a16="http://schemas.microsoft.com/office/drawing/2014/main" id="{EDB0F50D-3145-46A5-B644-4C78458207C4}"/>
              </a:ext>
            </a:extLst>
          </p:cNvPr>
          <p:cNvGrpSpPr/>
          <p:nvPr/>
        </p:nvGrpSpPr>
        <p:grpSpPr>
          <a:xfrm>
            <a:off x="2383081" y="4462299"/>
            <a:ext cx="725971" cy="137795"/>
            <a:chOff x="1068388" y="1871026"/>
            <a:chExt cx="725971" cy="137795"/>
          </a:xfrm>
        </p:grpSpPr>
        <p:grpSp>
          <p:nvGrpSpPr>
            <p:cNvPr id="219" name="Option">
              <a:extLst>
                <a:ext uri="{FF2B5EF4-FFF2-40B4-BE49-F238E27FC236}">
                  <a16:creationId xmlns="" xmlns:a16="http://schemas.microsoft.com/office/drawing/2014/main" id="{4BB97472-82C3-4A1C-A283-C89426E9545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1" name="Circle">
                <a:extLst>
                  <a:ext uri="{FF2B5EF4-FFF2-40B4-BE49-F238E27FC236}">
                    <a16:creationId xmlns="" xmlns:a16="http://schemas.microsoft.com/office/drawing/2014/main" id="{A557BC87-6F04-478E-AE0A-F322E15AE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Check" hidden="1">
                <a:extLst>
                  <a:ext uri="{FF2B5EF4-FFF2-40B4-BE49-F238E27FC236}">
                    <a16:creationId xmlns="" xmlns:a16="http://schemas.microsoft.com/office/drawing/2014/main" id="{C8E83F52-E8C7-4083-9856-40C647DEA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0" name="Text">
              <a:extLst>
                <a:ext uri="{FF2B5EF4-FFF2-40B4-BE49-F238E27FC236}">
                  <a16:creationId xmlns="" xmlns:a16="http://schemas.microsoft.com/office/drawing/2014/main" id="{6CAA3FE5-FAA4-464E-AD18-B45A242E5673}"/>
                </a:ext>
              </a:extLst>
            </p:cNvPr>
            <p:cNvSpPr txBox="1"/>
            <p:nvPr/>
          </p:nvSpPr>
          <p:spPr>
            <a:xfrm>
              <a:off x="1254147" y="1871026"/>
              <a:ext cx="54021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(112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3" name="Option">
            <a:extLst>
              <a:ext uri="{FF2B5EF4-FFF2-40B4-BE49-F238E27FC236}">
                <a16:creationId xmlns="" xmlns:a16="http://schemas.microsoft.com/office/drawing/2014/main" id="{DD87D37D-86A7-45CA-98C5-707D430E9284}"/>
              </a:ext>
            </a:extLst>
          </p:cNvPr>
          <p:cNvGrpSpPr/>
          <p:nvPr/>
        </p:nvGrpSpPr>
        <p:grpSpPr>
          <a:xfrm>
            <a:off x="3190852" y="4462299"/>
            <a:ext cx="308672" cy="137795"/>
            <a:chOff x="1068388" y="1871026"/>
            <a:chExt cx="308672" cy="137795"/>
          </a:xfrm>
        </p:grpSpPr>
        <p:grpSp>
          <p:nvGrpSpPr>
            <p:cNvPr id="224" name="Option">
              <a:extLst>
                <a:ext uri="{FF2B5EF4-FFF2-40B4-BE49-F238E27FC236}">
                  <a16:creationId xmlns="" xmlns:a16="http://schemas.microsoft.com/office/drawing/2014/main" id="{C440F052-6BF8-4C0E-B3B1-ED20E47BAF7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6" name="Circle">
                <a:extLst>
                  <a:ext uri="{FF2B5EF4-FFF2-40B4-BE49-F238E27FC236}">
                    <a16:creationId xmlns="" xmlns:a16="http://schemas.microsoft.com/office/drawing/2014/main" id="{EF4D7A30-4799-435F-86EA-7E9731046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Check" hidden="1">
                <a:extLst>
                  <a:ext uri="{FF2B5EF4-FFF2-40B4-BE49-F238E27FC236}">
                    <a16:creationId xmlns="" xmlns:a16="http://schemas.microsoft.com/office/drawing/2014/main" id="{74CAA2F0-E459-4420-8026-8BF25C003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5" name="Text">
              <a:extLst>
                <a:ext uri="{FF2B5EF4-FFF2-40B4-BE49-F238E27FC236}">
                  <a16:creationId xmlns="" xmlns:a16="http://schemas.microsoft.com/office/drawing/2014/main" id="{9CC5DE03-45B7-4D69-B2E3-0D79176C369C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8" name="표 227">
            <a:extLst>
              <a:ext uri="{FF2B5EF4-FFF2-40B4-BE49-F238E27FC236}">
                <a16:creationId xmlns="" xmlns:a16="http://schemas.microsoft.com/office/drawing/2014/main" id="{D274A590-28CA-4BB1-A5F1-025A275F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67841"/>
              </p:ext>
            </p:extLst>
          </p:nvPr>
        </p:nvGraphicFramePr>
        <p:xfrm>
          <a:off x="1096653" y="5070097"/>
          <a:ext cx="5772112" cy="126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1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350">
                  <a:extLst>
                    <a:ext uri="{9D8B030D-6E8A-4147-A177-3AD203B41FA5}">
                      <a16:colId xmlns="" xmlns:a16="http://schemas.microsoft.com/office/drawing/2014/main" val="100852275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502588775"/>
                    </a:ext>
                  </a:extLst>
                </a:gridCol>
                <a:gridCol w="771898">
                  <a:extLst>
                    <a:ext uri="{9D8B030D-6E8A-4147-A177-3AD203B41FA5}">
                      <a16:colId xmlns="" xmlns:a16="http://schemas.microsoft.com/office/drawing/2014/main" val="1857194686"/>
                    </a:ext>
                  </a:extLst>
                </a:gridCol>
                <a:gridCol w="1002488">
                  <a:extLst>
                    <a:ext uri="{9D8B030D-6E8A-4147-A177-3AD203B41FA5}">
                      <a16:colId xmlns="" xmlns:a16="http://schemas.microsoft.com/office/drawing/2014/main" val="1074941832"/>
                    </a:ext>
                  </a:extLst>
                </a:gridCol>
              </a:tblGrid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신고사유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442312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연락처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73680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6823909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 정보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72013530"/>
                  </a:ext>
                </a:extLst>
              </a:tr>
            </a:tbl>
          </a:graphicData>
        </a:graphic>
      </p:graphicFrame>
      <p:sp>
        <p:nvSpPr>
          <p:cNvPr id="232" name="Oval 42">
            <a:extLst>
              <a:ext uri="{FF2B5EF4-FFF2-40B4-BE49-F238E27FC236}">
                <a16:creationId xmlns="" xmlns:a16="http://schemas.microsoft.com/office/drawing/2014/main" id="{6C7598CB-505B-4D72-AAC7-50C1DF39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63" y="1773024"/>
            <a:ext cx="144463" cy="144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pSp>
        <p:nvGrpSpPr>
          <p:cNvPr id="233" name="그룹 232">
            <a:extLst>
              <a:ext uri="{FF2B5EF4-FFF2-40B4-BE49-F238E27FC236}">
                <a16:creationId xmlns="" xmlns:a16="http://schemas.microsoft.com/office/drawing/2014/main" id="{EA31F449-0748-419D-B4D6-1D97949BC00C}"/>
              </a:ext>
            </a:extLst>
          </p:cNvPr>
          <p:cNvGrpSpPr/>
          <p:nvPr/>
        </p:nvGrpSpPr>
        <p:grpSpPr>
          <a:xfrm>
            <a:off x="6484114" y="1773024"/>
            <a:ext cx="144419" cy="135081"/>
            <a:chOff x="6527856" y="3325993"/>
            <a:chExt cx="201283" cy="195201"/>
          </a:xfrm>
        </p:grpSpPr>
        <p:sp>
          <p:nvSpPr>
            <p:cNvPr id="234" name="직사각형 233">
              <a:extLst>
                <a:ext uri="{FF2B5EF4-FFF2-40B4-BE49-F238E27FC236}">
                  <a16:creationId xmlns="" xmlns:a16="http://schemas.microsoft.com/office/drawing/2014/main" id="{E346A09D-331E-44A7-B158-AE234E4B2997}"/>
                </a:ext>
              </a:extLst>
            </p:cNvPr>
            <p:cNvSpPr/>
            <p:nvPr/>
          </p:nvSpPr>
          <p:spPr>
            <a:xfrm>
              <a:off x="6527856" y="3325993"/>
              <a:ext cx="201283" cy="195201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35" name="그림 234" descr="File:Magnifying glass icon.svg - Wikimedia Commons">
              <a:extLst>
                <a:ext uri="{FF2B5EF4-FFF2-40B4-BE49-F238E27FC236}">
                  <a16:creationId xmlns="" xmlns:a16="http://schemas.microsoft.com/office/drawing/2014/main" id="{32BA7B23-E378-4B4D-89CB-DB2DB417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70" y="3351697"/>
              <a:ext cx="153655" cy="157400"/>
            </a:xfrm>
            <a:prstGeom prst="rect">
              <a:avLst/>
            </a:prstGeom>
          </p:spPr>
        </p:pic>
      </p:grpSp>
      <p:sp>
        <p:nvSpPr>
          <p:cNvPr id="236" name="Oval 42">
            <a:extLst>
              <a:ext uri="{FF2B5EF4-FFF2-40B4-BE49-F238E27FC236}">
                <a16:creationId xmlns="" xmlns:a16="http://schemas.microsoft.com/office/drawing/2014/main" id="{F7F0E8E0-7374-43BE-B069-A83AB50F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600" y="4795648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="" xmlns:a16="http://schemas.microsoft.com/office/drawing/2014/main" id="{02C52B97-5C22-429E-9856-C19BA53A808A}"/>
              </a:ext>
            </a:extLst>
          </p:cNvPr>
          <p:cNvSpPr/>
          <p:nvPr/>
        </p:nvSpPr>
        <p:spPr>
          <a:xfrm>
            <a:off x="3118411" y="6428194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="" xmlns:a16="http://schemas.microsoft.com/office/drawing/2014/main" id="{E721DBC3-9D55-4CB2-B692-AB3FB5917D92}"/>
              </a:ext>
            </a:extLst>
          </p:cNvPr>
          <p:cNvSpPr/>
          <p:nvPr/>
        </p:nvSpPr>
        <p:spPr>
          <a:xfrm>
            <a:off x="3809687" y="6428194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="" xmlns:a16="http://schemas.microsoft.com/office/drawing/2014/main" id="{6D70F348-6D2B-45E5-8F7E-2C00DFFDC3DD}"/>
              </a:ext>
            </a:extLst>
          </p:cNvPr>
          <p:cNvSpPr/>
          <p:nvPr/>
        </p:nvSpPr>
        <p:spPr>
          <a:xfrm>
            <a:off x="4465067" y="6428194"/>
            <a:ext cx="798309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문자미리보기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3" name="Option">
            <a:extLst>
              <a:ext uri="{FF2B5EF4-FFF2-40B4-BE49-F238E27FC236}">
                <a16:creationId xmlns="" xmlns:a16="http://schemas.microsoft.com/office/drawing/2014/main" id="{83565B19-6B7B-4F1B-B1A0-8ADFF4713B33}"/>
              </a:ext>
            </a:extLst>
          </p:cNvPr>
          <p:cNvGrpSpPr/>
          <p:nvPr/>
        </p:nvGrpSpPr>
        <p:grpSpPr>
          <a:xfrm>
            <a:off x="2369606" y="5381183"/>
            <a:ext cx="308672" cy="137795"/>
            <a:chOff x="1068388" y="1871026"/>
            <a:chExt cx="308672" cy="137795"/>
          </a:xfrm>
        </p:grpSpPr>
        <p:grpSp>
          <p:nvGrpSpPr>
            <p:cNvPr id="244" name="Option">
              <a:extLst>
                <a:ext uri="{FF2B5EF4-FFF2-40B4-BE49-F238E27FC236}">
                  <a16:creationId xmlns="" xmlns:a16="http://schemas.microsoft.com/office/drawing/2014/main" id="{7748B20E-2785-4980-BB8B-535C69EE65E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46" name="Circle">
                <a:extLst>
                  <a:ext uri="{FF2B5EF4-FFF2-40B4-BE49-F238E27FC236}">
                    <a16:creationId xmlns="" xmlns:a16="http://schemas.microsoft.com/office/drawing/2014/main" id="{F2953A0F-BB0B-4CD2-91EA-C8D96C4AB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Check" hidden="1">
                <a:extLst>
                  <a:ext uri="{FF2B5EF4-FFF2-40B4-BE49-F238E27FC236}">
                    <a16:creationId xmlns="" xmlns:a16="http://schemas.microsoft.com/office/drawing/2014/main" id="{434EFBE6-B9A3-4F51-B0D6-7D1213428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5" name="Text">
              <a:extLst>
                <a:ext uri="{FF2B5EF4-FFF2-40B4-BE49-F238E27FC236}">
                  <a16:creationId xmlns="" xmlns:a16="http://schemas.microsoft.com/office/drawing/2014/main" id="{4461F1B9-BD06-4B19-A47F-9B7D9734F468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48" name="Option">
            <a:extLst>
              <a:ext uri="{FF2B5EF4-FFF2-40B4-BE49-F238E27FC236}">
                <a16:creationId xmlns="" xmlns:a16="http://schemas.microsoft.com/office/drawing/2014/main" id="{576B29C0-15A3-424B-A534-E831903FF54A}"/>
              </a:ext>
            </a:extLst>
          </p:cNvPr>
          <p:cNvGrpSpPr/>
          <p:nvPr/>
        </p:nvGrpSpPr>
        <p:grpSpPr>
          <a:xfrm>
            <a:off x="2768940" y="5381612"/>
            <a:ext cx="288351" cy="137795"/>
            <a:chOff x="1068388" y="1871026"/>
            <a:chExt cx="288351" cy="137795"/>
          </a:xfrm>
        </p:grpSpPr>
        <p:grpSp>
          <p:nvGrpSpPr>
            <p:cNvPr id="249" name="Option">
              <a:extLst>
                <a:ext uri="{FF2B5EF4-FFF2-40B4-BE49-F238E27FC236}">
                  <a16:creationId xmlns="" xmlns:a16="http://schemas.microsoft.com/office/drawing/2014/main" id="{3BB65166-3580-4094-B6E3-5149403FF22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51" name="Circle">
                <a:extLst>
                  <a:ext uri="{FF2B5EF4-FFF2-40B4-BE49-F238E27FC236}">
                    <a16:creationId xmlns="" xmlns:a16="http://schemas.microsoft.com/office/drawing/2014/main" id="{CD10F496-386C-46DD-A2E6-7BBBAAEE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2" name="Check" hidden="1">
                <a:extLst>
                  <a:ext uri="{FF2B5EF4-FFF2-40B4-BE49-F238E27FC236}">
                    <a16:creationId xmlns="" xmlns:a16="http://schemas.microsoft.com/office/drawing/2014/main" id="{7EBE559D-ABCB-4E68-848F-C778F1701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0" name="Text">
              <a:extLst>
                <a:ext uri="{FF2B5EF4-FFF2-40B4-BE49-F238E27FC236}">
                  <a16:creationId xmlns="" xmlns:a16="http://schemas.microsoft.com/office/drawing/2014/main" id="{E3B044F4-0B45-40FB-BB2E-FC6A614D83AD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53" name="직사각형 69">
            <a:extLst>
              <a:ext uri="{FF2B5EF4-FFF2-40B4-BE49-F238E27FC236}">
                <a16:creationId xmlns="" xmlns:a16="http://schemas.microsoft.com/office/drawing/2014/main" id="{E6E5E1CC-A1FB-4318-BDE5-CBA83C9C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05" y="535671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grpSp>
        <p:nvGrpSpPr>
          <p:cNvPr id="254" name="Option">
            <a:extLst>
              <a:ext uri="{FF2B5EF4-FFF2-40B4-BE49-F238E27FC236}">
                <a16:creationId xmlns="" xmlns:a16="http://schemas.microsoft.com/office/drawing/2014/main" id="{131631D5-30FB-465E-BB39-941E37BF9495}"/>
              </a:ext>
            </a:extLst>
          </p:cNvPr>
          <p:cNvGrpSpPr/>
          <p:nvPr/>
        </p:nvGrpSpPr>
        <p:grpSpPr>
          <a:xfrm>
            <a:off x="2381681" y="5640883"/>
            <a:ext cx="308672" cy="137795"/>
            <a:chOff x="1068388" y="1871026"/>
            <a:chExt cx="308672" cy="137795"/>
          </a:xfrm>
        </p:grpSpPr>
        <p:grpSp>
          <p:nvGrpSpPr>
            <p:cNvPr id="255" name="Option">
              <a:extLst>
                <a:ext uri="{FF2B5EF4-FFF2-40B4-BE49-F238E27FC236}">
                  <a16:creationId xmlns="" xmlns:a16="http://schemas.microsoft.com/office/drawing/2014/main" id="{03F82DBE-62D4-47D9-9E96-761267F1338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57" name="Circle">
                <a:extLst>
                  <a:ext uri="{FF2B5EF4-FFF2-40B4-BE49-F238E27FC236}">
                    <a16:creationId xmlns="" xmlns:a16="http://schemas.microsoft.com/office/drawing/2014/main" id="{78F8EE49-3EA6-4052-8293-DB2AEBFAB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Check" hidden="1">
                <a:extLst>
                  <a:ext uri="{FF2B5EF4-FFF2-40B4-BE49-F238E27FC236}">
                    <a16:creationId xmlns="" xmlns:a16="http://schemas.microsoft.com/office/drawing/2014/main" id="{1DBDA854-BD3A-4246-9F26-911B73BC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6" name="Text">
              <a:extLst>
                <a:ext uri="{FF2B5EF4-FFF2-40B4-BE49-F238E27FC236}">
                  <a16:creationId xmlns="" xmlns:a16="http://schemas.microsoft.com/office/drawing/2014/main" id="{A34287B6-C076-4A38-BF14-C9EF731CBE86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59" name="Option">
            <a:extLst>
              <a:ext uri="{FF2B5EF4-FFF2-40B4-BE49-F238E27FC236}">
                <a16:creationId xmlns="" xmlns:a16="http://schemas.microsoft.com/office/drawing/2014/main" id="{806C96A3-CC8E-46C4-8197-20E3CF534371}"/>
              </a:ext>
            </a:extLst>
          </p:cNvPr>
          <p:cNvGrpSpPr/>
          <p:nvPr/>
        </p:nvGrpSpPr>
        <p:grpSpPr>
          <a:xfrm>
            <a:off x="2781015" y="5641312"/>
            <a:ext cx="288351" cy="137795"/>
            <a:chOff x="1068388" y="1871026"/>
            <a:chExt cx="288351" cy="137795"/>
          </a:xfrm>
        </p:grpSpPr>
        <p:grpSp>
          <p:nvGrpSpPr>
            <p:cNvPr id="260" name="Option">
              <a:extLst>
                <a:ext uri="{FF2B5EF4-FFF2-40B4-BE49-F238E27FC236}">
                  <a16:creationId xmlns="" xmlns:a16="http://schemas.microsoft.com/office/drawing/2014/main" id="{52D5D1A5-D1F1-4975-941A-60E458D4983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62" name="Circle">
                <a:extLst>
                  <a:ext uri="{FF2B5EF4-FFF2-40B4-BE49-F238E27FC236}">
                    <a16:creationId xmlns="" xmlns:a16="http://schemas.microsoft.com/office/drawing/2014/main" id="{613DEFA7-6192-4688-898B-870EA6B54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Check" hidden="1">
                <a:extLst>
                  <a:ext uri="{FF2B5EF4-FFF2-40B4-BE49-F238E27FC236}">
                    <a16:creationId xmlns="" xmlns:a16="http://schemas.microsoft.com/office/drawing/2014/main" id="{D9072B6A-9DD6-43AE-BDB8-BDD3012FA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1" name="Text">
              <a:extLst>
                <a:ext uri="{FF2B5EF4-FFF2-40B4-BE49-F238E27FC236}">
                  <a16:creationId xmlns="" xmlns:a16="http://schemas.microsoft.com/office/drawing/2014/main" id="{3A7DB5B9-7017-4092-ABD3-DF97F9959319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64" name="직사각형 69">
            <a:extLst>
              <a:ext uri="{FF2B5EF4-FFF2-40B4-BE49-F238E27FC236}">
                <a16:creationId xmlns="" xmlns:a16="http://schemas.microsoft.com/office/drawing/2014/main" id="{96A7543B-5226-46B8-9487-6DC9AB42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80" y="561641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5" name="Option">
            <a:extLst>
              <a:ext uri="{FF2B5EF4-FFF2-40B4-BE49-F238E27FC236}">
                <a16:creationId xmlns="" xmlns:a16="http://schemas.microsoft.com/office/drawing/2014/main" id="{C6FFE50C-A3BE-4FC5-8ADD-C624227C0351}"/>
              </a:ext>
            </a:extLst>
          </p:cNvPr>
          <p:cNvGrpSpPr/>
          <p:nvPr/>
        </p:nvGrpSpPr>
        <p:grpSpPr>
          <a:xfrm>
            <a:off x="2369606" y="5892927"/>
            <a:ext cx="308672" cy="137795"/>
            <a:chOff x="1068388" y="1871026"/>
            <a:chExt cx="308672" cy="137795"/>
          </a:xfrm>
        </p:grpSpPr>
        <p:grpSp>
          <p:nvGrpSpPr>
            <p:cNvPr id="266" name="Option">
              <a:extLst>
                <a:ext uri="{FF2B5EF4-FFF2-40B4-BE49-F238E27FC236}">
                  <a16:creationId xmlns="" xmlns:a16="http://schemas.microsoft.com/office/drawing/2014/main" id="{A0340D54-9CFC-49C6-A217-CADC1EC17B5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68" name="Circle">
                <a:extLst>
                  <a:ext uri="{FF2B5EF4-FFF2-40B4-BE49-F238E27FC236}">
                    <a16:creationId xmlns="" xmlns:a16="http://schemas.microsoft.com/office/drawing/2014/main" id="{7FD3DA4C-48F7-4EBA-8575-3B2C7434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Check" hidden="1">
                <a:extLst>
                  <a:ext uri="{FF2B5EF4-FFF2-40B4-BE49-F238E27FC236}">
                    <a16:creationId xmlns="" xmlns:a16="http://schemas.microsoft.com/office/drawing/2014/main" id="{DC169932-C22E-4F71-A6A8-34D6B454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7" name="Text">
              <a:extLst>
                <a:ext uri="{FF2B5EF4-FFF2-40B4-BE49-F238E27FC236}">
                  <a16:creationId xmlns="" xmlns:a16="http://schemas.microsoft.com/office/drawing/2014/main" id="{837CBF40-EAD1-4D92-9B97-017841816D3E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0" name="Option">
            <a:extLst>
              <a:ext uri="{FF2B5EF4-FFF2-40B4-BE49-F238E27FC236}">
                <a16:creationId xmlns="" xmlns:a16="http://schemas.microsoft.com/office/drawing/2014/main" id="{A8837E88-2721-49EF-8B2D-DB189EDA2E72}"/>
              </a:ext>
            </a:extLst>
          </p:cNvPr>
          <p:cNvGrpSpPr/>
          <p:nvPr/>
        </p:nvGrpSpPr>
        <p:grpSpPr>
          <a:xfrm>
            <a:off x="2768940" y="5893356"/>
            <a:ext cx="288351" cy="137795"/>
            <a:chOff x="1068388" y="1871026"/>
            <a:chExt cx="288351" cy="137795"/>
          </a:xfrm>
        </p:grpSpPr>
        <p:grpSp>
          <p:nvGrpSpPr>
            <p:cNvPr id="271" name="Option">
              <a:extLst>
                <a:ext uri="{FF2B5EF4-FFF2-40B4-BE49-F238E27FC236}">
                  <a16:creationId xmlns="" xmlns:a16="http://schemas.microsoft.com/office/drawing/2014/main" id="{EF598670-D22D-46D6-BC0B-4FEFE520B8D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73" name="Circle">
                <a:extLst>
                  <a:ext uri="{FF2B5EF4-FFF2-40B4-BE49-F238E27FC236}">
                    <a16:creationId xmlns="" xmlns:a16="http://schemas.microsoft.com/office/drawing/2014/main" id="{EFC779A0-53A8-4CFC-9911-8A6C70A72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74" name="Check" hidden="1">
                <a:extLst>
                  <a:ext uri="{FF2B5EF4-FFF2-40B4-BE49-F238E27FC236}">
                    <a16:creationId xmlns="" xmlns:a16="http://schemas.microsoft.com/office/drawing/2014/main" id="{65CB977D-E9D3-4DAE-A67A-2305F8E6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2" name="Text">
              <a:extLst>
                <a:ext uri="{FF2B5EF4-FFF2-40B4-BE49-F238E27FC236}">
                  <a16:creationId xmlns="" xmlns:a16="http://schemas.microsoft.com/office/drawing/2014/main" id="{811269A4-118E-4965-86AE-59C35BE8001F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75" name="직사각형 69">
            <a:extLst>
              <a:ext uri="{FF2B5EF4-FFF2-40B4-BE49-F238E27FC236}">
                <a16:creationId xmlns="" xmlns:a16="http://schemas.microsoft.com/office/drawing/2014/main" id="{A124BEC2-F0EC-4497-9590-8B48A5D3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05" y="5868454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6" name="Option">
            <a:extLst>
              <a:ext uri="{FF2B5EF4-FFF2-40B4-BE49-F238E27FC236}">
                <a16:creationId xmlns="" xmlns:a16="http://schemas.microsoft.com/office/drawing/2014/main" id="{E41FCC55-6C24-463B-98B1-E3299CD040F2}"/>
              </a:ext>
            </a:extLst>
          </p:cNvPr>
          <p:cNvGrpSpPr/>
          <p:nvPr/>
        </p:nvGrpSpPr>
        <p:grpSpPr>
          <a:xfrm>
            <a:off x="2363353" y="6143767"/>
            <a:ext cx="308672" cy="137795"/>
            <a:chOff x="1068388" y="1871026"/>
            <a:chExt cx="308672" cy="137795"/>
          </a:xfrm>
        </p:grpSpPr>
        <p:grpSp>
          <p:nvGrpSpPr>
            <p:cNvPr id="277" name="Option">
              <a:extLst>
                <a:ext uri="{FF2B5EF4-FFF2-40B4-BE49-F238E27FC236}">
                  <a16:creationId xmlns="" xmlns:a16="http://schemas.microsoft.com/office/drawing/2014/main" id="{6B099743-643E-4277-8BF0-549E35D1E88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79" name="Circle">
                <a:extLst>
                  <a:ext uri="{FF2B5EF4-FFF2-40B4-BE49-F238E27FC236}">
                    <a16:creationId xmlns="" xmlns:a16="http://schemas.microsoft.com/office/drawing/2014/main" id="{A8B4B6FC-D122-4B57-989C-B85DEEA5C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80" name="Check" hidden="1">
                <a:extLst>
                  <a:ext uri="{FF2B5EF4-FFF2-40B4-BE49-F238E27FC236}">
                    <a16:creationId xmlns="" xmlns:a16="http://schemas.microsoft.com/office/drawing/2014/main" id="{232AE06F-0EFF-4818-B156-0A2A00BF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8" name="Text">
              <a:extLst>
                <a:ext uri="{FF2B5EF4-FFF2-40B4-BE49-F238E27FC236}">
                  <a16:creationId xmlns="" xmlns:a16="http://schemas.microsoft.com/office/drawing/2014/main" id="{94540299-4A12-4125-9493-7BC2812CAB32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Option">
            <a:extLst>
              <a:ext uri="{FF2B5EF4-FFF2-40B4-BE49-F238E27FC236}">
                <a16:creationId xmlns="" xmlns:a16="http://schemas.microsoft.com/office/drawing/2014/main" id="{C698CC1C-A166-4551-A671-B487EDB9C51E}"/>
              </a:ext>
            </a:extLst>
          </p:cNvPr>
          <p:cNvGrpSpPr/>
          <p:nvPr/>
        </p:nvGrpSpPr>
        <p:grpSpPr>
          <a:xfrm>
            <a:off x="2762687" y="6144196"/>
            <a:ext cx="288351" cy="137795"/>
            <a:chOff x="1068388" y="1871026"/>
            <a:chExt cx="288351" cy="137795"/>
          </a:xfrm>
        </p:grpSpPr>
        <p:grpSp>
          <p:nvGrpSpPr>
            <p:cNvPr id="282" name="Option">
              <a:extLst>
                <a:ext uri="{FF2B5EF4-FFF2-40B4-BE49-F238E27FC236}">
                  <a16:creationId xmlns="" xmlns:a16="http://schemas.microsoft.com/office/drawing/2014/main" id="{FA4C351D-172D-4B08-B8EA-27DD687E5C7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84" name="Circle">
                <a:extLst>
                  <a:ext uri="{FF2B5EF4-FFF2-40B4-BE49-F238E27FC236}">
                    <a16:creationId xmlns="" xmlns:a16="http://schemas.microsoft.com/office/drawing/2014/main" id="{73BDCD58-A19A-4941-AA0C-13940B2A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85" name="Check" hidden="1">
                <a:extLst>
                  <a:ext uri="{FF2B5EF4-FFF2-40B4-BE49-F238E27FC236}">
                    <a16:creationId xmlns="" xmlns:a16="http://schemas.microsoft.com/office/drawing/2014/main" id="{BD6CFEAD-4720-4EC0-A11C-2CB8A435C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3" name="Text">
              <a:extLst>
                <a:ext uri="{FF2B5EF4-FFF2-40B4-BE49-F238E27FC236}">
                  <a16:creationId xmlns="" xmlns:a16="http://schemas.microsoft.com/office/drawing/2014/main" id="{27B5CBFC-ACF5-4CAD-880B-EA025A5B2F85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6" name="직사각형 69">
            <a:extLst>
              <a:ext uri="{FF2B5EF4-FFF2-40B4-BE49-F238E27FC236}">
                <a16:creationId xmlns="" xmlns:a16="http://schemas.microsoft.com/office/drawing/2014/main" id="{C52B37E3-DDD3-4947-B561-58838392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52" y="6119294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7" name="Option">
            <a:extLst>
              <a:ext uri="{FF2B5EF4-FFF2-40B4-BE49-F238E27FC236}">
                <a16:creationId xmlns="" xmlns:a16="http://schemas.microsoft.com/office/drawing/2014/main" id="{71F30004-F12E-4AF4-B19F-D5AC36E16AC2}"/>
              </a:ext>
            </a:extLst>
          </p:cNvPr>
          <p:cNvGrpSpPr/>
          <p:nvPr/>
        </p:nvGrpSpPr>
        <p:grpSpPr>
          <a:xfrm>
            <a:off x="5144804" y="5365187"/>
            <a:ext cx="308672" cy="137795"/>
            <a:chOff x="1068388" y="1871026"/>
            <a:chExt cx="308672" cy="137795"/>
          </a:xfrm>
        </p:grpSpPr>
        <p:grpSp>
          <p:nvGrpSpPr>
            <p:cNvPr id="288" name="Option">
              <a:extLst>
                <a:ext uri="{FF2B5EF4-FFF2-40B4-BE49-F238E27FC236}">
                  <a16:creationId xmlns="" xmlns:a16="http://schemas.microsoft.com/office/drawing/2014/main" id="{CB2D6158-023C-4C3E-8D81-D51A3D9316E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90" name="Circle">
                <a:extLst>
                  <a:ext uri="{FF2B5EF4-FFF2-40B4-BE49-F238E27FC236}">
                    <a16:creationId xmlns="" xmlns:a16="http://schemas.microsoft.com/office/drawing/2014/main" id="{33FA735F-275F-4A94-8378-644E6D55C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91" name="Check" hidden="1">
                <a:extLst>
                  <a:ext uri="{FF2B5EF4-FFF2-40B4-BE49-F238E27FC236}">
                    <a16:creationId xmlns="" xmlns:a16="http://schemas.microsoft.com/office/drawing/2014/main" id="{2447AD0C-A950-4C2F-B90B-49DF3BE54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9" name="Text">
              <a:extLst>
                <a:ext uri="{FF2B5EF4-FFF2-40B4-BE49-F238E27FC236}">
                  <a16:creationId xmlns="" xmlns:a16="http://schemas.microsoft.com/office/drawing/2014/main" id="{EA5CF7AC-5A4D-4235-8B44-5373ED450A86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92" name="Option">
            <a:extLst>
              <a:ext uri="{FF2B5EF4-FFF2-40B4-BE49-F238E27FC236}">
                <a16:creationId xmlns="" xmlns:a16="http://schemas.microsoft.com/office/drawing/2014/main" id="{7AE1F40D-78B7-48CB-BE93-1469266A6A6F}"/>
              </a:ext>
            </a:extLst>
          </p:cNvPr>
          <p:cNvGrpSpPr/>
          <p:nvPr/>
        </p:nvGrpSpPr>
        <p:grpSpPr>
          <a:xfrm>
            <a:off x="5544138" y="5365616"/>
            <a:ext cx="288351" cy="137795"/>
            <a:chOff x="1068388" y="1871026"/>
            <a:chExt cx="288351" cy="137795"/>
          </a:xfrm>
        </p:grpSpPr>
        <p:grpSp>
          <p:nvGrpSpPr>
            <p:cNvPr id="293" name="Option">
              <a:extLst>
                <a:ext uri="{FF2B5EF4-FFF2-40B4-BE49-F238E27FC236}">
                  <a16:creationId xmlns="" xmlns:a16="http://schemas.microsoft.com/office/drawing/2014/main" id="{F744202C-681E-48AF-A2F0-CF97C399E34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95" name="Circle">
                <a:extLst>
                  <a:ext uri="{FF2B5EF4-FFF2-40B4-BE49-F238E27FC236}">
                    <a16:creationId xmlns="" xmlns:a16="http://schemas.microsoft.com/office/drawing/2014/main" id="{521BAAAB-8BBB-4F62-A086-E46449DCB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96" name="Check" hidden="1">
                <a:extLst>
                  <a:ext uri="{FF2B5EF4-FFF2-40B4-BE49-F238E27FC236}">
                    <a16:creationId xmlns="" xmlns:a16="http://schemas.microsoft.com/office/drawing/2014/main" id="{32A5968E-D92E-4DA8-8A35-860B0C7D7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4" name="Text">
              <a:extLst>
                <a:ext uri="{FF2B5EF4-FFF2-40B4-BE49-F238E27FC236}">
                  <a16:creationId xmlns="" xmlns:a16="http://schemas.microsoft.com/office/drawing/2014/main" id="{486E546E-3174-488A-813B-471C3A70798F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97" name="직사각형 69">
            <a:extLst>
              <a:ext uri="{FF2B5EF4-FFF2-40B4-BE49-F238E27FC236}">
                <a16:creationId xmlns="" xmlns:a16="http://schemas.microsoft.com/office/drawing/2014/main" id="{8A24226D-BBE1-4490-B795-C272A0F9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835" y="5366033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8" name="Option">
            <a:extLst>
              <a:ext uri="{FF2B5EF4-FFF2-40B4-BE49-F238E27FC236}">
                <a16:creationId xmlns="" xmlns:a16="http://schemas.microsoft.com/office/drawing/2014/main" id="{FD6C1C9B-80FF-4F41-AAC3-5C04DE4E528E}"/>
              </a:ext>
            </a:extLst>
          </p:cNvPr>
          <p:cNvGrpSpPr/>
          <p:nvPr/>
        </p:nvGrpSpPr>
        <p:grpSpPr>
          <a:xfrm>
            <a:off x="5153642" y="5632699"/>
            <a:ext cx="308672" cy="137795"/>
            <a:chOff x="1068388" y="1871026"/>
            <a:chExt cx="308672" cy="137795"/>
          </a:xfrm>
        </p:grpSpPr>
        <p:grpSp>
          <p:nvGrpSpPr>
            <p:cNvPr id="299" name="Option">
              <a:extLst>
                <a:ext uri="{FF2B5EF4-FFF2-40B4-BE49-F238E27FC236}">
                  <a16:creationId xmlns="" xmlns:a16="http://schemas.microsoft.com/office/drawing/2014/main" id="{E607A969-3F7F-4253-BC6E-42B6EFFBCC2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01" name="Circle">
                <a:extLst>
                  <a:ext uri="{FF2B5EF4-FFF2-40B4-BE49-F238E27FC236}">
                    <a16:creationId xmlns="" xmlns:a16="http://schemas.microsoft.com/office/drawing/2014/main" id="{7F40FE14-3457-4726-BEE1-5A70450B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02" name="Check" hidden="1">
                <a:extLst>
                  <a:ext uri="{FF2B5EF4-FFF2-40B4-BE49-F238E27FC236}">
                    <a16:creationId xmlns="" xmlns:a16="http://schemas.microsoft.com/office/drawing/2014/main" id="{9D4734D8-AB18-497B-BA1A-BAF24AAB1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0" name="Text">
              <a:extLst>
                <a:ext uri="{FF2B5EF4-FFF2-40B4-BE49-F238E27FC236}">
                  <a16:creationId xmlns="" xmlns:a16="http://schemas.microsoft.com/office/drawing/2014/main" id="{3D0B0C50-2AE8-489D-A122-1A4FD459CDBA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03" name="Option">
            <a:extLst>
              <a:ext uri="{FF2B5EF4-FFF2-40B4-BE49-F238E27FC236}">
                <a16:creationId xmlns="" xmlns:a16="http://schemas.microsoft.com/office/drawing/2014/main" id="{B33216A9-5632-436A-9F4E-B5617431290D}"/>
              </a:ext>
            </a:extLst>
          </p:cNvPr>
          <p:cNvGrpSpPr/>
          <p:nvPr/>
        </p:nvGrpSpPr>
        <p:grpSpPr>
          <a:xfrm>
            <a:off x="5552976" y="5633128"/>
            <a:ext cx="288351" cy="137795"/>
            <a:chOff x="1068388" y="1871026"/>
            <a:chExt cx="288351" cy="137795"/>
          </a:xfrm>
        </p:grpSpPr>
        <p:grpSp>
          <p:nvGrpSpPr>
            <p:cNvPr id="304" name="Option">
              <a:extLst>
                <a:ext uri="{FF2B5EF4-FFF2-40B4-BE49-F238E27FC236}">
                  <a16:creationId xmlns="" xmlns:a16="http://schemas.microsoft.com/office/drawing/2014/main" id="{F81B33B4-6EC7-4290-8A0B-C2512C1CBEF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06" name="Circle">
                <a:extLst>
                  <a:ext uri="{FF2B5EF4-FFF2-40B4-BE49-F238E27FC236}">
                    <a16:creationId xmlns="" xmlns:a16="http://schemas.microsoft.com/office/drawing/2014/main" id="{B4DAE5C8-5E51-443A-BF42-588640702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07" name="Check" hidden="1">
                <a:extLst>
                  <a:ext uri="{FF2B5EF4-FFF2-40B4-BE49-F238E27FC236}">
                    <a16:creationId xmlns="" xmlns:a16="http://schemas.microsoft.com/office/drawing/2014/main" id="{E7E10B07-BB25-489B-821E-590E420A4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5" name="Text">
              <a:extLst>
                <a:ext uri="{FF2B5EF4-FFF2-40B4-BE49-F238E27FC236}">
                  <a16:creationId xmlns="" xmlns:a16="http://schemas.microsoft.com/office/drawing/2014/main" id="{AC069328-ED67-498E-8874-C593C05E9126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08" name="직사각형 69">
            <a:extLst>
              <a:ext uri="{FF2B5EF4-FFF2-40B4-BE49-F238E27FC236}">
                <a16:creationId xmlns="" xmlns:a16="http://schemas.microsoft.com/office/drawing/2014/main" id="{04EA6217-6B59-4826-A9C2-96209F869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673" y="5633545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9" name="Option">
            <a:extLst>
              <a:ext uri="{FF2B5EF4-FFF2-40B4-BE49-F238E27FC236}">
                <a16:creationId xmlns="" xmlns:a16="http://schemas.microsoft.com/office/drawing/2014/main" id="{394BE557-84B7-4DB0-9899-4195245EC11F}"/>
              </a:ext>
            </a:extLst>
          </p:cNvPr>
          <p:cNvGrpSpPr/>
          <p:nvPr/>
        </p:nvGrpSpPr>
        <p:grpSpPr>
          <a:xfrm>
            <a:off x="5160490" y="5874760"/>
            <a:ext cx="308672" cy="137795"/>
            <a:chOff x="1068388" y="1871026"/>
            <a:chExt cx="308672" cy="137795"/>
          </a:xfrm>
        </p:grpSpPr>
        <p:grpSp>
          <p:nvGrpSpPr>
            <p:cNvPr id="310" name="Option">
              <a:extLst>
                <a:ext uri="{FF2B5EF4-FFF2-40B4-BE49-F238E27FC236}">
                  <a16:creationId xmlns="" xmlns:a16="http://schemas.microsoft.com/office/drawing/2014/main" id="{F2DFDF86-C7D2-4F30-B238-66542AA655A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12" name="Circle">
                <a:extLst>
                  <a:ext uri="{FF2B5EF4-FFF2-40B4-BE49-F238E27FC236}">
                    <a16:creationId xmlns="" xmlns:a16="http://schemas.microsoft.com/office/drawing/2014/main" id="{086B7F60-638F-4E4B-88C4-364C05367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3" name="Check" hidden="1">
                <a:extLst>
                  <a:ext uri="{FF2B5EF4-FFF2-40B4-BE49-F238E27FC236}">
                    <a16:creationId xmlns="" xmlns:a16="http://schemas.microsoft.com/office/drawing/2014/main" id="{32BC70D4-9950-4612-AF67-E0F92CE31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1" name="Text">
              <a:extLst>
                <a:ext uri="{FF2B5EF4-FFF2-40B4-BE49-F238E27FC236}">
                  <a16:creationId xmlns="" xmlns:a16="http://schemas.microsoft.com/office/drawing/2014/main" id="{B0BB26A8-1C8D-4C58-9C36-EB36A6CAFC79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14" name="Option">
            <a:extLst>
              <a:ext uri="{FF2B5EF4-FFF2-40B4-BE49-F238E27FC236}">
                <a16:creationId xmlns="" xmlns:a16="http://schemas.microsoft.com/office/drawing/2014/main" id="{A872BA05-3BA7-4FD5-8FF5-A51B5311D89C}"/>
              </a:ext>
            </a:extLst>
          </p:cNvPr>
          <p:cNvGrpSpPr/>
          <p:nvPr/>
        </p:nvGrpSpPr>
        <p:grpSpPr>
          <a:xfrm>
            <a:off x="5559824" y="5875189"/>
            <a:ext cx="288351" cy="137795"/>
            <a:chOff x="1068388" y="1871026"/>
            <a:chExt cx="288351" cy="137795"/>
          </a:xfrm>
        </p:grpSpPr>
        <p:grpSp>
          <p:nvGrpSpPr>
            <p:cNvPr id="315" name="Option">
              <a:extLst>
                <a:ext uri="{FF2B5EF4-FFF2-40B4-BE49-F238E27FC236}">
                  <a16:creationId xmlns="" xmlns:a16="http://schemas.microsoft.com/office/drawing/2014/main" id="{8F18A27B-3D86-4353-B9BE-0E9B63AC35F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17" name="Circle">
                <a:extLst>
                  <a:ext uri="{FF2B5EF4-FFF2-40B4-BE49-F238E27FC236}">
                    <a16:creationId xmlns="" xmlns:a16="http://schemas.microsoft.com/office/drawing/2014/main" id="{F8EF4D7D-7F68-40C7-AA09-E97BEF6B9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8" name="Check" hidden="1">
                <a:extLst>
                  <a:ext uri="{FF2B5EF4-FFF2-40B4-BE49-F238E27FC236}">
                    <a16:creationId xmlns="" xmlns:a16="http://schemas.microsoft.com/office/drawing/2014/main" id="{F338CDE8-A6B4-4EBA-835C-083AB6146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6" name="Text">
              <a:extLst>
                <a:ext uri="{FF2B5EF4-FFF2-40B4-BE49-F238E27FC236}">
                  <a16:creationId xmlns="" xmlns:a16="http://schemas.microsoft.com/office/drawing/2014/main" id="{30DFC569-9F18-44E2-8649-07579228A609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19" name="직사각형 69">
            <a:extLst>
              <a:ext uri="{FF2B5EF4-FFF2-40B4-BE49-F238E27FC236}">
                <a16:creationId xmlns="" xmlns:a16="http://schemas.microsoft.com/office/drawing/2014/main" id="{DF51441F-5F2D-4CD9-9FBA-7A26113A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21" y="5875606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="" xmlns:a16="http://schemas.microsoft.com/office/drawing/2014/main" id="{3D8FC1FD-8AFF-487A-818C-2E920D774C9F}"/>
              </a:ext>
            </a:extLst>
          </p:cNvPr>
          <p:cNvSpPr txBox="1"/>
          <p:nvPr/>
        </p:nvSpPr>
        <p:spPr>
          <a:xfrm>
            <a:off x="4256273" y="1745797"/>
            <a:ext cx="3535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자살유발정보</a:t>
            </a:r>
            <a:r>
              <a:rPr lang="en-US" altLang="ko-KR" sz="800" dirty="0"/>
              <a:t>/</a:t>
            </a:r>
            <a:r>
              <a:rPr lang="ko-KR" altLang="en-US" sz="800" dirty="0"/>
              <a:t>유해정보는 어떻게 구분하나요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sp>
        <p:nvSpPr>
          <p:cNvPr id="322" name="TextBox 321">
            <a:extLst>
              <a:ext uri="{FF2B5EF4-FFF2-40B4-BE49-F238E27FC236}">
                <a16:creationId xmlns="" xmlns:a16="http://schemas.microsoft.com/office/drawing/2014/main" id="{A39AC335-9AD7-4371-83A1-D34FEE90395A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4" name="Oval 42">
            <a:extLst>
              <a:ext uri="{FF2B5EF4-FFF2-40B4-BE49-F238E27FC236}">
                <a16:creationId xmlns="" xmlns:a16="http://schemas.microsoft.com/office/drawing/2014/main" id="{55D3C95B-4D55-4253-84BC-C5BF942E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5" y="178948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25" name="Oval 42">
            <a:extLst>
              <a:ext uri="{FF2B5EF4-FFF2-40B4-BE49-F238E27FC236}">
                <a16:creationId xmlns="" xmlns:a16="http://schemas.microsoft.com/office/drawing/2014/main" id="{A6AEEE2D-56C5-4DA3-BE72-327294EF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2" y="212925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26" name="Oval 42">
            <a:extLst>
              <a:ext uri="{FF2B5EF4-FFF2-40B4-BE49-F238E27FC236}">
                <a16:creationId xmlns="" xmlns:a16="http://schemas.microsoft.com/office/drawing/2014/main" id="{C288338F-2C89-4114-9FC8-738B701F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868" y="241474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27" name="Oval 42">
            <a:extLst>
              <a:ext uri="{FF2B5EF4-FFF2-40B4-BE49-F238E27FC236}">
                <a16:creationId xmlns="" xmlns:a16="http://schemas.microsoft.com/office/drawing/2014/main" id="{FB524BD0-BD32-4873-A6F2-ACB1A65F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365" y="238433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28" name="Oval 42">
            <a:extLst>
              <a:ext uri="{FF2B5EF4-FFF2-40B4-BE49-F238E27FC236}">
                <a16:creationId xmlns="" xmlns:a16="http://schemas.microsoft.com/office/drawing/2014/main" id="{8D4FAA85-6D1F-4B3E-82BA-B2E639792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1" y="291855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29" name="Oval 42">
            <a:extLst>
              <a:ext uri="{FF2B5EF4-FFF2-40B4-BE49-F238E27FC236}">
                <a16:creationId xmlns="" xmlns:a16="http://schemas.microsoft.com/office/drawing/2014/main" id="{5A225545-77B4-431E-85D9-E7EE5AA4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1" y="318589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30" name="Oval 42">
            <a:extLst>
              <a:ext uri="{FF2B5EF4-FFF2-40B4-BE49-F238E27FC236}">
                <a16:creationId xmlns="" xmlns:a16="http://schemas.microsoft.com/office/drawing/2014/main" id="{8D8701D9-889E-4344-A0AF-8C7CAAE6D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052" y="210876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31" name="Oval 42">
            <a:extLst>
              <a:ext uri="{FF2B5EF4-FFF2-40B4-BE49-F238E27FC236}">
                <a16:creationId xmlns="" xmlns:a16="http://schemas.microsoft.com/office/drawing/2014/main" id="{D3EE426B-8485-4A3E-9B68-72F9B27E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40" y="3444701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32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574" y="2381851"/>
            <a:ext cx="1232480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" name="Oval 42">
            <a:extLst>
              <a:ext uri="{FF2B5EF4-FFF2-40B4-BE49-F238E27FC236}">
                <a16:creationId xmlns="" xmlns:a16="http://schemas.microsoft.com/office/drawing/2014/main" id="{68F7B98C-618E-4561-B5BC-7AC55DD8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0" y="266348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35" name="Oval 42">
            <a:extLst>
              <a:ext uri="{FF2B5EF4-FFF2-40B4-BE49-F238E27FC236}">
                <a16:creationId xmlns="" xmlns:a16="http://schemas.microsoft.com/office/drawing/2014/main" id="{41AC96EE-049B-466C-BC62-A61AE833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819" y="334789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36" name="Oval 42">
            <a:extLst>
              <a:ext uri="{FF2B5EF4-FFF2-40B4-BE49-F238E27FC236}">
                <a16:creationId xmlns="" xmlns:a16="http://schemas.microsoft.com/office/drawing/2014/main" id="{827098BA-E1A6-43A0-8923-9A7CA130D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26" y="446698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338" name="Oval 42">
            <a:extLst>
              <a:ext uri="{FF2B5EF4-FFF2-40B4-BE49-F238E27FC236}">
                <a16:creationId xmlns="" xmlns:a16="http://schemas.microsoft.com/office/drawing/2014/main" id="{6DD4378C-001B-42B0-AE64-ED0EFD44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5" y="512052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" name="Oval 42">
            <a:extLst>
              <a:ext uri="{FF2B5EF4-FFF2-40B4-BE49-F238E27FC236}">
                <a16:creationId xmlns="" xmlns:a16="http://schemas.microsoft.com/office/drawing/2014/main" id="{7C99B150-F52A-4E2B-9D9E-7B20C6ED0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998" y="534830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="" xmlns:a16="http://schemas.microsoft.com/office/drawing/2014/main" id="{2BA862A2-2EE6-46DB-86B7-FAFB306343F4}"/>
              </a:ext>
            </a:extLst>
          </p:cNvPr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42" name="직사각형 341">
            <a:extLst>
              <a:ext uri="{FF2B5EF4-FFF2-40B4-BE49-F238E27FC236}">
                <a16:creationId xmlns="" xmlns:a16="http://schemas.microsoft.com/office/drawing/2014/main" id="{9E72E430-B83A-4166-8C54-4A66A0CAF49D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">
            <a:extLst>
              <a:ext uri="{FF2B5EF4-FFF2-40B4-BE49-F238E27FC236}">
                <a16:creationId xmlns="" xmlns:a16="http://schemas.microsoft.com/office/drawing/2014/main" id="{C99FECBA-6339-4E47-9419-C19A1C30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6327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</a:p>
        </p:txBody>
      </p:sp>
      <p:sp>
        <p:nvSpPr>
          <p:cNvPr id="162" name="Oval 42">
            <a:extLst>
              <a:ext uri="{FF2B5EF4-FFF2-40B4-BE49-F238E27FC236}">
                <a16:creationId xmlns="" xmlns:a16="http://schemas.microsoft.com/office/drawing/2014/main" id="{E0C0CFFD-A50F-4816-B75B-F48F9B5B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214" y="335583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grpSp>
        <p:nvGrpSpPr>
          <p:cNvPr id="164" name="그룹 163">
            <a:extLst>
              <a:ext uri="{FF2B5EF4-FFF2-40B4-BE49-F238E27FC236}">
                <a16:creationId xmlns="" xmlns:a16="http://schemas.microsoft.com/office/drawing/2014/main" id="{621FF75B-88AB-4927-BEC7-2FCDF30FDBFF}"/>
              </a:ext>
            </a:extLst>
          </p:cNvPr>
          <p:cNvGrpSpPr/>
          <p:nvPr/>
        </p:nvGrpSpPr>
        <p:grpSpPr>
          <a:xfrm>
            <a:off x="2339985" y="5117390"/>
            <a:ext cx="2036158" cy="159203"/>
            <a:chOff x="3668113" y="4413018"/>
            <a:chExt cx="4487743" cy="195263"/>
          </a:xfrm>
        </p:grpSpPr>
        <p:sp>
          <p:nvSpPr>
            <p:cNvPr id="166" name="직사각형 69">
              <a:extLst>
                <a:ext uri="{FF2B5EF4-FFF2-40B4-BE49-F238E27FC236}">
                  <a16:creationId xmlns="" xmlns:a16="http://schemas.microsoft.com/office/drawing/2014/main" id="{C4039D83-6AA7-4550-9589-27E40186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427257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67" name="직사각형 69">
              <a:extLst>
                <a:ext uri="{FF2B5EF4-FFF2-40B4-BE49-F238E27FC236}">
                  <a16:creationId xmlns="" xmlns:a16="http://schemas.microsoft.com/office/drawing/2014/main" id="{8D2228DD-BA52-4099-819B-B00AC7A3E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558" y="4413018"/>
              <a:ext cx="380298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8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380" y="5117390"/>
            <a:ext cx="2400347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FCC3131F-7C07-45CB-B6C6-3E91D7F9EABF}"/>
              </a:ext>
            </a:extLst>
          </p:cNvPr>
          <p:cNvSpPr txBox="1"/>
          <p:nvPr/>
        </p:nvSpPr>
        <p:spPr>
          <a:xfrm>
            <a:off x="1285063" y="4691281"/>
            <a:ext cx="659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내용을 작성 후 저장하면 </a:t>
            </a:r>
            <a:r>
              <a:rPr lang="ko-KR" altLang="en-US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신고자의 연락처로 </a:t>
            </a:r>
            <a:r>
              <a:rPr lang="en-US" altLang="ko-KR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즉시 신고됩니다</a:t>
            </a:r>
            <a:r>
              <a:rPr lang="en-US" altLang="ko-KR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긴급구조대상자 구조를 위해 긴급구조기관에서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신고자에게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사실 확인을 위해 연락이 갈 수 있습니다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192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FCC3131F-7C07-45CB-B6C6-3E91D7F9EABF}"/>
              </a:ext>
            </a:extLst>
          </p:cNvPr>
          <p:cNvSpPr txBox="1"/>
          <p:nvPr/>
        </p:nvSpPr>
        <p:spPr>
          <a:xfrm>
            <a:off x="1285063" y="4691281"/>
            <a:ext cx="659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내용을 작성 후 저장하면 </a:t>
            </a:r>
            <a:r>
              <a:rPr lang="ko-KR" altLang="en-US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신고자의 연락처로 </a:t>
            </a:r>
            <a:r>
              <a:rPr lang="en-US" altLang="ko-KR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즉시 신고됩니다</a:t>
            </a:r>
            <a:r>
              <a:rPr lang="en-US" altLang="ko-KR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긴급구조대상자 구조를 위해 긴급구조기관에서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신고자에게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사실 확인을 위해 연락이 갈 수 있습니다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8" name="표 227">
            <a:extLst>
              <a:ext uri="{FF2B5EF4-FFF2-40B4-BE49-F238E27FC236}">
                <a16:creationId xmlns="" xmlns:a16="http://schemas.microsoft.com/office/drawing/2014/main" id="{D274A590-28CA-4BB1-A5F1-025A275F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93133"/>
              </p:ext>
            </p:extLst>
          </p:nvPr>
        </p:nvGraphicFramePr>
        <p:xfrm>
          <a:off x="1096653" y="5070097"/>
          <a:ext cx="5772112" cy="126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1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350">
                  <a:extLst>
                    <a:ext uri="{9D8B030D-6E8A-4147-A177-3AD203B41FA5}">
                      <a16:colId xmlns="" xmlns:a16="http://schemas.microsoft.com/office/drawing/2014/main" val="100852275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502588775"/>
                    </a:ext>
                  </a:extLst>
                </a:gridCol>
                <a:gridCol w="771898">
                  <a:extLst>
                    <a:ext uri="{9D8B030D-6E8A-4147-A177-3AD203B41FA5}">
                      <a16:colId xmlns="" xmlns:a16="http://schemas.microsoft.com/office/drawing/2014/main" val="1857194686"/>
                    </a:ext>
                  </a:extLst>
                </a:gridCol>
                <a:gridCol w="1002488">
                  <a:extLst>
                    <a:ext uri="{9D8B030D-6E8A-4147-A177-3AD203B41FA5}">
                      <a16:colId xmlns="" xmlns:a16="http://schemas.microsoft.com/office/drawing/2014/main" val="1074941832"/>
                    </a:ext>
                  </a:extLst>
                </a:gridCol>
              </a:tblGrid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신고사유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442312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연락처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73680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6823909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 정보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72013530"/>
                  </a:ext>
                </a:extLst>
              </a:tr>
            </a:tbl>
          </a:graphicData>
        </a:graphic>
      </p:graphicFrame>
      <p:sp>
        <p:nvSpPr>
          <p:cNvPr id="339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380" y="5117390"/>
            <a:ext cx="2400347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4" name="표 323">
            <a:extLst>
              <a:ext uri="{FF2B5EF4-FFF2-40B4-BE49-F238E27FC236}">
                <a16:creationId xmlns="" xmlns:a16="http://schemas.microsoft.com/office/drawing/2014/main" id="{1AA37D24-EDEF-4B11-B1CC-175FDDC09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30044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2">
            <a:extLst>
              <a:ext uri="{FF2B5EF4-FFF2-40B4-BE49-F238E27FC236}">
                <a16:creationId xmlns="" xmlns:a16="http://schemas.microsoft.com/office/drawing/2014/main" id="{D1DE44FF-3DFE-425A-9DFC-DA5DFF38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SC-1202</a:t>
            </a:r>
          </a:p>
        </p:txBody>
      </p:sp>
      <p:graphicFrame>
        <p:nvGraphicFramePr>
          <p:cNvPr id="405" name="표 404">
            <a:extLst>
              <a:ext uri="{FF2B5EF4-FFF2-40B4-BE49-F238E27FC236}">
                <a16:creationId xmlns="" xmlns:a16="http://schemas.microsoft.com/office/drawing/2014/main" id="{94B0ACD1-A9DC-4908-9483-E80166993D1B}"/>
              </a:ext>
            </a:extLst>
          </p:cNvPr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5" name="직선 연결선 464">
            <a:extLst>
              <a:ext uri="{FF2B5EF4-FFF2-40B4-BE49-F238E27FC236}">
                <a16:creationId xmlns="" xmlns:a16="http://schemas.microsoft.com/office/drawing/2014/main" id="{FB3B762B-A487-4A41-BF64-06FECD339675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2" name="표 611">
            <a:extLst>
              <a:ext uri="{FF2B5EF4-FFF2-40B4-BE49-F238E27FC236}">
                <a16:creationId xmlns="" xmlns:a16="http://schemas.microsoft.com/office/drawing/2014/main" id="{EC59B4C7-3CF6-4EA3-96EA-56C8DBD85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23762"/>
              </p:ext>
            </p:extLst>
          </p:nvPr>
        </p:nvGraphicFramePr>
        <p:xfrm>
          <a:off x="7061199" y="836712"/>
          <a:ext cx="2717801" cy="351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8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긴급구조대상자 신고 내용 입력 후 저장 누를 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문자미리보기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내용을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 신고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기준으로 이미 신고한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경우 신고 불가능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긴급구조대상자가 아닌 경우는 저장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문자미리보기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클릭 시 해당 창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정보는 자동으로 적용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3372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3372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13372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1866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  <a:tr h="239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78908"/>
                  </a:ext>
                </a:extLst>
              </a:tr>
            </a:tbl>
          </a:graphicData>
        </a:graphic>
      </p:graphicFrame>
      <p:sp>
        <p:nvSpPr>
          <p:cNvPr id="153" name="모서리가 둥근 직사각형 34">
            <a:extLst>
              <a:ext uri="{FF2B5EF4-FFF2-40B4-BE49-F238E27FC236}">
                <a16:creationId xmlns="" xmlns:a16="http://schemas.microsoft.com/office/drawing/2014/main" id="{B5BDBC40-D3D1-47F4-98BB-4C30EDA45912}"/>
              </a:ext>
            </a:extLst>
          </p:cNvPr>
          <p:cNvSpPr/>
          <p:nvPr/>
        </p:nvSpPr>
        <p:spPr bwMode="auto">
          <a:xfrm>
            <a:off x="1042100" y="1260493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표시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="" xmlns:a16="http://schemas.microsoft.com/office/drawing/2014/main" id="{08432BEF-FCB1-4016-B92E-4BEA8C11A377}"/>
              </a:ext>
            </a:extLst>
          </p:cNvPr>
          <p:cNvGraphicFramePr>
            <a:graphicFrameLocks noGrp="1"/>
          </p:cNvGraphicFramePr>
          <p:nvPr/>
        </p:nvGraphicFramePr>
        <p:xfrm>
          <a:off x="1082682" y="1708995"/>
          <a:ext cx="5772111" cy="28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grpSp>
        <p:nvGrpSpPr>
          <p:cNvPr id="185" name="Option">
            <a:extLst>
              <a:ext uri="{FF2B5EF4-FFF2-40B4-BE49-F238E27FC236}">
                <a16:creationId xmlns="" xmlns:a16="http://schemas.microsoft.com/office/drawing/2014/main" id="{39D89104-AC6D-4808-A25A-B6A6C3559002}"/>
              </a:ext>
            </a:extLst>
          </p:cNvPr>
          <p:cNvGrpSpPr/>
          <p:nvPr/>
        </p:nvGrpSpPr>
        <p:grpSpPr>
          <a:xfrm>
            <a:off x="2419350" y="1784086"/>
            <a:ext cx="821633" cy="137795"/>
            <a:chOff x="1068388" y="1871026"/>
            <a:chExt cx="821633" cy="137795"/>
          </a:xfrm>
        </p:grpSpPr>
        <p:grpSp>
          <p:nvGrpSpPr>
            <p:cNvPr id="186" name="Option">
              <a:extLst>
                <a:ext uri="{FF2B5EF4-FFF2-40B4-BE49-F238E27FC236}">
                  <a16:creationId xmlns="" xmlns:a16="http://schemas.microsoft.com/office/drawing/2014/main" id="{660E4EA6-AB70-4896-AECA-707A46CF707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8" name="Circle">
                <a:extLst>
                  <a:ext uri="{FF2B5EF4-FFF2-40B4-BE49-F238E27FC236}">
                    <a16:creationId xmlns="" xmlns:a16="http://schemas.microsoft.com/office/drawing/2014/main" id="{408295BE-8472-460F-A876-5C0F6D3D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Check" hidden="1">
                <a:extLst>
                  <a:ext uri="{FF2B5EF4-FFF2-40B4-BE49-F238E27FC236}">
                    <a16:creationId xmlns="" xmlns:a16="http://schemas.microsoft.com/office/drawing/2014/main" id="{8A6271B8-E888-45BC-9FF6-A825AA111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Text">
              <a:extLst>
                <a:ext uri="{FF2B5EF4-FFF2-40B4-BE49-F238E27FC236}">
                  <a16:creationId xmlns="" xmlns:a16="http://schemas.microsoft.com/office/drawing/2014/main" id="{83DCD8F0-E69E-417D-AB2B-E678E75D7050}"/>
                </a:ext>
              </a:extLst>
            </p:cNvPr>
            <p:cNvSpPr txBox="1"/>
            <p:nvPr/>
          </p:nvSpPr>
          <p:spPr>
            <a:xfrm>
              <a:off x="1274468" y="1871026"/>
              <a:ext cx="615553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90" name="Option">
            <a:extLst>
              <a:ext uri="{FF2B5EF4-FFF2-40B4-BE49-F238E27FC236}">
                <a16:creationId xmlns="" xmlns:a16="http://schemas.microsoft.com/office/drawing/2014/main" id="{F11366A3-EFD5-4F52-8BA9-B4DD01F61F45}"/>
              </a:ext>
            </a:extLst>
          </p:cNvPr>
          <p:cNvGrpSpPr/>
          <p:nvPr/>
        </p:nvGrpSpPr>
        <p:grpSpPr>
          <a:xfrm>
            <a:off x="3386286" y="1784085"/>
            <a:ext cx="616449" cy="137795"/>
            <a:chOff x="1068388" y="1871026"/>
            <a:chExt cx="616449" cy="137795"/>
          </a:xfrm>
        </p:grpSpPr>
        <p:grpSp>
          <p:nvGrpSpPr>
            <p:cNvPr id="191" name="Option">
              <a:extLst>
                <a:ext uri="{FF2B5EF4-FFF2-40B4-BE49-F238E27FC236}">
                  <a16:creationId xmlns="" xmlns:a16="http://schemas.microsoft.com/office/drawing/2014/main" id="{A17289FE-E9A2-4E40-A6F9-A3FA3DD6127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93" name="Circle">
                <a:extLst>
                  <a:ext uri="{FF2B5EF4-FFF2-40B4-BE49-F238E27FC236}">
                    <a16:creationId xmlns="" xmlns:a16="http://schemas.microsoft.com/office/drawing/2014/main" id="{039EDE54-D8C6-4211-8287-6F5E88C53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Check" hidden="1">
                <a:extLst>
                  <a:ext uri="{FF2B5EF4-FFF2-40B4-BE49-F238E27FC236}">
                    <a16:creationId xmlns="" xmlns:a16="http://schemas.microsoft.com/office/drawing/2014/main" id="{E48FD386-4D7F-4398-927C-59F76C0FC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2" name="Text">
              <a:extLst>
                <a:ext uri="{FF2B5EF4-FFF2-40B4-BE49-F238E27FC236}">
                  <a16:creationId xmlns="" xmlns:a16="http://schemas.microsoft.com/office/drawing/2014/main" id="{4E94C256-871B-4CA3-A8A1-6CB6B160C00A}"/>
                </a:ext>
              </a:extLst>
            </p:cNvPr>
            <p:cNvSpPr txBox="1"/>
            <p:nvPr/>
          </p:nvSpPr>
          <p:spPr>
            <a:xfrm>
              <a:off x="1274468" y="1871026"/>
              <a:ext cx="410369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유해정보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95" name="표 194">
            <a:extLst>
              <a:ext uri="{FF2B5EF4-FFF2-40B4-BE49-F238E27FC236}">
                <a16:creationId xmlns="" xmlns:a16="http://schemas.microsoft.com/office/drawing/2014/main" id="{F10ED807-237E-48CE-8C33-FFDA78B6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89235"/>
              </p:ext>
            </p:extLst>
          </p:nvPr>
        </p:nvGraphicFramePr>
        <p:xfrm>
          <a:off x="1078919" y="2070838"/>
          <a:ext cx="5772111" cy="202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2642">
                  <a:extLst>
                    <a:ext uri="{9D8B030D-6E8A-4147-A177-3AD203B41FA5}">
                      <a16:colId xmlns="" xmlns:a16="http://schemas.microsoft.com/office/drawing/2014/main" val="4193356119"/>
                    </a:ext>
                  </a:extLst>
                </a:gridCol>
                <a:gridCol w="1761582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자살유발정보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사이트명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497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909743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3479608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 형태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자살위해물건 정보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023471"/>
                  </a:ext>
                </a:extLst>
              </a:tr>
              <a:tr h="327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</a:tbl>
          </a:graphicData>
        </a:graphic>
      </p:graphicFrame>
      <p:grpSp>
        <p:nvGrpSpPr>
          <p:cNvPr id="196" name="그룹 195">
            <a:extLst>
              <a:ext uri="{FF2B5EF4-FFF2-40B4-BE49-F238E27FC236}">
                <a16:creationId xmlns="" xmlns:a16="http://schemas.microsoft.com/office/drawing/2014/main" id="{F327B12D-6A33-4AB4-9A3A-4FB32CB6DDFC}"/>
              </a:ext>
            </a:extLst>
          </p:cNvPr>
          <p:cNvGrpSpPr/>
          <p:nvPr/>
        </p:nvGrpSpPr>
        <p:grpSpPr>
          <a:xfrm>
            <a:off x="2413237" y="2384333"/>
            <a:ext cx="1569623" cy="165133"/>
            <a:chOff x="3668113" y="4413018"/>
            <a:chExt cx="1569623" cy="195263"/>
          </a:xfrm>
        </p:grpSpPr>
        <p:sp>
          <p:nvSpPr>
            <p:cNvPr id="197" name="직사각형 69">
              <a:extLst>
                <a:ext uri="{FF2B5EF4-FFF2-40B4-BE49-F238E27FC236}">
                  <a16:creationId xmlns="" xmlns:a16="http://schemas.microsoft.com/office/drawing/2014/main" id="{106464D3-A2CE-402E-AC0F-DBAACB19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98" name="직사각형 69">
              <a:extLst>
                <a:ext uri="{FF2B5EF4-FFF2-40B4-BE49-F238E27FC236}">
                  <a16:creationId xmlns="" xmlns:a16="http://schemas.microsoft.com/office/drawing/2014/main" id="{D9DAF6AD-5BD0-4986-AA6A-4A04017EE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="" xmlns:a16="http://schemas.microsoft.com/office/drawing/2014/main" id="{81FA15D5-F777-4C7E-85E4-5A74D2747806}"/>
              </a:ext>
            </a:extLst>
          </p:cNvPr>
          <p:cNvGrpSpPr/>
          <p:nvPr/>
        </p:nvGrpSpPr>
        <p:grpSpPr>
          <a:xfrm>
            <a:off x="5139978" y="2384333"/>
            <a:ext cx="1569623" cy="165133"/>
            <a:chOff x="3668113" y="4413018"/>
            <a:chExt cx="1569623" cy="195263"/>
          </a:xfrm>
        </p:grpSpPr>
        <p:sp>
          <p:nvSpPr>
            <p:cNvPr id="200" name="직사각형 69">
              <a:extLst>
                <a:ext uri="{FF2B5EF4-FFF2-40B4-BE49-F238E27FC236}">
                  <a16:creationId xmlns="" xmlns:a16="http://schemas.microsoft.com/office/drawing/2014/main" id="{A010EBDB-204A-4084-9EBA-D32DAFAA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01" name="직사각형 69">
              <a:extLst>
                <a:ext uri="{FF2B5EF4-FFF2-40B4-BE49-F238E27FC236}">
                  <a16:creationId xmlns="" xmlns:a16="http://schemas.microsoft.com/office/drawing/2014/main" id="{67BE9FD8-D1B0-498D-B290-B37FCC7E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="" xmlns:a16="http://schemas.microsoft.com/office/drawing/2014/main" id="{B17BD961-F598-4344-925B-AC54C4FF2AAC}"/>
              </a:ext>
            </a:extLst>
          </p:cNvPr>
          <p:cNvGrpSpPr/>
          <p:nvPr/>
        </p:nvGrpSpPr>
        <p:grpSpPr>
          <a:xfrm>
            <a:off x="2404344" y="3182382"/>
            <a:ext cx="1569623" cy="165133"/>
            <a:chOff x="3668113" y="4413018"/>
            <a:chExt cx="1569623" cy="195263"/>
          </a:xfrm>
        </p:grpSpPr>
        <p:sp>
          <p:nvSpPr>
            <p:cNvPr id="203" name="직사각형 69">
              <a:extLst>
                <a:ext uri="{FF2B5EF4-FFF2-40B4-BE49-F238E27FC236}">
                  <a16:creationId xmlns="" xmlns:a16="http://schemas.microsoft.com/office/drawing/2014/main" id="{7881A500-B67E-4945-AAE1-39FB3686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04" name="직사각형 69">
              <a:extLst>
                <a:ext uri="{FF2B5EF4-FFF2-40B4-BE49-F238E27FC236}">
                  <a16:creationId xmlns="" xmlns:a16="http://schemas.microsoft.com/office/drawing/2014/main" id="{7E9B9267-2B04-4E29-994C-0B2F3C4C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5" name="직사각형 69">
            <a:extLst>
              <a:ext uri="{FF2B5EF4-FFF2-40B4-BE49-F238E27FC236}">
                <a16:creationId xmlns="" xmlns:a16="http://schemas.microsoft.com/office/drawing/2014/main" id="{EBA1F293-11B0-4B28-A626-2CD8E3EE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276" y="3444701"/>
            <a:ext cx="3580482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06" name="직사각형 69">
            <a:extLst>
              <a:ext uri="{FF2B5EF4-FFF2-40B4-BE49-F238E27FC236}">
                <a16:creationId xmlns="" xmlns:a16="http://schemas.microsoft.com/office/drawing/2014/main" id="{5F41263E-433D-4FC2-B732-E70F347E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31" y="2108579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07" name="직사각형 69">
            <a:extLst>
              <a:ext uri="{FF2B5EF4-FFF2-40B4-BE49-F238E27FC236}">
                <a16:creationId xmlns="" xmlns:a16="http://schemas.microsoft.com/office/drawing/2014/main" id="{460B6837-7DFB-4AE1-81D4-96F7B16E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00" y="2108578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69">
            <a:extLst>
              <a:ext uri="{FF2B5EF4-FFF2-40B4-BE49-F238E27FC236}">
                <a16:creationId xmlns="" xmlns:a16="http://schemas.microsoft.com/office/drawing/2014/main" id="{B886FC58-E90B-48D1-9A23-7A83C34D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59" y="3738819"/>
            <a:ext cx="2726741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="" xmlns:a16="http://schemas.microsoft.com/office/drawing/2014/main" id="{19B62D44-5218-410D-934E-FE66B9DC6833}"/>
              </a:ext>
            </a:extLst>
          </p:cNvPr>
          <p:cNvSpPr/>
          <p:nvPr/>
        </p:nvSpPr>
        <p:spPr>
          <a:xfrm>
            <a:off x="5244940" y="3731403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212" name="직사각형 69">
            <a:extLst>
              <a:ext uri="{FF2B5EF4-FFF2-40B4-BE49-F238E27FC236}">
                <a16:creationId xmlns="" xmlns:a16="http://schemas.microsoft.com/office/drawing/2014/main" id="{8802E58C-2B2B-484E-9AA8-98AEE6EF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82" y="2902956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graphicFrame>
        <p:nvGraphicFramePr>
          <p:cNvPr id="216" name="표 215">
            <a:extLst>
              <a:ext uri="{FF2B5EF4-FFF2-40B4-BE49-F238E27FC236}">
                <a16:creationId xmlns="" xmlns:a16="http://schemas.microsoft.com/office/drawing/2014/main" id="{7ED9189C-D56D-4097-B0CD-4B5359067F89}"/>
              </a:ext>
            </a:extLst>
          </p:cNvPr>
          <p:cNvGraphicFramePr>
            <a:graphicFrameLocks noGrp="1"/>
          </p:cNvGraphicFramePr>
          <p:nvPr/>
        </p:nvGraphicFramePr>
        <p:xfrm>
          <a:off x="1092889" y="4409086"/>
          <a:ext cx="5772111" cy="26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신고구분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sp>
        <p:nvSpPr>
          <p:cNvPr id="217" name="직사각형 34">
            <a:extLst>
              <a:ext uri="{FF2B5EF4-FFF2-40B4-BE49-F238E27FC236}">
                <a16:creationId xmlns="" xmlns:a16="http://schemas.microsoft.com/office/drawing/2014/main" id="{7BC16A96-9F53-466D-88DA-04496AE3D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81" y="4133243"/>
            <a:ext cx="167545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긴급구조대상자 신고 </a:t>
            </a:r>
          </a:p>
        </p:txBody>
      </p:sp>
      <p:grpSp>
        <p:nvGrpSpPr>
          <p:cNvPr id="218" name="Option">
            <a:extLst>
              <a:ext uri="{FF2B5EF4-FFF2-40B4-BE49-F238E27FC236}">
                <a16:creationId xmlns="" xmlns:a16="http://schemas.microsoft.com/office/drawing/2014/main" id="{EDB0F50D-3145-46A5-B644-4C78458207C4}"/>
              </a:ext>
            </a:extLst>
          </p:cNvPr>
          <p:cNvGrpSpPr/>
          <p:nvPr/>
        </p:nvGrpSpPr>
        <p:grpSpPr>
          <a:xfrm>
            <a:off x="2383081" y="4462299"/>
            <a:ext cx="725971" cy="137795"/>
            <a:chOff x="1068388" y="1871026"/>
            <a:chExt cx="725971" cy="137795"/>
          </a:xfrm>
        </p:grpSpPr>
        <p:grpSp>
          <p:nvGrpSpPr>
            <p:cNvPr id="219" name="Option">
              <a:extLst>
                <a:ext uri="{FF2B5EF4-FFF2-40B4-BE49-F238E27FC236}">
                  <a16:creationId xmlns="" xmlns:a16="http://schemas.microsoft.com/office/drawing/2014/main" id="{4BB97472-82C3-4A1C-A283-C89426E9545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1" name="Circle">
                <a:extLst>
                  <a:ext uri="{FF2B5EF4-FFF2-40B4-BE49-F238E27FC236}">
                    <a16:creationId xmlns="" xmlns:a16="http://schemas.microsoft.com/office/drawing/2014/main" id="{A557BC87-6F04-478E-AE0A-F322E15AE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Check" hidden="1">
                <a:extLst>
                  <a:ext uri="{FF2B5EF4-FFF2-40B4-BE49-F238E27FC236}">
                    <a16:creationId xmlns="" xmlns:a16="http://schemas.microsoft.com/office/drawing/2014/main" id="{C8E83F52-E8C7-4083-9856-40C647DEA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0" name="Text">
              <a:extLst>
                <a:ext uri="{FF2B5EF4-FFF2-40B4-BE49-F238E27FC236}">
                  <a16:creationId xmlns="" xmlns:a16="http://schemas.microsoft.com/office/drawing/2014/main" id="{6CAA3FE5-FAA4-464E-AD18-B45A242E5673}"/>
                </a:ext>
              </a:extLst>
            </p:cNvPr>
            <p:cNvSpPr txBox="1"/>
            <p:nvPr/>
          </p:nvSpPr>
          <p:spPr>
            <a:xfrm>
              <a:off x="1254147" y="1871026"/>
              <a:ext cx="54021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(112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3" name="Option">
            <a:extLst>
              <a:ext uri="{FF2B5EF4-FFF2-40B4-BE49-F238E27FC236}">
                <a16:creationId xmlns="" xmlns:a16="http://schemas.microsoft.com/office/drawing/2014/main" id="{DD87D37D-86A7-45CA-98C5-707D430E9284}"/>
              </a:ext>
            </a:extLst>
          </p:cNvPr>
          <p:cNvGrpSpPr/>
          <p:nvPr/>
        </p:nvGrpSpPr>
        <p:grpSpPr>
          <a:xfrm>
            <a:off x="3190852" y="4462299"/>
            <a:ext cx="308672" cy="137795"/>
            <a:chOff x="1068388" y="1871026"/>
            <a:chExt cx="308672" cy="137795"/>
          </a:xfrm>
        </p:grpSpPr>
        <p:grpSp>
          <p:nvGrpSpPr>
            <p:cNvPr id="224" name="Option">
              <a:extLst>
                <a:ext uri="{FF2B5EF4-FFF2-40B4-BE49-F238E27FC236}">
                  <a16:creationId xmlns="" xmlns:a16="http://schemas.microsoft.com/office/drawing/2014/main" id="{C440F052-6BF8-4C0E-B3B1-ED20E47BAF7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6" name="Circle">
                <a:extLst>
                  <a:ext uri="{FF2B5EF4-FFF2-40B4-BE49-F238E27FC236}">
                    <a16:creationId xmlns="" xmlns:a16="http://schemas.microsoft.com/office/drawing/2014/main" id="{EF4D7A30-4799-435F-86EA-7E9731046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Check" hidden="1">
                <a:extLst>
                  <a:ext uri="{FF2B5EF4-FFF2-40B4-BE49-F238E27FC236}">
                    <a16:creationId xmlns="" xmlns:a16="http://schemas.microsoft.com/office/drawing/2014/main" id="{74CAA2F0-E459-4420-8026-8BF25C003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5" name="Text">
              <a:extLst>
                <a:ext uri="{FF2B5EF4-FFF2-40B4-BE49-F238E27FC236}">
                  <a16:creationId xmlns="" xmlns:a16="http://schemas.microsoft.com/office/drawing/2014/main" id="{9CC5DE03-45B7-4D69-B2E3-0D79176C369C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2" name="Oval 42">
            <a:extLst>
              <a:ext uri="{FF2B5EF4-FFF2-40B4-BE49-F238E27FC236}">
                <a16:creationId xmlns="" xmlns:a16="http://schemas.microsoft.com/office/drawing/2014/main" id="{6C7598CB-505B-4D72-AAC7-50C1DF39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63" y="1773024"/>
            <a:ext cx="144463" cy="144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pSp>
        <p:nvGrpSpPr>
          <p:cNvPr id="233" name="그룹 232">
            <a:extLst>
              <a:ext uri="{FF2B5EF4-FFF2-40B4-BE49-F238E27FC236}">
                <a16:creationId xmlns="" xmlns:a16="http://schemas.microsoft.com/office/drawing/2014/main" id="{EA31F449-0748-419D-B4D6-1D97949BC00C}"/>
              </a:ext>
            </a:extLst>
          </p:cNvPr>
          <p:cNvGrpSpPr/>
          <p:nvPr/>
        </p:nvGrpSpPr>
        <p:grpSpPr>
          <a:xfrm>
            <a:off x="6484114" y="1773024"/>
            <a:ext cx="144419" cy="135081"/>
            <a:chOff x="6527856" y="3325993"/>
            <a:chExt cx="201283" cy="195201"/>
          </a:xfrm>
        </p:grpSpPr>
        <p:sp>
          <p:nvSpPr>
            <p:cNvPr id="234" name="직사각형 233">
              <a:extLst>
                <a:ext uri="{FF2B5EF4-FFF2-40B4-BE49-F238E27FC236}">
                  <a16:creationId xmlns="" xmlns:a16="http://schemas.microsoft.com/office/drawing/2014/main" id="{E346A09D-331E-44A7-B158-AE234E4B2997}"/>
                </a:ext>
              </a:extLst>
            </p:cNvPr>
            <p:cNvSpPr/>
            <p:nvPr/>
          </p:nvSpPr>
          <p:spPr>
            <a:xfrm>
              <a:off x="6527856" y="3325993"/>
              <a:ext cx="201283" cy="195201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35" name="그림 234" descr="File:Magnifying glass icon.svg - Wikimedia Commons">
              <a:extLst>
                <a:ext uri="{FF2B5EF4-FFF2-40B4-BE49-F238E27FC236}">
                  <a16:creationId xmlns="" xmlns:a16="http://schemas.microsoft.com/office/drawing/2014/main" id="{32BA7B23-E378-4B4D-89CB-DB2DB417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70" y="3351697"/>
              <a:ext cx="153655" cy="157400"/>
            </a:xfrm>
            <a:prstGeom prst="rect">
              <a:avLst/>
            </a:prstGeom>
          </p:spPr>
        </p:pic>
      </p:grpSp>
      <p:sp>
        <p:nvSpPr>
          <p:cNvPr id="236" name="Oval 42">
            <a:extLst>
              <a:ext uri="{FF2B5EF4-FFF2-40B4-BE49-F238E27FC236}">
                <a16:creationId xmlns="" xmlns:a16="http://schemas.microsoft.com/office/drawing/2014/main" id="{F7F0E8E0-7374-43BE-B069-A83AB50F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600" y="4795648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="" xmlns:a16="http://schemas.microsoft.com/office/drawing/2014/main" id="{02C52B97-5C22-429E-9856-C19BA53A808A}"/>
              </a:ext>
            </a:extLst>
          </p:cNvPr>
          <p:cNvSpPr/>
          <p:nvPr/>
        </p:nvSpPr>
        <p:spPr>
          <a:xfrm>
            <a:off x="3118411" y="6428194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="" xmlns:a16="http://schemas.microsoft.com/office/drawing/2014/main" id="{E721DBC3-9D55-4CB2-B692-AB3FB5917D92}"/>
              </a:ext>
            </a:extLst>
          </p:cNvPr>
          <p:cNvSpPr/>
          <p:nvPr/>
        </p:nvSpPr>
        <p:spPr>
          <a:xfrm>
            <a:off x="3809687" y="6428194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="" xmlns:a16="http://schemas.microsoft.com/office/drawing/2014/main" id="{6D70F348-6D2B-45E5-8F7E-2C00DFFDC3DD}"/>
              </a:ext>
            </a:extLst>
          </p:cNvPr>
          <p:cNvSpPr/>
          <p:nvPr/>
        </p:nvSpPr>
        <p:spPr>
          <a:xfrm>
            <a:off x="4465067" y="6428194"/>
            <a:ext cx="798309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문자미리보기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3" name="Option">
            <a:extLst>
              <a:ext uri="{FF2B5EF4-FFF2-40B4-BE49-F238E27FC236}">
                <a16:creationId xmlns="" xmlns:a16="http://schemas.microsoft.com/office/drawing/2014/main" id="{83565B19-6B7B-4F1B-B1A0-8ADFF4713B33}"/>
              </a:ext>
            </a:extLst>
          </p:cNvPr>
          <p:cNvGrpSpPr/>
          <p:nvPr/>
        </p:nvGrpSpPr>
        <p:grpSpPr>
          <a:xfrm>
            <a:off x="2369606" y="5381183"/>
            <a:ext cx="308672" cy="137795"/>
            <a:chOff x="1068388" y="1871026"/>
            <a:chExt cx="308672" cy="137795"/>
          </a:xfrm>
        </p:grpSpPr>
        <p:grpSp>
          <p:nvGrpSpPr>
            <p:cNvPr id="244" name="Option">
              <a:extLst>
                <a:ext uri="{FF2B5EF4-FFF2-40B4-BE49-F238E27FC236}">
                  <a16:creationId xmlns="" xmlns:a16="http://schemas.microsoft.com/office/drawing/2014/main" id="{7748B20E-2785-4980-BB8B-535C69EE65E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46" name="Circle">
                <a:extLst>
                  <a:ext uri="{FF2B5EF4-FFF2-40B4-BE49-F238E27FC236}">
                    <a16:creationId xmlns="" xmlns:a16="http://schemas.microsoft.com/office/drawing/2014/main" id="{F2953A0F-BB0B-4CD2-91EA-C8D96C4AB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Check" hidden="1">
                <a:extLst>
                  <a:ext uri="{FF2B5EF4-FFF2-40B4-BE49-F238E27FC236}">
                    <a16:creationId xmlns="" xmlns:a16="http://schemas.microsoft.com/office/drawing/2014/main" id="{434EFBE6-B9A3-4F51-B0D6-7D1213428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5" name="Text">
              <a:extLst>
                <a:ext uri="{FF2B5EF4-FFF2-40B4-BE49-F238E27FC236}">
                  <a16:creationId xmlns="" xmlns:a16="http://schemas.microsoft.com/office/drawing/2014/main" id="{4461F1B9-BD06-4B19-A47F-9B7D9734F468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48" name="Option">
            <a:extLst>
              <a:ext uri="{FF2B5EF4-FFF2-40B4-BE49-F238E27FC236}">
                <a16:creationId xmlns="" xmlns:a16="http://schemas.microsoft.com/office/drawing/2014/main" id="{576B29C0-15A3-424B-A534-E831903FF54A}"/>
              </a:ext>
            </a:extLst>
          </p:cNvPr>
          <p:cNvGrpSpPr/>
          <p:nvPr/>
        </p:nvGrpSpPr>
        <p:grpSpPr>
          <a:xfrm>
            <a:off x="2768940" y="5381612"/>
            <a:ext cx="288351" cy="137795"/>
            <a:chOff x="1068388" y="1871026"/>
            <a:chExt cx="288351" cy="137795"/>
          </a:xfrm>
        </p:grpSpPr>
        <p:grpSp>
          <p:nvGrpSpPr>
            <p:cNvPr id="249" name="Option">
              <a:extLst>
                <a:ext uri="{FF2B5EF4-FFF2-40B4-BE49-F238E27FC236}">
                  <a16:creationId xmlns="" xmlns:a16="http://schemas.microsoft.com/office/drawing/2014/main" id="{3BB65166-3580-4094-B6E3-5149403FF22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51" name="Circle">
                <a:extLst>
                  <a:ext uri="{FF2B5EF4-FFF2-40B4-BE49-F238E27FC236}">
                    <a16:creationId xmlns="" xmlns:a16="http://schemas.microsoft.com/office/drawing/2014/main" id="{CD10F496-386C-46DD-A2E6-7BBBAAEE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2" name="Check" hidden="1">
                <a:extLst>
                  <a:ext uri="{FF2B5EF4-FFF2-40B4-BE49-F238E27FC236}">
                    <a16:creationId xmlns="" xmlns:a16="http://schemas.microsoft.com/office/drawing/2014/main" id="{7EBE559D-ABCB-4E68-848F-C778F1701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0" name="Text">
              <a:extLst>
                <a:ext uri="{FF2B5EF4-FFF2-40B4-BE49-F238E27FC236}">
                  <a16:creationId xmlns="" xmlns:a16="http://schemas.microsoft.com/office/drawing/2014/main" id="{E3B044F4-0B45-40FB-BB2E-FC6A614D83AD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53" name="직사각형 69">
            <a:extLst>
              <a:ext uri="{FF2B5EF4-FFF2-40B4-BE49-F238E27FC236}">
                <a16:creationId xmlns="" xmlns:a16="http://schemas.microsoft.com/office/drawing/2014/main" id="{E6E5E1CC-A1FB-4318-BDE5-CBA83C9C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05" y="535671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grpSp>
        <p:nvGrpSpPr>
          <p:cNvPr id="254" name="Option">
            <a:extLst>
              <a:ext uri="{FF2B5EF4-FFF2-40B4-BE49-F238E27FC236}">
                <a16:creationId xmlns="" xmlns:a16="http://schemas.microsoft.com/office/drawing/2014/main" id="{131631D5-30FB-465E-BB39-941E37BF9495}"/>
              </a:ext>
            </a:extLst>
          </p:cNvPr>
          <p:cNvGrpSpPr/>
          <p:nvPr/>
        </p:nvGrpSpPr>
        <p:grpSpPr>
          <a:xfrm>
            <a:off x="2381681" y="5640883"/>
            <a:ext cx="308672" cy="137795"/>
            <a:chOff x="1068388" y="1871026"/>
            <a:chExt cx="308672" cy="137795"/>
          </a:xfrm>
        </p:grpSpPr>
        <p:grpSp>
          <p:nvGrpSpPr>
            <p:cNvPr id="255" name="Option">
              <a:extLst>
                <a:ext uri="{FF2B5EF4-FFF2-40B4-BE49-F238E27FC236}">
                  <a16:creationId xmlns="" xmlns:a16="http://schemas.microsoft.com/office/drawing/2014/main" id="{03F82DBE-62D4-47D9-9E96-761267F1338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57" name="Circle">
                <a:extLst>
                  <a:ext uri="{FF2B5EF4-FFF2-40B4-BE49-F238E27FC236}">
                    <a16:creationId xmlns="" xmlns:a16="http://schemas.microsoft.com/office/drawing/2014/main" id="{78F8EE49-3EA6-4052-8293-DB2AEBFAB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Check" hidden="1">
                <a:extLst>
                  <a:ext uri="{FF2B5EF4-FFF2-40B4-BE49-F238E27FC236}">
                    <a16:creationId xmlns="" xmlns:a16="http://schemas.microsoft.com/office/drawing/2014/main" id="{1DBDA854-BD3A-4246-9F26-911B73BC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6" name="Text">
              <a:extLst>
                <a:ext uri="{FF2B5EF4-FFF2-40B4-BE49-F238E27FC236}">
                  <a16:creationId xmlns="" xmlns:a16="http://schemas.microsoft.com/office/drawing/2014/main" id="{A34287B6-C076-4A38-BF14-C9EF731CBE86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59" name="Option">
            <a:extLst>
              <a:ext uri="{FF2B5EF4-FFF2-40B4-BE49-F238E27FC236}">
                <a16:creationId xmlns="" xmlns:a16="http://schemas.microsoft.com/office/drawing/2014/main" id="{806C96A3-CC8E-46C4-8197-20E3CF534371}"/>
              </a:ext>
            </a:extLst>
          </p:cNvPr>
          <p:cNvGrpSpPr/>
          <p:nvPr/>
        </p:nvGrpSpPr>
        <p:grpSpPr>
          <a:xfrm>
            <a:off x="2781015" y="5641312"/>
            <a:ext cx="288351" cy="137795"/>
            <a:chOff x="1068388" y="1871026"/>
            <a:chExt cx="288351" cy="137795"/>
          </a:xfrm>
        </p:grpSpPr>
        <p:grpSp>
          <p:nvGrpSpPr>
            <p:cNvPr id="260" name="Option">
              <a:extLst>
                <a:ext uri="{FF2B5EF4-FFF2-40B4-BE49-F238E27FC236}">
                  <a16:creationId xmlns="" xmlns:a16="http://schemas.microsoft.com/office/drawing/2014/main" id="{52D5D1A5-D1F1-4975-941A-60E458D4983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62" name="Circle">
                <a:extLst>
                  <a:ext uri="{FF2B5EF4-FFF2-40B4-BE49-F238E27FC236}">
                    <a16:creationId xmlns="" xmlns:a16="http://schemas.microsoft.com/office/drawing/2014/main" id="{613DEFA7-6192-4688-898B-870EA6B54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Check" hidden="1">
                <a:extLst>
                  <a:ext uri="{FF2B5EF4-FFF2-40B4-BE49-F238E27FC236}">
                    <a16:creationId xmlns="" xmlns:a16="http://schemas.microsoft.com/office/drawing/2014/main" id="{D9072B6A-9DD6-43AE-BDB8-BDD3012FA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1" name="Text">
              <a:extLst>
                <a:ext uri="{FF2B5EF4-FFF2-40B4-BE49-F238E27FC236}">
                  <a16:creationId xmlns="" xmlns:a16="http://schemas.microsoft.com/office/drawing/2014/main" id="{3A7DB5B9-7017-4092-ABD3-DF97F9959319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64" name="직사각형 69">
            <a:extLst>
              <a:ext uri="{FF2B5EF4-FFF2-40B4-BE49-F238E27FC236}">
                <a16:creationId xmlns="" xmlns:a16="http://schemas.microsoft.com/office/drawing/2014/main" id="{96A7543B-5226-46B8-9487-6DC9AB42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80" y="561641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5" name="Option">
            <a:extLst>
              <a:ext uri="{FF2B5EF4-FFF2-40B4-BE49-F238E27FC236}">
                <a16:creationId xmlns="" xmlns:a16="http://schemas.microsoft.com/office/drawing/2014/main" id="{C6FFE50C-A3BE-4FC5-8ADD-C624227C0351}"/>
              </a:ext>
            </a:extLst>
          </p:cNvPr>
          <p:cNvGrpSpPr/>
          <p:nvPr/>
        </p:nvGrpSpPr>
        <p:grpSpPr>
          <a:xfrm>
            <a:off x="2369606" y="5892927"/>
            <a:ext cx="308672" cy="137795"/>
            <a:chOff x="1068388" y="1871026"/>
            <a:chExt cx="308672" cy="137795"/>
          </a:xfrm>
        </p:grpSpPr>
        <p:grpSp>
          <p:nvGrpSpPr>
            <p:cNvPr id="266" name="Option">
              <a:extLst>
                <a:ext uri="{FF2B5EF4-FFF2-40B4-BE49-F238E27FC236}">
                  <a16:creationId xmlns="" xmlns:a16="http://schemas.microsoft.com/office/drawing/2014/main" id="{A0340D54-9CFC-49C6-A217-CADC1EC17B5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68" name="Circle">
                <a:extLst>
                  <a:ext uri="{FF2B5EF4-FFF2-40B4-BE49-F238E27FC236}">
                    <a16:creationId xmlns="" xmlns:a16="http://schemas.microsoft.com/office/drawing/2014/main" id="{7FD3DA4C-48F7-4EBA-8575-3B2C7434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Check" hidden="1">
                <a:extLst>
                  <a:ext uri="{FF2B5EF4-FFF2-40B4-BE49-F238E27FC236}">
                    <a16:creationId xmlns="" xmlns:a16="http://schemas.microsoft.com/office/drawing/2014/main" id="{DC169932-C22E-4F71-A6A8-34D6B454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7" name="Text">
              <a:extLst>
                <a:ext uri="{FF2B5EF4-FFF2-40B4-BE49-F238E27FC236}">
                  <a16:creationId xmlns="" xmlns:a16="http://schemas.microsoft.com/office/drawing/2014/main" id="{837CBF40-EAD1-4D92-9B97-017841816D3E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0" name="Option">
            <a:extLst>
              <a:ext uri="{FF2B5EF4-FFF2-40B4-BE49-F238E27FC236}">
                <a16:creationId xmlns="" xmlns:a16="http://schemas.microsoft.com/office/drawing/2014/main" id="{A8837E88-2721-49EF-8B2D-DB189EDA2E72}"/>
              </a:ext>
            </a:extLst>
          </p:cNvPr>
          <p:cNvGrpSpPr/>
          <p:nvPr/>
        </p:nvGrpSpPr>
        <p:grpSpPr>
          <a:xfrm>
            <a:off x="2768940" y="5893356"/>
            <a:ext cx="288351" cy="137795"/>
            <a:chOff x="1068388" y="1871026"/>
            <a:chExt cx="288351" cy="137795"/>
          </a:xfrm>
        </p:grpSpPr>
        <p:grpSp>
          <p:nvGrpSpPr>
            <p:cNvPr id="271" name="Option">
              <a:extLst>
                <a:ext uri="{FF2B5EF4-FFF2-40B4-BE49-F238E27FC236}">
                  <a16:creationId xmlns="" xmlns:a16="http://schemas.microsoft.com/office/drawing/2014/main" id="{EF598670-D22D-46D6-BC0B-4FEFE520B8D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73" name="Circle">
                <a:extLst>
                  <a:ext uri="{FF2B5EF4-FFF2-40B4-BE49-F238E27FC236}">
                    <a16:creationId xmlns="" xmlns:a16="http://schemas.microsoft.com/office/drawing/2014/main" id="{EFC779A0-53A8-4CFC-9911-8A6C70A72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74" name="Check" hidden="1">
                <a:extLst>
                  <a:ext uri="{FF2B5EF4-FFF2-40B4-BE49-F238E27FC236}">
                    <a16:creationId xmlns="" xmlns:a16="http://schemas.microsoft.com/office/drawing/2014/main" id="{65CB977D-E9D3-4DAE-A67A-2305F8E6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2" name="Text">
              <a:extLst>
                <a:ext uri="{FF2B5EF4-FFF2-40B4-BE49-F238E27FC236}">
                  <a16:creationId xmlns="" xmlns:a16="http://schemas.microsoft.com/office/drawing/2014/main" id="{811269A4-118E-4965-86AE-59C35BE8001F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75" name="직사각형 69">
            <a:extLst>
              <a:ext uri="{FF2B5EF4-FFF2-40B4-BE49-F238E27FC236}">
                <a16:creationId xmlns="" xmlns:a16="http://schemas.microsoft.com/office/drawing/2014/main" id="{A124BEC2-F0EC-4497-9590-8B48A5D3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05" y="5868454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6" name="Option">
            <a:extLst>
              <a:ext uri="{FF2B5EF4-FFF2-40B4-BE49-F238E27FC236}">
                <a16:creationId xmlns="" xmlns:a16="http://schemas.microsoft.com/office/drawing/2014/main" id="{E41FCC55-6C24-463B-98B1-E3299CD040F2}"/>
              </a:ext>
            </a:extLst>
          </p:cNvPr>
          <p:cNvGrpSpPr/>
          <p:nvPr/>
        </p:nvGrpSpPr>
        <p:grpSpPr>
          <a:xfrm>
            <a:off x="2363353" y="6143767"/>
            <a:ext cx="308672" cy="137795"/>
            <a:chOff x="1068388" y="1871026"/>
            <a:chExt cx="308672" cy="137795"/>
          </a:xfrm>
        </p:grpSpPr>
        <p:grpSp>
          <p:nvGrpSpPr>
            <p:cNvPr id="277" name="Option">
              <a:extLst>
                <a:ext uri="{FF2B5EF4-FFF2-40B4-BE49-F238E27FC236}">
                  <a16:creationId xmlns="" xmlns:a16="http://schemas.microsoft.com/office/drawing/2014/main" id="{6B099743-643E-4277-8BF0-549E35D1E88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79" name="Circle">
                <a:extLst>
                  <a:ext uri="{FF2B5EF4-FFF2-40B4-BE49-F238E27FC236}">
                    <a16:creationId xmlns="" xmlns:a16="http://schemas.microsoft.com/office/drawing/2014/main" id="{A8B4B6FC-D122-4B57-989C-B85DEEA5C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80" name="Check" hidden="1">
                <a:extLst>
                  <a:ext uri="{FF2B5EF4-FFF2-40B4-BE49-F238E27FC236}">
                    <a16:creationId xmlns="" xmlns:a16="http://schemas.microsoft.com/office/drawing/2014/main" id="{232AE06F-0EFF-4818-B156-0A2A00BF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8" name="Text">
              <a:extLst>
                <a:ext uri="{FF2B5EF4-FFF2-40B4-BE49-F238E27FC236}">
                  <a16:creationId xmlns="" xmlns:a16="http://schemas.microsoft.com/office/drawing/2014/main" id="{94540299-4A12-4125-9493-7BC2812CAB32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Option">
            <a:extLst>
              <a:ext uri="{FF2B5EF4-FFF2-40B4-BE49-F238E27FC236}">
                <a16:creationId xmlns="" xmlns:a16="http://schemas.microsoft.com/office/drawing/2014/main" id="{C698CC1C-A166-4551-A671-B487EDB9C51E}"/>
              </a:ext>
            </a:extLst>
          </p:cNvPr>
          <p:cNvGrpSpPr/>
          <p:nvPr/>
        </p:nvGrpSpPr>
        <p:grpSpPr>
          <a:xfrm>
            <a:off x="2762687" y="6144196"/>
            <a:ext cx="288351" cy="137795"/>
            <a:chOff x="1068388" y="1871026"/>
            <a:chExt cx="288351" cy="137795"/>
          </a:xfrm>
        </p:grpSpPr>
        <p:grpSp>
          <p:nvGrpSpPr>
            <p:cNvPr id="282" name="Option">
              <a:extLst>
                <a:ext uri="{FF2B5EF4-FFF2-40B4-BE49-F238E27FC236}">
                  <a16:creationId xmlns="" xmlns:a16="http://schemas.microsoft.com/office/drawing/2014/main" id="{FA4C351D-172D-4B08-B8EA-27DD687E5C7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84" name="Circle">
                <a:extLst>
                  <a:ext uri="{FF2B5EF4-FFF2-40B4-BE49-F238E27FC236}">
                    <a16:creationId xmlns="" xmlns:a16="http://schemas.microsoft.com/office/drawing/2014/main" id="{73BDCD58-A19A-4941-AA0C-13940B2A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85" name="Check" hidden="1">
                <a:extLst>
                  <a:ext uri="{FF2B5EF4-FFF2-40B4-BE49-F238E27FC236}">
                    <a16:creationId xmlns="" xmlns:a16="http://schemas.microsoft.com/office/drawing/2014/main" id="{BD6CFEAD-4720-4EC0-A11C-2CB8A435C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3" name="Text">
              <a:extLst>
                <a:ext uri="{FF2B5EF4-FFF2-40B4-BE49-F238E27FC236}">
                  <a16:creationId xmlns="" xmlns:a16="http://schemas.microsoft.com/office/drawing/2014/main" id="{27B5CBFC-ACF5-4CAD-880B-EA025A5B2F85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6" name="직사각형 69">
            <a:extLst>
              <a:ext uri="{FF2B5EF4-FFF2-40B4-BE49-F238E27FC236}">
                <a16:creationId xmlns="" xmlns:a16="http://schemas.microsoft.com/office/drawing/2014/main" id="{C52B37E3-DDD3-4947-B561-58838392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52" y="6119294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7" name="Option">
            <a:extLst>
              <a:ext uri="{FF2B5EF4-FFF2-40B4-BE49-F238E27FC236}">
                <a16:creationId xmlns="" xmlns:a16="http://schemas.microsoft.com/office/drawing/2014/main" id="{71F30004-F12E-4AF4-B19F-D5AC36E16AC2}"/>
              </a:ext>
            </a:extLst>
          </p:cNvPr>
          <p:cNvGrpSpPr/>
          <p:nvPr/>
        </p:nvGrpSpPr>
        <p:grpSpPr>
          <a:xfrm>
            <a:off x="5144804" y="5365187"/>
            <a:ext cx="308672" cy="137795"/>
            <a:chOff x="1068388" y="1871026"/>
            <a:chExt cx="308672" cy="137795"/>
          </a:xfrm>
        </p:grpSpPr>
        <p:grpSp>
          <p:nvGrpSpPr>
            <p:cNvPr id="288" name="Option">
              <a:extLst>
                <a:ext uri="{FF2B5EF4-FFF2-40B4-BE49-F238E27FC236}">
                  <a16:creationId xmlns="" xmlns:a16="http://schemas.microsoft.com/office/drawing/2014/main" id="{CB2D6158-023C-4C3E-8D81-D51A3D9316E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90" name="Circle">
                <a:extLst>
                  <a:ext uri="{FF2B5EF4-FFF2-40B4-BE49-F238E27FC236}">
                    <a16:creationId xmlns="" xmlns:a16="http://schemas.microsoft.com/office/drawing/2014/main" id="{33FA735F-275F-4A94-8378-644E6D55C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91" name="Check" hidden="1">
                <a:extLst>
                  <a:ext uri="{FF2B5EF4-FFF2-40B4-BE49-F238E27FC236}">
                    <a16:creationId xmlns="" xmlns:a16="http://schemas.microsoft.com/office/drawing/2014/main" id="{2447AD0C-A950-4C2F-B90B-49DF3BE54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9" name="Text">
              <a:extLst>
                <a:ext uri="{FF2B5EF4-FFF2-40B4-BE49-F238E27FC236}">
                  <a16:creationId xmlns="" xmlns:a16="http://schemas.microsoft.com/office/drawing/2014/main" id="{EA5CF7AC-5A4D-4235-8B44-5373ED450A86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98" name="Option">
            <a:extLst>
              <a:ext uri="{FF2B5EF4-FFF2-40B4-BE49-F238E27FC236}">
                <a16:creationId xmlns="" xmlns:a16="http://schemas.microsoft.com/office/drawing/2014/main" id="{FD6C1C9B-80FF-4F41-AAC3-5C04DE4E528E}"/>
              </a:ext>
            </a:extLst>
          </p:cNvPr>
          <p:cNvGrpSpPr/>
          <p:nvPr/>
        </p:nvGrpSpPr>
        <p:grpSpPr>
          <a:xfrm>
            <a:off x="5153642" y="5632699"/>
            <a:ext cx="308672" cy="137795"/>
            <a:chOff x="1068388" y="1871026"/>
            <a:chExt cx="308672" cy="137795"/>
          </a:xfrm>
        </p:grpSpPr>
        <p:grpSp>
          <p:nvGrpSpPr>
            <p:cNvPr id="299" name="Option">
              <a:extLst>
                <a:ext uri="{FF2B5EF4-FFF2-40B4-BE49-F238E27FC236}">
                  <a16:creationId xmlns="" xmlns:a16="http://schemas.microsoft.com/office/drawing/2014/main" id="{E607A969-3F7F-4253-BC6E-42B6EFFBCC2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01" name="Circle">
                <a:extLst>
                  <a:ext uri="{FF2B5EF4-FFF2-40B4-BE49-F238E27FC236}">
                    <a16:creationId xmlns="" xmlns:a16="http://schemas.microsoft.com/office/drawing/2014/main" id="{7F40FE14-3457-4726-BEE1-5A70450B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02" name="Check" hidden="1">
                <a:extLst>
                  <a:ext uri="{FF2B5EF4-FFF2-40B4-BE49-F238E27FC236}">
                    <a16:creationId xmlns="" xmlns:a16="http://schemas.microsoft.com/office/drawing/2014/main" id="{9D4734D8-AB18-497B-BA1A-BAF24AAB1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0" name="Text">
              <a:extLst>
                <a:ext uri="{FF2B5EF4-FFF2-40B4-BE49-F238E27FC236}">
                  <a16:creationId xmlns="" xmlns:a16="http://schemas.microsoft.com/office/drawing/2014/main" id="{3D0B0C50-2AE8-489D-A122-1A4FD459CDBA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09" name="Option">
            <a:extLst>
              <a:ext uri="{FF2B5EF4-FFF2-40B4-BE49-F238E27FC236}">
                <a16:creationId xmlns="" xmlns:a16="http://schemas.microsoft.com/office/drawing/2014/main" id="{394BE557-84B7-4DB0-9899-4195245EC11F}"/>
              </a:ext>
            </a:extLst>
          </p:cNvPr>
          <p:cNvGrpSpPr/>
          <p:nvPr/>
        </p:nvGrpSpPr>
        <p:grpSpPr>
          <a:xfrm>
            <a:off x="5160490" y="5874760"/>
            <a:ext cx="308672" cy="137795"/>
            <a:chOff x="1068388" y="1871026"/>
            <a:chExt cx="308672" cy="137795"/>
          </a:xfrm>
        </p:grpSpPr>
        <p:grpSp>
          <p:nvGrpSpPr>
            <p:cNvPr id="310" name="Option">
              <a:extLst>
                <a:ext uri="{FF2B5EF4-FFF2-40B4-BE49-F238E27FC236}">
                  <a16:creationId xmlns="" xmlns:a16="http://schemas.microsoft.com/office/drawing/2014/main" id="{F2DFDF86-C7D2-4F30-B238-66542AA655A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12" name="Circle">
                <a:extLst>
                  <a:ext uri="{FF2B5EF4-FFF2-40B4-BE49-F238E27FC236}">
                    <a16:creationId xmlns="" xmlns:a16="http://schemas.microsoft.com/office/drawing/2014/main" id="{086B7F60-638F-4E4B-88C4-364C05367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3" name="Check" hidden="1">
                <a:extLst>
                  <a:ext uri="{FF2B5EF4-FFF2-40B4-BE49-F238E27FC236}">
                    <a16:creationId xmlns="" xmlns:a16="http://schemas.microsoft.com/office/drawing/2014/main" id="{32BC70D4-9950-4612-AF67-E0F92CE31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1" name="Text">
              <a:extLst>
                <a:ext uri="{FF2B5EF4-FFF2-40B4-BE49-F238E27FC236}">
                  <a16:creationId xmlns="" xmlns:a16="http://schemas.microsoft.com/office/drawing/2014/main" id="{B0BB26A8-1C8D-4C58-9C36-EB36A6CAFC79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0" name="TextBox 319">
            <a:extLst>
              <a:ext uri="{FF2B5EF4-FFF2-40B4-BE49-F238E27FC236}">
                <a16:creationId xmlns="" xmlns:a16="http://schemas.microsoft.com/office/drawing/2014/main" id="{3D8FC1FD-8AFF-487A-818C-2E920D774C9F}"/>
              </a:ext>
            </a:extLst>
          </p:cNvPr>
          <p:cNvSpPr txBox="1"/>
          <p:nvPr/>
        </p:nvSpPr>
        <p:spPr>
          <a:xfrm>
            <a:off x="4256273" y="1745797"/>
            <a:ext cx="3535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자살유발정보</a:t>
            </a:r>
            <a:r>
              <a:rPr lang="en-US" altLang="ko-KR" sz="800" dirty="0"/>
              <a:t>/</a:t>
            </a:r>
            <a:r>
              <a:rPr lang="ko-KR" altLang="en-US" sz="800" dirty="0"/>
              <a:t>유해정보는 어떻게 구분하나요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sp>
        <p:nvSpPr>
          <p:cNvPr id="322" name="TextBox 321">
            <a:extLst>
              <a:ext uri="{FF2B5EF4-FFF2-40B4-BE49-F238E27FC236}">
                <a16:creationId xmlns="" xmlns:a16="http://schemas.microsoft.com/office/drawing/2014/main" id="{A39AC335-9AD7-4371-83A1-D34FEE90395A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2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66" y="2656837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sp>
        <p:nvSpPr>
          <p:cNvPr id="334" name="Oval 42">
            <a:extLst>
              <a:ext uri="{FF2B5EF4-FFF2-40B4-BE49-F238E27FC236}">
                <a16:creationId xmlns="" xmlns:a16="http://schemas.microsoft.com/office/drawing/2014/main" id="{FD9C7236-3A16-42F4-A5DD-D89C6E61C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272" y="6293093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340" name="Oval 42">
            <a:extLst>
              <a:ext uri="{FF2B5EF4-FFF2-40B4-BE49-F238E27FC236}">
                <a16:creationId xmlns="" xmlns:a16="http://schemas.microsoft.com/office/drawing/2014/main" id="{13EDBB2D-41B0-4692-8FA4-4DA12162F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708" y="627357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="" xmlns:a16="http://schemas.microsoft.com/office/drawing/2014/main" id="{863AD7AD-9932-4476-9631-6C69AE5D9BEE}"/>
              </a:ext>
            </a:extLst>
          </p:cNvPr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45" name="직사각형 344">
            <a:extLst>
              <a:ext uri="{FF2B5EF4-FFF2-40B4-BE49-F238E27FC236}">
                <a16:creationId xmlns="" xmlns:a16="http://schemas.microsoft.com/office/drawing/2014/main" id="{9EAC278A-3610-426E-BE83-3E76DF944BEC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TextBox 1">
            <a:extLst>
              <a:ext uri="{FF2B5EF4-FFF2-40B4-BE49-F238E27FC236}">
                <a16:creationId xmlns="" xmlns:a16="http://schemas.microsoft.com/office/drawing/2014/main" id="{A77197BE-0B2F-40ED-AC8A-27A80D01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6327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="" xmlns:a16="http://schemas.microsoft.com/office/drawing/2014/main" id="{FE58B9FC-A339-46C2-9AD6-3664545C6F2A}"/>
              </a:ext>
            </a:extLst>
          </p:cNvPr>
          <p:cNvSpPr/>
          <p:nvPr/>
        </p:nvSpPr>
        <p:spPr>
          <a:xfrm>
            <a:off x="2213275" y="2722677"/>
            <a:ext cx="3445031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="" xmlns:a16="http://schemas.microsoft.com/office/drawing/2014/main" id="{B97B6B82-25E3-427A-BAB7-193D5A97571F}"/>
              </a:ext>
            </a:extLst>
          </p:cNvPr>
          <p:cNvSpPr/>
          <p:nvPr/>
        </p:nvSpPr>
        <p:spPr>
          <a:xfrm>
            <a:off x="2222865" y="2926214"/>
            <a:ext cx="3445032" cy="120414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8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E6807578-72BE-43DB-9CC6-B8B550BEAF51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435454" y="2728545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29" name="Text">
            <a:extLst>
              <a:ext uri="{FF2B5EF4-FFF2-40B4-BE49-F238E27FC236}">
                <a16:creationId xmlns="" xmlns:a16="http://schemas.microsoft.com/office/drawing/2014/main" id="{F7039196-574A-49AE-BCAD-1E22870B1CBB}"/>
              </a:ext>
            </a:extLst>
          </p:cNvPr>
          <p:cNvSpPr txBox="1"/>
          <p:nvPr/>
        </p:nvSpPr>
        <p:spPr>
          <a:xfrm>
            <a:off x="2496808" y="3275902"/>
            <a:ext cx="3011854" cy="5964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건은 이미 긴급구조대상자</a:t>
            </a:r>
            <a:r>
              <a:rPr kumimoji="0"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신고가 되었습니다</a:t>
            </a:r>
            <a:r>
              <a:rPr kumimoji="0"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긴급구조대상자 신고 구분을 </a:t>
            </a:r>
            <a:r>
              <a:rPr kumimoji="0"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</a:t>
            </a:r>
            <a:r>
              <a:rPr kumimoji="0"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표시 부탁드립니다</a:t>
            </a:r>
            <a:r>
              <a:rPr kumimoji="0"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="" xmlns:a16="http://schemas.microsoft.com/office/drawing/2014/main" id="{29D4A097-BF28-46DA-90D2-D567020D78B5}"/>
              </a:ext>
            </a:extLst>
          </p:cNvPr>
          <p:cNvSpPr/>
          <p:nvPr/>
        </p:nvSpPr>
        <p:spPr>
          <a:xfrm>
            <a:off x="2203575" y="2736466"/>
            <a:ext cx="3481661" cy="13938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" name="Oval 42">
            <a:extLst>
              <a:ext uri="{FF2B5EF4-FFF2-40B4-BE49-F238E27FC236}">
                <a16:creationId xmlns="" xmlns:a16="http://schemas.microsoft.com/office/drawing/2014/main" id="{E392FB58-C655-40AD-9C00-77A4F454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779" y="3054496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="" xmlns:a16="http://schemas.microsoft.com/office/drawing/2014/main" id="{50837901-3AC3-49C4-8403-45040863B5B0}"/>
              </a:ext>
            </a:extLst>
          </p:cNvPr>
          <p:cNvSpPr txBox="1"/>
          <p:nvPr/>
        </p:nvSpPr>
        <p:spPr>
          <a:xfrm>
            <a:off x="2237645" y="2773269"/>
            <a:ext cx="1761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긴급구조대상자 신고</a:t>
            </a:r>
          </a:p>
        </p:txBody>
      </p:sp>
      <p:grpSp>
        <p:nvGrpSpPr>
          <p:cNvPr id="330" name="그룹 329">
            <a:extLst>
              <a:ext uri="{FF2B5EF4-FFF2-40B4-BE49-F238E27FC236}">
                <a16:creationId xmlns="" xmlns:a16="http://schemas.microsoft.com/office/drawing/2014/main" id="{621FF75B-88AB-4927-BEC7-2FCDF30FDBFF}"/>
              </a:ext>
            </a:extLst>
          </p:cNvPr>
          <p:cNvGrpSpPr/>
          <p:nvPr/>
        </p:nvGrpSpPr>
        <p:grpSpPr>
          <a:xfrm>
            <a:off x="2339985" y="5117390"/>
            <a:ext cx="2036158" cy="159203"/>
            <a:chOff x="3668113" y="4413018"/>
            <a:chExt cx="4487743" cy="195263"/>
          </a:xfrm>
        </p:grpSpPr>
        <p:sp>
          <p:nvSpPr>
            <p:cNvPr id="336" name="직사각형 69">
              <a:extLst>
                <a:ext uri="{FF2B5EF4-FFF2-40B4-BE49-F238E27FC236}">
                  <a16:creationId xmlns="" xmlns:a16="http://schemas.microsoft.com/office/drawing/2014/main" id="{C4039D83-6AA7-4550-9589-27E40186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427257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338" name="직사각형 69">
              <a:extLst>
                <a:ext uri="{FF2B5EF4-FFF2-40B4-BE49-F238E27FC236}">
                  <a16:creationId xmlns="" xmlns:a16="http://schemas.microsoft.com/office/drawing/2014/main" id="{8D2228DD-BA52-4099-819B-B00AC7A3E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558" y="4413018"/>
              <a:ext cx="380298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1" name="직사각형 69">
            <a:extLst>
              <a:ext uri="{FF2B5EF4-FFF2-40B4-BE49-F238E27FC236}">
                <a16:creationId xmlns="" xmlns:a16="http://schemas.microsoft.com/office/drawing/2014/main" id="{D80AC0C5-8D5E-4EF1-8F68-CCCDD1FEE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58" y="3443965"/>
            <a:ext cx="154324" cy="1555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="" xmlns:a16="http://schemas.microsoft.com/office/drawing/2014/main" id="{1BF5B661-CA08-4566-A3DA-52E0C05FEAFB}"/>
              </a:ext>
            </a:extLst>
          </p:cNvPr>
          <p:cNvSpPr/>
          <p:nvPr/>
        </p:nvSpPr>
        <p:spPr>
          <a:xfrm>
            <a:off x="6030434" y="3729960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321" name="직사각형 320">
            <a:extLst>
              <a:ext uri="{FF2B5EF4-FFF2-40B4-BE49-F238E27FC236}">
                <a16:creationId xmlns="" xmlns:a16="http://schemas.microsoft.com/office/drawing/2014/main" id="{B43217D9-7A2F-4ED3-B375-545AC95770C2}"/>
              </a:ext>
            </a:extLst>
          </p:cNvPr>
          <p:cNvSpPr/>
          <p:nvPr/>
        </p:nvSpPr>
        <p:spPr>
          <a:xfrm>
            <a:off x="5890149" y="2900793"/>
            <a:ext cx="640905" cy="1633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입력확인</a:t>
            </a:r>
          </a:p>
        </p:txBody>
      </p:sp>
      <p:sp>
        <p:nvSpPr>
          <p:cNvPr id="344" name="직사각형 69">
            <a:extLst>
              <a:ext uri="{FF2B5EF4-FFF2-40B4-BE49-F238E27FC236}">
                <a16:creationId xmlns="" xmlns:a16="http://schemas.microsoft.com/office/drawing/2014/main" id="{8A24226D-BBE1-4490-B795-C272A0F9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835" y="5366033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" name="직사각형 69">
            <a:extLst>
              <a:ext uri="{FF2B5EF4-FFF2-40B4-BE49-F238E27FC236}">
                <a16:creationId xmlns="" xmlns:a16="http://schemas.microsoft.com/office/drawing/2014/main" id="{04EA6217-6B59-4826-A9C2-96209F869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673" y="5633545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7" name="직사각형 69">
            <a:extLst>
              <a:ext uri="{FF2B5EF4-FFF2-40B4-BE49-F238E27FC236}">
                <a16:creationId xmlns="" xmlns:a16="http://schemas.microsoft.com/office/drawing/2014/main" id="{DF51441F-5F2D-4CD9-9FBA-7A26113A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21" y="5875606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" name="직사각형 69">
            <a:extLst>
              <a:ext uri="{FF2B5EF4-FFF2-40B4-BE49-F238E27FC236}">
                <a16:creationId xmlns="" xmlns:a16="http://schemas.microsoft.com/office/drawing/2014/main" id="{AB343EF4-F68A-4B07-9C11-9C961AB9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62" y="5195761"/>
            <a:ext cx="784899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9" name="직사각형 69">
            <a:extLst>
              <a:ext uri="{FF2B5EF4-FFF2-40B4-BE49-F238E27FC236}">
                <a16:creationId xmlns="" xmlns:a16="http://schemas.microsoft.com/office/drawing/2014/main" id="{7CE376A7-3DA8-4B55-9247-D2809EE0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62" y="5466674"/>
            <a:ext cx="784899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0" name="직사각형 69">
            <a:extLst>
              <a:ext uri="{FF2B5EF4-FFF2-40B4-BE49-F238E27FC236}">
                <a16:creationId xmlns="" xmlns:a16="http://schemas.microsoft.com/office/drawing/2014/main" id="{9B5EC73C-4123-48F6-8691-649ED36BB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62" y="5739463"/>
            <a:ext cx="784899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1" name="Option">
            <a:extLst>
              <a:ext uri="{FF2B5EF4-FFF2-40B4-BE49-F238E27FC236}">
                <a16:creationId xmlns="" xmlns:a16="http://schemas.microsoft.com/office/drawing/2014/main" id="{6094395A-550D-4404-BF65-1B06AD07D23E}"/>
              </a:ext>
            </a:extLst>
          </p:cNvPr>
          <p:cNvGrpSpPr/>
          <p:nvPr/>
        </p:nvGrpSpPr>
        <p:grpSpPr>
          <a:xfrm>
            <a:off x="6208264" y="3699190"/>
            <a:ext cx="308672" cy="137795"/>
            <a:chOff x="1068388" y="1871026"/>
            <a:chExt cx="308672" cy="137795"/>
          </a:xfrm>
        </p:grpSpPr>
        <p:grpSp>
          <p:nvGrpSpPr>
            <p:cNvPr id="352" name="Option">
              <a:extLst>
                <a:ext uri="{FF2B5EF4-FFF2-40B4-BE49-F238E27FC236}">
                  <a16:creationId xmlns="" xmlns:a16="http://schemas.microsoft.com/office/drawing/2014/main" id="{75C097F4-5134-4070-9D3B-0C98C0FD9573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54" name="Circle">
                <a:extLst>
                  <a:ext uri="{FF2B5EF4-FFF2-40B4-BE49-F238E27FC236}">
                    <a16:creationId xmlns="" xmlns:a16="http://schemas.microsoft.com/office/drawing/2014/main" id="{59ACCD55-A03D-49BF-8482-AED6713D7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55" name="Check" hidden="1">
                <a:extLst>
                  <a:ext uri="{FF2B5EF4-FFF2-40B4-BE49-F238E27FC236}">
                    <a16:creationId xmlns="" xmlns:a16="http://schemas.microsoft.com/office/drawing/2014/main" id="{D7AF4F01-C5EC-460D-B01A-8B2FE62CB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3" name="Text">
              <a:extLst>
                <a:ext uri="{FF2B5EF4-FFF2-40B4-BE49-F238E27FC236}">
                  <a16:creationId xmlns="" xmlns:a16="http://schemas.microsoft.com/office/drawing/2014/main" id="{8F2F0C64-8226-493D-99B8-51C6CDABCCCB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56" name="직사각형 355">
            <a:extLst>
              <a:ext uri="{FF2B5EF4-FFF2-40B4-BE49-F238E27FC236}">
                <a16:creationId xmlns="" xmlns:a16="http://schemas.microsoft.com/office/drawing/2014/main" id="{1EEF73F0-F83F-4FA6-B166-DA01FDE75856}"/>
              </a:ext>
            </a:extLst>
          </p:cNvPr>
          <p:cNvSpPr/>
          <p:nvPr/>
        </p:nvSpPr>
        <p:spPr>
          <a:xfrm>
            <a:off x="6215488" y="3986902"/>
            <a:ext cx="591303" cy="19950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357" name="Oval 42">
            <a:extLst>
              <a:ext uri="{FF2B5EF4-FFF2-40B4-BE49-F238E27FC236}">
                <a16:creationId xmlns="" xmlns:a16="http://schemas.microsoft.com/office/drawing/2014/main" id="{AE9AF234-0260-4653-A980-F9E6846C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62" y="386800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58" name="슬라이드 번호 개체 틀 1">
            <a:extLst>
              <a:ext uri="{FF2B5EF4-FFF2-40B4-BE49-F238E27FC236}">
                <a16:creationId xmlns="" xmlns:a16="http://schemas.microsoft.com/office/drawing/2014/main" id="{E722BB3C-6DF9-4783-A13A-2D0BFFA71714}"/>
              </a:ext>
            </a:extLst>
          </p:cNvPr>
          <p:cNvSpPr txBox="1">
            <a:spLocks/>
          </p:cNvSpPr>
          <p:nvPr/>
        </p:nvSpPr>
        <p:spPr>
          <a:xfrm>
            <a:off x="7106584" y="631739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06581C-0B51-41D8-A39D-2B8F0D3E7B36}" type="slidenum">
              <a:rPr kumimoji="0" lang="ko-KR" altLang="en-US" b="0" smtClean="0">
                <a:latin typeface="Calibri" panose="020F0502020204030204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kumimoji="0" lang="ko-KR" altLang="en-US" b="0"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="" xmlns:a16="http://schemas.microsoft.com/office/drawing/2014/main" id="{BD038E0E-F24A-4DD9-A17B-A3670B4ECE64}"/>
              </a:ext>
            </a:extLst>
          </p:cNvPr>
          <p:cNvSpPr/>
          <p:nvPr/>
        </p:nvSpPr>
        <p:spPr>
          <a:xfrm>
            <a:off x="5894032" y="2470517"/>
            <a:ext cx="3445032" cy="4332964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="" xmlns:a16="http://schemas.microsoft.com/office/drawing/2014/main" id="{0C0ECB81-5F1E-4E27-987E-980A59B4CE6D}"/>
              </a:ext>
            </a:extLst>
          </p:cNvPr>
          <p:cNvSpPr/>
          <p:nvPr/>
        </p:nvSpPr>
        <p:spPr>
          <a:xfrm>
            <a:off x="5894032" y="2470517"/>
            <a:ext cx="3445031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1" name="모서리가 둥근 직사각형 34">
            <a:extLst>
              <a:ext uri="{FF2B5EF4-FFF2-40B4-BE49-F238E27FC236}">
                <a16:creationId xmlns="" xmlns:a16="http://schemas.microsoft.com/office/drawing/2014/main" id="{018931F5-973A-4167-AD4B-EEDA8840C963}"/>
              </a:ext>
            </a:extLst>
          </p:cNvPr>
          <p:cNvSpPr/>
          <p:nvPr/>
        </p:nvSpPr>
        <p:spPr bwMode="auto">
          <a:xfrm>
            <a:off x="6009291" y="2718392"/>
            <a:ext cx="32238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b="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kumimoji="0" lang="ko-KR" altLang="en-US" sz="1100" b="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문자 신고 내용</a:t>
            </a:r>
          </a:p>
        </p:txBody>
      </p:sp>
      <p:sp>
        <p:nvSpPr>
          <p:cNvPr id="362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F334C2B2-8752-4F79-89ED-EF9586C39691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9157283" y="2508291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="" xmlns:a16="http://schemas.microsoft.com/office/drawing/2014/main" id="{D14D6233-39CF-4D97-BBE4-973EDC01843B}"/>
              </a:ext>
            </a:extLst>
          </p:cNvPr>
          <p:cNvSpPr txBox="1"/>
          <p:nvPr/>
        </p:nvSpPr>
        <p:spPr>
          <a:xfrm>
            <a:off x="5897907" y="2473592"/>
            <a:ext cx="1761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6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112</a:t>
            </a:r>
            <a:r>
              <a:rPr kumimoji="0" lang="ko-KR" altLang="en-US" sz="6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 문자 신고</a:t>
            </a:r>
          </a:p>
        </p:txBody>
      </p:sp>
      <p:sp>
        <p:nvSpPr>
          <p:cNvPr id="364" name="직사각형 69">
            <a:extLst>
              <a:ext uri="{FF2B5EF4-FFF2-40B4-BE49-F238E27FC236}">
                <a16:creationId xmlns="" xmlns:a16="http://schemas.microsoft.com/office/drawing/2014/main" id="{6322757B-DF1F-4385-9D14-49EDBCA5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56" y="3130832"/>
            <a:ext cx="3086679" cy="3447584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ACADA8"/>
            </a:solidFill>
            <a:prstDash val="solid"/>
            <a:headEnd/>
            <a:tailEnd/>
          </a:ln>
          <a:effectLst/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marL="93663" marR="0" lvl="0" indent="-93663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5" name="Text">
            <a:extLst>
              <a:ext uri="{FF2B5EF4-FFF2-40B4-BE49-F238E27FC236}">
                <a16:creationId xmlns="" xmlns:a16="http://schemas.microsoft.com/office/drawing/2014/main" id="{47FA0DF6-1B19-4C4E-8D4B-7F12F3D6988A}"/>
              </a:ext>
            </a:extLst>
          </p:cNvPr>
          <p:cNvSpPr txBox="1"/>
          <p:nvPr/>
        </p:nvSpPr>
        <p:spPr>
          <a:xfrm>
            <a:off x="6220762" y="3250991"/>
            <a:ext cx="2818143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저는 보건복지부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kumimoji="0" lang="ko-KR" altLang="en-US" sz="8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한국생명존중희망재단에서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자살유발정보를 모니터링하고 모니터링단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자살예방법 제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근거하여 긴급구조대상자를 아래의 사유로 인해 신고합니다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600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6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6" name="표 365">
            <a:extLst>
              <a:ext uri="{FF2B5EF4-FFF2-40B4-BE49-F238E27FC236}">
                <a16:creationId xmlns="" xmlns:a16="http://schemas.microsoft.com/office/drawing/2014/main" id="{85F45200-9B21-411E-8BBC-B52AF74383F9}"/>
              </a:ext>
            </a:extLst>
          </p:cNvPr>
          <p:cNvGraphicFramePr>
            <a:graphicFrameLocks noGrp="1"/>
          </p:cNvGraphicFramePr>
          <p:nvPr/>
        </p:nvGraphicFramePr>
        <p:xfrm>
          <a:off x="6203704" y="4105695"/>
          <a:ext cx="2928668" cy="2560320"/>
        </p:xfrm>
        <a:graphic>
          <a:graphicData uri="http://schemas.openxmlformats.org/drawingml/2006/table">
            <a:tbl>
              <a:tblPr/>
              <a:tblGrid>
                <a:gridCol w="1464334">
                  <a:extLst>
                    <a:ext uri="{9D8B030D-6E8A-4147-A177-3AD203B41FA5}">
                      <a16:colId xmlns="" xmlns:a16="http://schemas.microsoft.com/office/drawing/2014/main" val="243522629"/>
                    </a:ext>
                  </a:extLst>
                </a:gridCol>
                <a:gridCol w="1464334">
                  <a:extLst>
                    <a:ext uri="{9D8B030D-6E8A-4147-A177-3AD203B41FA5}">
                      <a16:colId xmlns="" xmlns:a16="http://schemas.microsoft.com/office/drawing/2014/main" val="165297032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신고사유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175179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41998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</a:t>
                      </a:r>
                      <a:endParaRPr lang="en-US" altLang="ko-KR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9341766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0608115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95023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739242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314195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지역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2198634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정보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3301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8021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271248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8780288"/>
                  </a:ext>
                </a:extLst>
              </a:tr>
            </a:tbl>
          </a:graphicData>
        </a:graphic>
      </p:graphicFrame>
      <p:sp>
        <p:nvSpPr>
          <p:cNvPr id="367" name="Text">
            <a:extLst>
              <a:ext uri="{FF2B5EF4-FFF2-40B4-BE49-F238E27FC236}">
                <a16:creationId xmlns="" xmlns:a16="http://schemas.microsoft.com/office/drawing/2014/main" id="{D2766201-E1F7-48DD-A030-6063F7382F64}"/>
              </a:ext>
            </a:extLst>
          </p:cNvPr>
          <p:cNvSpPr txBox="1"/>
          <p:nvPr/>
        </p:nvSpPr>
        <p:spPr>
          <a:xfrm>
            <a:off x="6239337" y="6073002"/>
            <a:ext cx="280954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기재된 정보 외에 추가 정보는 확인할 수 없었습니다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신고 내용은 첨부된 링크를 통해 확인 부탁드립니다</a:t>
            </a:r>
            <a:endParaRPr kumimoji="0" lang="en-US" altLang="ko-KR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" name="Oval 42">
            <a:extLst>
              <a:ext uri="{FF2B5EF4-FFF2-40B4-BE49-F238E27FC236}">
                <a16:creationId xmlns="" xmlns:a16="http://schemas.microsoft.com/office/drawing/2014/main" id="{B568C736-E8DF-4720-A16E-05BC93CC2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69" y="251223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69" name="Oval 42">
            <a:extLst>
              <a:ext uri="{FF2B5EF4-FFF2-40B4-BE49-F238E27FC236}">
                <a16:creationId xmlns="" xmlns:a16="http://schemas.microsoft.com/office/drawing/2014/main" id="{B06A4B26-3824-4A5F-B132-1DDBB946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807" y="469229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</p:txBody>
      </p:sp>
      <p:sp>
        <p:nvSpPr>
          <p:cNvPr id="370" name="직사각형 369">
            <a:extLst>
              <a:ext uri="{FF2B5EF4-FFF2-40B4-BE49-F238E27FC236}">
                <a16:creationId xmlns="" xmlns:a16="http://schemas.microsoft.com/office/drawing/2014/main" id="{9C8118BF-7F2E-413A-A6F8-E971D9EEFEF9}"/>
              </a:ext>
            </a:extLst>
          </p:cNvPr>
          <p:cNvSpPr/>
          <p:nvPr/>
        </p:nvSpPr>
        <p:spPr>
          <a:xfrm>
            <a:off x="6199793" y="4078712"/>
            <a:ext cx="2823417" cy="19338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="" xmlns:a16="http://schemas.microsoft.com/office/drawing/2014/main" id="{99920768-0669-46E5-948C-5B49F3B27B0A}"/>
              </a:ext>
            </a:extLst>
          </p:cNvPr>
          <p:cNvSpPr/>
          <p:nvPr/>
        </p:nvSpPr>
        <p:spPr>
          <a:xfrm>
            <a:off x="7452169" y="3521723"/>
            <a:ext cx="288477" cy="1367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83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93A725D4-31E4-4A51-B8C0-70D522E00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23014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2">
            <a:extLst>
              <a:ext uri="{FF2B5EF4-FFF2-40B4-BE49-F238E27FC236}">
                <a16:creationId xmlns="" xmlns:a16="http://schemas.microsoft.com/office/drawing/2014/main" id="{D1DE44FF-3DFE-425A-9DFC-DA5DFF38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SC-1202</a:t>
            </a:r>
          </a:p>
        </p:txBody>
      </p:sp>
      <p:graphicFrame>
        <p:nvGraphicFramePr>
          <p:cNvPr id="405" name="표 404">
            <a:extLst>
              <a:ext uri="{FF2B5EF4-FFF2-40B4-BE49-F238E27FC236}">
                <a16:creationId xmlns="" xmlns:a16="http://schemas.microsoft.com/office/drawing/2014/main" id="{94B0ACD1-A9DC-4908-9483-E80166993D1B}"/>
              </a:ext>
            </a:extLst>
          </p:cNvPr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5" name="직선 연결선 464">
            <a:extLst>
              <a:ext uri="{FF2B5EF4-FFF2-40B4-BE49-F238E27FC236}">
                <a16:creationId xmlns="" xmlns:a16="http://schemas.microsoft.com/office/drawing/2014/main" id="{FB3B762B-A487-4A41-BF64-06FECD339675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2" name="표 611">
            <a:extLst>
              <a:ext uri="{FF2B5EF4-FFF2-40B4-BE49-F238E27FC236}">
                <a16:creationId xmlns="" xmlns:a16="http://schemas.microsoft.com/office/drawing/2014/main" id="{EC59B4C7-3CF6-4EA3-96EA-56C8DBD85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18937"/>
              </p:ext>
            </p:extLst>
          </p:nvPr>
        </p:nvGraphicFramePr>
        <p:xfrm>
          <a:off x="7040438" y="847653"/>
          <a:ext cx="2729031" cy="5162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91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신고구분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분류 선택기능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dirty="0"/>
                        <a:t>자해 사진 및 동영상 정보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자살에 대한 막연한 감정을 표현하는 정보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자살을 </a:t>
                      </a:r>
                      <a:r>
                        <a:rPr lang="ko-KR" altLang="en-US" sz="900" dirty="0" err="1"/>
                        <a:t>미화하는</a:t>
                      </a:r>
                      <a:r>
                        <a:rPr lang="ko-KR" altLang="en-US" sz="900" dirty="0"/>
                        <a:t> 정보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자살을 </a:t>
                      </a:r>
                      <a:r>
                        <a:rPr lang="ko-KR" altLang="en-US" sz="900" dirty="0" err="1"/>
                        <a:t>희화화하는</a:t>
                      </a:r>
                      <a:r>
                        <a:rPr lang="ko-KR" altLang="en-US" sz="900" dirty="0"/>
                        <a:t> 정보</a:t>
                      </a:r>
                      <a:r>
                        <a:rPr lang="en-US" altLang="ko-KR" sz="900" dirty="0"/>
                        <a:t>)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사이트분류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(SNS/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포털사이트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SNS 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트위터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인스타그램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페이스북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디시인사이드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일간베스트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오늘의 유머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포털사이트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네이버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네이트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 기타 값 선택 시 수기로 작성할 수 있는 칸 활성화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확인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입력할 수 있도록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 형태 선택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동영상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해당 사이트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신고이미지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파일 등록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압축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파일 삭제 처리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정보 저장하는 기능으로 저장 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신고정보가 입력되었습니다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자살유발정보 신고 리스트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내용 저장하지 않고 자살유발정보 신고 리스트 화면으로 이동하며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 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입력하신 정보를 저장하지 않으시겠습니까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4081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</a:tbl>
          </a:graphicData>
        </a:graphic>
      </p:graphicFrame>
      <p:sp>
        <p:nvSpPr>
          <p:cNvPr id="153" name="모서리가 둥근 직사각형 34">
            <a:extLst>
              <a:ext uri="{FF2B5EF4-FFF2-40B4-BE49-F238E27FC236}">
                <a16:creationId xmlns="" xmlns:a16="http://schemas.microsoft.com/office/drawing/2014/main" id="{B5BDBC40-D3D1-47F4-98BB-4C30EDA45912}"/>
              </a:ext>
            </a:extLst>
          </p:cNvPr>
          <p:cNvSpPr/>
          <p:nvPr/>
        </p:nvSpPr>
        <p:spPr bwMode="auto">
          <a:xfrm>
            <a:off x="1042100" y="1260493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표시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="" xmlns:a16="http://schemas.microsoft.com/office/drawing/2014/main" id="{08432BEF-FCB1-4016-B92E-4BEA8C11A377}"/>
              </a:ext>
            </a:extLst>
          </p:cNvPr>
          <p:cNvGraphicFramePr>
            <a:graphicFrameLocks noGrp="1"/>
          </p:cNvGraphicFramePr>
          <p:nvPr/>
        </p:nvGraphicFramePr>
        <p:xfrm>
          <a:off x="1082682" y="1708995"/>
          <a:ext cx="5772111" cy="28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grpSp>
        <p:nvGrpSpPr>
          <p:cNvPr id="185" name="Option">
            <a:extLst>
              <a:ext uri="{FF2B5EF4-FFF2-40B4-BE49-F238E27FC236}">
                <a16:creationId xmlns="" xmlns:a16="http://schemas.microsoft.com/office/drawing/2014/main" id="{39D89104-AC6D-4808-A25A-B6A6C3559002}"/>
              </a:ext>
            </a:extLst>
          </p:cNvPr>
          <p:cNvGrpSpPr/>
          <p:nvPr/>
        </p:nvGrpSpPr>
        <p:grpSpPr>
          <a:xfrm>
            <a:off x="2447925" y="1777064"/>
            <a:ext cx="1093527" cy="144817"/>
            <a:chOff x="1096963" y="1864004"/>
            <a:chExt cx="1093527" cy="144817"/>
          </a:xfrm>
        </p:grpSpPr>
        <p:grpSp>
          <p:nvGrpSpPr>
            <p:cNvPr id="186" name="Option">
              <a:extLst>
                <a:ext uri="{FF2B5EF4-FFF2-40B4-BE49-F238E27FC236}">
                  <a16:creationId xmlns="" xmlns:a16="http://schemas.microsoft.com/office/drawing/2014/main" id="{660E4EA6-AB70-4896-AECA-707A46CF7077}"/>
                </a:ext>
              </a:extLst>
            </p:cNvPr>
            <p:cNvGrpSpPr/>
            <p:nvPr/>
          </p:nvGrpSpPr>
          <p:grpSpPr>
            <a:xfrm>
              <a:off x="1096963" y="1864004"/>
              <a:ext cx="1093527" cy="127000"/>
              <a:chOff x="1096963" y="1864004"/>
              <a:chExt cx="1093527" cy="127000"/>
            </a:xfrm>
          </p:grpSpPr>
          <p:sp>
            <p:nvSpPr>
              <p:cNvPr id="188" name="Circle">
                <a:extLst>
                  <a:ext uri="{FF2B5EF4-FFF2-40B4-BE49-F238E27FC236}">
                    <a16:creationId xmlns="" xmlns:a16="http://schemas.microsoft.com/office/drawing/2014/main" id="{408295BE-8472-460F-A876-5C0F6D3D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078" y="1864004"/>
                <a:ext cx="125412" cy="127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Check" hidden="1">
                <a:extLst>
                  <a:ext uri="{FF2B5EF4-FFF2-40B4-BE49-F238E27FC236}">
                    <a16:creationId xmlns="" xmlns:a16="http://schemas.microsoft.com/office/drawing/2014/main" id="{8A6271B8-E888-45BC-9FF6-A825AA111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Text">
              <a:extLst>
                <a:ext uri="{FF2B5EF4-FFF2-40B4-BE49-F238E27FC236}">
                  <a16:creationId xmlns="" xmlns:a16="http://schemas.microsoft.com/office/drawing/2014/main" id="{83DCD8F0-E69E-417D-AB2B-E678E75D7050}"/>
                </a:ext>
              </a:extLst>
            </p:cNvPr>
            <p:cNvSpPr txBox="1"/>
            <p:nvPr/>
          </p:nvSpPr>
          <p:spPr>
            <a:xfrm>
              <a:off x="1274468" y="1871026"/>
              <a:ext cx="615553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90" name="Option">
            <a:extLst>
              <a:ext uri="{FF2B5EF4-FFF2-40B4-BE49-F238E27FC236}">
                <a16:creationId xmlns="" xmlns:a16="http://schemas.microsoft.com/office/drawing/2014/main" id="{F11366A3-EFD5-4F52-8BA9-B4DD01F61F45}"/>
              </a:ext>
            </a:extLst>
          </p:cNvPr>
          <p:cNvGrpSpPr/>
          <p:nvPr/>
        </p:nvGrpSpPr>
        <p:grpSpPr>
          <a:xfrm>
            <a:off x="2427397" y="1781105"/>
            <a:ext cx="1575338" cy="140775"/>
            <a:chOff x="109499" y="1868046"/>
            <a:chExt cx="1575338" cy="140775"/>
          </a:xfrm>
        </p:grpSpPr>
        <p:grpSp>
          <p:nvGrpSpPr>
            <p:cNvPr id="191" name="Option">
              <a:extLst>
                <a:ext uri="{FF2B5EF4-FFF2-40B4-BE49-F238E27FC236}">
                  <a16:creationId xmlns="" xmlns:a16="http://schemas.microsoft.com/office/drawing/2014/main" id="{A17289FE-E9A2-4E40-A6F9-A3FA3DD6127C}"/>
                </a:ext>
              </a:extLst>
            </p:cNvPr>
            <p:cNvGrpSpPr/>
            <p:nvPr/>
          </p:nvGrpSpPr>
          <p:grpSpPr>
            <a:xfrm>
              <a:off x="109499" y="1868046"/>
              <a:ext cx="1055726" cy="127000"/>
              <a:chOff x="109499" y="1868046"/>
              <a:chExt cx="1055726" cy="127000"/>
            </a:xfrm>
          </p:grpSpPr>
          <p:sp>
            <p:nvSpPr>
              <p:cNvPr id="193" name="Circle">
                <a:extLst>
                  <a:ext uri="{FF2B5EF4-FFF2-40B4-BE49-F238E27FC236}">
                    <a16:creationId xmlns="" xmlns:a16="http://schemas.microsoft.com/office/drawing/2014/main" id="{039EDE54-D8C6-4211-8287-6F5E88C53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99" y="1868046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Check" hidden="1">
                <a:extLst>
                  <a:ext uri="{FF2B5EF4-FFF2-40B4-BE49-F238E27FC236}">
                    <a16:creationId xmlns="" xmlns:a16="http://schemas.microsoft.com/office/drawing/2014/main" id="{E48FD386-4D7F-4398-927C-59F76C0FC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2" name="Text">
              <a:extLst>
                <a:ext uri="{FF2B5EF4-FFF2-40B4-BE49-F238E27FC236}">
                  <a16:creationId xmlns="" xmlns:a16="http://schemas.microsoft.com/office/drawing/2014/main" id="{4E94C256-871B-4CA3-A8A1-6CB6B160C00A}"/>
                </a:ext>
              </a:extLst>
            </p:cNvPr>
            <p:cNvSpPr txBox="1"/>
            <p:nvPr/>
          </p:nvSpPr>
          <p:spPr>
            <a:xfrm>
              <a:off x="1274468" y="1871026"/>
              <a:ext cx="410369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유해정보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95" name="표 194">
            <a:extLst>
              <a:ext uri="{FF2B5EF4-FFF2-40B4-BE49-F238E27FC236}">
                <a16:creationId xmlns="" xmlns:a16="http://schemas.microsoft.com/office/drawing/2014/main" id="{F10ED807-237E-48CE-8C33-FFDA78B6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27751"/>
              </p:ext>
            </p:extLst>
          </p:nvPr>
        </p:nvGraphicFramePr>
        <p:xfrm>
          <a:off x="1078919" y="2070838"/>
          <a:ext cx="5772111" cy="152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2642">
                  <a:extLst>
                    <a:ext uri="{9D8B030D-6E8A-4147-A177-3AD203B41FA5}">
                      <a16:colId xmlns="" xmlns:a16="http://schemas.microsoft.com/office/drawing/2014/main" val="4193356119"/>
                    </a:ext>
                  </a:extLst>
                </a:gridCol>
                <a:gridCol w="1761582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유해정보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사이트명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9097433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 형태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327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</a:tbl>
          </a:graphicData>
        </a:graphic>
      </p:graphicFrame>
      <p:grpSp>
        <p:nvGrpSpPr>
          <p:cNvPr id="196" name="그룹 195">
            <a:extLst>
              <a:ext uri="{FF2B5EF4-FFF2-40B4-BE49-F238E27FC236}">
                <a16:creationId xmlns="" xmlns:a16="http://schemas.microsoft.com/office/drawing/2014/main" id="{F327B12D-6A33-4AB4-9A3A-4FB32CB6DDFC}"/>
              </a:ext>
            </a:extLst>
          </p:cNvPr>
          <p:cNvGrpSpPr/>
          <p:nvPr/>
        </p:nvGrpSpPr>
        <p:grpSpPr>
          <a:xfrm>
            <a:off x="2413237" y="2384333"/>
            <a:ext cx="1569623" cy="165133"/>
            <a:chOff x="3668113" y="4413018"/>
            <a:chExt cx="1569623" cy="195263"/>
          </a:xfrm>
        </p:grpSpPr>
        <p:sp>
          <p:nvSpPr>
            <p:cNvPr id="197" name="직사각형 69">
              <a:extLst>
                <a:ext uri="{FF2B5EF4-FFF2-40B4-BE49-F238E27FC236}">
                  <a16:creationId xmlns="" xmlns:a16="http://schemas.microsoft.com/office/drawing/2014/main" id="{106464D3-A2CE-402E-AC0F-DBAACB19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98" name="직사각형 69">
              <a:extLst>
                <a:ext uri="{FF2B5EF4-FFF2-40B4-BE49-F238E27FC236}">
                  <a16:creationId xmlns="" xmlns:a16="http://schemas.microsoft.com/office/drawing/2014/main" id="{D9DAF6AD-5BD0-4986-AA6A-4A04017EE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="" xmlns:a16="http://schemas.microsoft.com/office/drawing/2014/main" id="{B17BD961-F598-4344-925B-AC54C4FF2AAC}"/>
              </a:ext>
            </a:extLst>
          </p:cNvPr>
          <p:cNvGrpSpPr/>
          <p:nvPr/>
        </p:nvGrpSpPr>
        <p:grpSpPr>
          <a:xfrm>
            <a:off x="2413237" y="2924884"/>
            <a:ext cx="1569623" cy="165133"/>
            <a:chOff x="3668113" y="4413018"/>
            <a:chExt cx="1569623" cy="195263"/>
          </a:xfrm>
        </p:grpSpPr>
        <p:sp>
          <p:nvSpPr>
            <p:cNvPr id="203" name="직사각형 69">
              <a:extLst>
                <a:ext uri="{FF2B5EF4-FFF2-40B4-BE49-F238E27FC236}">
                  <a16:creationId xmlns="" xmlns:a16="http://schemas.microsoft.com/office/drawing/2014/main" id="{7881A500-B67E-4945-AAE1-39FB3686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04" name="직사각형 69">
              <a:extLst>
                <a:ext uri="{FF2B5EF4-FFF2-40B4-BE49-F238E27FC236}">
                  <a16:creationId xmlns="" xmlns:a16="http://schemas.microsoft.com/office/drawing/2014/main" id="{7E9B9267-2B04-4E29-994C-0B2F3C4C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6" name="직사각형 69">
            <a:extLst>
              <a:ext uri="{FF2B5EF4-FFF2-40B4-BE49-F238E27FC236}">
                <a16:creationId xmlns="" xmlns:a16="http://schemas.microsoft.com/office/drawing/2014/main" id="{5F41263E-433D-4FC2-B732-E70F347E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31" y="2108579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07" name="직사각형 69">
            <a:extLst>
              <a:ext uri="{FF2B5EF4-FFF2-40B4-BE49-F238E27FC236}">
                <a16:creationId xmlns="" xmlns:a16="http://schemas.microsoft.com/office/drawing/2014/main" id="{460B6837-7DFB-4AE1-81D4-96F7B16E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00" y="2108578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69">
            <a:extLst>
              <a:ext uri="{FF2B5EF4-FFF2-40B4-BE49-F238E27FC236}">
                <a16:creationId xmlns="" xmlns:a16="http://schemas.microsoft.com/office/drawing/2014/main" id="{B886FC58-E90B-48D1-9A23-7A83C34D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237" y="3214281"/>
            <a:ext cx="2726741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="" xmlns:a16="http://schemas.microsoft.com/office/drawing/2014/main" id="{19B62D44-5218-410D-934E-FE66B9DC6833}"/>
              </a:ext>
            </a:extLst>
          </p:cNvPr>
          <p:cNvSpPr/>
          <p:nvPr/>
        </p:nvSpPr>
        <p:spPr>
          <a:xfrm>
            <a:off x="5263318" y="3206865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="" xmlns:a16="http://schemas.microsoft.com/office/drawing/2014/main" id="{1BF5B661-CA08-4566-A3DA-52E0C05FEAFB}"/>
              </a:ext>
            </a:extLst>
          </p:cNvPr>
          <p:cNvSpPr/>
          <p:nvPr/>
        </p:nvSpPr>
        <p:spPr>
          <a:xfrm>
            <a:off x="6048812" y="3205422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212" name="직사각형 69">
            <a:extLst>
              <a:ext uri="{FF2B5EF4-FFF2-40B4-BE49-F238E27FC236}">
                <a16:creationId xmlns="" xmlns:a16="http://schemas.microsoft.com/office/drawing/2014/main" id="{8802E58C-2B2B-484E-9AA8-98AEE6EF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475" y="2645458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="" xmlns:a16="http://schemas.microsoft.com/office/drawing/2014/main" id="{B43217D9-7A2F-4ED3-B375-545AC95770C2}"/>
              </a:ext>
            </a:extLst>
          </p:cNvPr>
          <p:cNvSpPr/>
          <p:nvPr/>
        </p:nvSpPr>
        <p:spPr>
          <a:xfrm>
            <a:off x="5899042" y="2643295"/>
            <a:ext cx="640905" cy="1633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입력확인</a:t>
            </a:r>
          </a:p>
        </p:txBody>
      </p:sp>
      <p:sp>
        <p:nvSpPr>
          <p:cNvPr id="232" name="Oval 42">
            <a:extLst>
              <a:ext uri="{FF2B5EF4-FFF2-40B4-BE49-F238E27FC236}">
                <a16:creationId xmlns="" xmlns:a16="http://schemas.microsoft.com/office/drawing/2014/main" id="{6C7598CB-505B-4D72-AAC7-50C1DF39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63" y="1773024"/>
            <a:ext cx="144463" cy="144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pSp>
        <p:nvGrpSpPr>
          <p:cNvPr id="233" name="그룹 232">
            <a:extLst>
              <a:ext uri="{FF2B5EF4-FFF2-40B4-BE49-F238E27FC236}">
                <a16:creationId xmlns="" xmlns:a16="http://schemas.microsoft.com/office/drawing/2014/main" id="{EA31F449-0748-419D-B4D6-1D97949BC00C}"/>
              </a:ext>
            </a:extLst>
          </p:cNvPr>
          <p:cNvGrpSpPr/>
          <p:nvPr/>
        </p:nvGrpSpPr>
        <p:grpSpPr>
          <a:xfrm>
            <a:off x="6484114" y="1773024"/>
            <a:ext cx="144419" cy="135081"/>
            <a:chOff x="6527856" y="3325993"/>
            <a:chExt cx="201283" cy="195201"/>
          </a:xfrm>
        </p:grpSpPr>
        <p:sp>
          <p:nvSpPr>
            <p:cNvPr id="234" name="직사각형 233">
              <a:extLst>
                <a:ext uri="{FF2B5EF4-FFF2-40B4-BE49-F238E27FC236}">
                  <a16:creationId xmlns="" xmlns:a16="http://schemas.microsoft.com/office/drawing/2014/main" id="{E346A09D-331E-44A7-B158-AE234E4B2997}"/>
                </a:ext>
              </a:extLst>
            </p:cNvPr>
            <p:cNvSpPr/>
            <p:nvPr/>
          </p:nvSpPr>
          <p:spPr>
            <a:xfrm>
              <a:off x="6527856" y="3325993"/>
              <a:ext cx="201283" cy="195201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35" name="그림 234" descr="File:Magnifying glass icon.svg - Wikimedia Commons">
              <a:extLst>
                <a:ext uri="{FF2B5EF4-FFF2-40B4-BE49-F238E27FC236}">
                  <a16:creationId xmlns="" xmlns:a16="http://schemas.microsoft.com/office/drawing/2014/main" id="{32BA7B23-E378-4B4D-89CB-DB2DB417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70" y="3351697"/>
              <a:ext cx="153655" cy="157400"/>
            </a:xfrm>
            <a:prstGeom prst="rect">
              <a:avLst/>
            </a:prstGeom>
          </p:spPr>
        </p:pic>
      </p:grpSp>
      <p:sp>
        <p:nvSpPr>
          <p:cNvPr id="320" name="TextBox 319">
            <a:extLst>
              <a:ext uri="{FF2B5EF4-FFF2-40B4-BE49-F238E27FC236}">
                <a16:creationId xmlns="" xmlns:a16="http://schemas.microsoft.com/office/drawing/2014/main" id="{3D8FC1FD-8AFF-487A-818C-2E920D774C9F}"/>
              </a:ext>
            </a:extLst>
          </p:cNvPr>
          <p:cNvSpPr txBox="1"/>
          <p:nvPr/>
        </p:nvSpPr>
        <p:spPr>
          <a:xfrm>
            <a:off x="4256273" y="1745797"/>
            <a:ext cx="3535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자살유발정보</a:t>
            </a:r>
            <a:r>
              <a:rPr lang="en-US" altLang="ko-KR" sz="800" dirty="0"/>
              <a:t>/</a:t>
            </a:r>
            <a:r>
              <a:rPr lang="ko-KR" altLang="en-US" sz="800" dirty="0"/>
              <a:t>유해정보는 어떻게 구분하나요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sp>
        <p:nvSpPr>
          <p:cNvPr id="322" name="TextBox 321">
            <a:extLst>
              <a:ext uri="{FF2B5EF4-FFF2-40B4-BE49-F238E27FC236}">
                <a16:creationId xmlns="" xmlns:a16="http://schemas.microsoft.com/office/drawing/2014/main" id="{A39AC335-9AD7-4371-83A1-D34FEE90395A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98C91F66-9068-4E29-84BC-C60724FB1F5F}"/>
              </a:ext>
            </a:extLst>
          </p:cNvPr>
          <p:cNvSpPr/>
          <p:nvPr/>
        </p:nvSpPr>
        <p:spPr>
          <a:xfrm>
            <a:off x="3311459" y="3697746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84C97AA2-9C97-4EA1-B40F-672923250EB4}"/>
              </a:ext>
            </a:extLst>
          </p:cNvPr>
          <p:cNvSpPr/>
          <p:nvPr/>
        </p:nvSpPr>
        <p:spPr>
          <a:xfrm>
            <a:off x="4002735" y="3697746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2" name="Oval 42">
            <a:extLst>
              <a:ext uri="{FF2B5EF4-FFF2-40B4-BE49-F238E27FC236}">
                <a16:creationId xmlns="" xmlns:a16="http://schemas.microsoft.com/office/drawing/2014/main" id="{A5CDF094-BB67-4AD0-AD3C-72CA3C6B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03" y="177742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54" name="Oval 42">
            <a:extLst>
              <a:ext uri="{FF2B5EF4-FFF2-40B4-BE49-F238E27FC236}">
                <a16:creationId xmlns="" xmlns:a16="http://schemas.microsoft.com/office/drawing/2014/main" id="{4608B4DC-F466-4D37-9E67-2DBC19B61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4" y="2131058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Oval 42">
            <a:extLst>
              <a:ext uri="{FF2B5EF4-FFF2-40B4-BE49-F238E27FC236}">
                <a16:creationId xmlns="" xmlns:a16="http://schemas.microsoft.com/office/drawing/2014/main" id="{023DE158-C99C-42EE-B8E7-124AD3F1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02" y="2399529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Oval 42">
            <a:extLst>
              <a:ext uri="{FF2B5EF4-FFF2-40B4-BE49-F238E27FC236}">
                <a16:creationId xmlns="" xmlns:a16="http://schemas.microsoft.com/office/drawing/2014/main" id="{37D5F4CD-37DF-45D2-AF1D-1C8148AE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007" y="2407466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Oval 42">
            <a:extLst>
              <a:ext uri="{FF2B5EF4-FFF2-40B4-BE49-F238E27FC236}">
                <a16:creationId xmlns="" xmlns:a16="http://schemas.microsoft.com/office/drawing/2014/main" id="{5E431F60-D90B-4B95-9C1F-21409E482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01" y="2662136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59" name="Oval 42">
            <a:extLst>
              <a:ext uri="{FF2B5EF4-FFF2-40B4-BE49-F238E27FC236}">
                <a16:creationId xmlns="" xmlns:a16="http://schemas.microsoft.com/office/drawing/2014/main" id="{94ABE393-BBF7-4149-9722-8BBC1644B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4" y="294012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160" name="Oval 42">
            <a:extLst>
              <a:ext uri="{FF2B5EF4-FFF2-40B4-BE49-F238E27FC236}">
                <a16:creationId xmlns="" xmlns:a16="http://schemas.microsoft.com/office/drawing/2014/main" id="{FD71694F-6DDF-416F-A358-DFAE1CD8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18" y="307485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161" name="Oval 42">
            <a:extLst>
              <a:ext uri="{FF2B5EF4-FFF2-40B4-BE49-F238E27FC236}">
                <a16:creationId xmlns="" xmlns:a16="http://schemas.microsoft.com/office/drawing/2014/main" id="{9937BC01-C9DB-4C53-B3FA-55FD68F3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032" y="3079222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162" name="Oval 42">
            <a:extLst>
              <a:ext uri="{FF2B5EF4-FFF2-40B4-BE49-F238E27FC236}">
                <a16:creationId xmlns="" xmlns:a16="http://schemas.microsoft.com/office/drawing/2014/main" id="{3FC5C669-A59B-41D7-BBE6-E75DF6C6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366" y="353452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Oval 42">
            <a:extLst>
              <a:ext uri="{FF2B5EF4-FFF2-40B4-BE49-F238E27FC236}">
                <a16:creationId xmlns="" xmlns:a16="http://schemas.microsoft.com/office/drawing/2014/main" id="{97123914-EC64-42CB-A3CB-C99B01CF5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80" y="353452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0F088665-9B60-4BD6-ADEF-17F22E013AEC}"/>
              </a:ext>
            </a:extLst>
          </p:cNvPr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5203E4CF-108D-49D5-A444-C19917F4EF26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1">
            <a:extLst>
              <a:ext uri="{FF2B5EF4-FFF2-40B4-BE49-F238E27FC236}">
                <a16:creationId xmlns="" xmlns:a16="http://schemas.microsoft.com/office/drawing/2014/main" id="{529C3807-B9F3-4019-9720-2340B44A1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6327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81FA15D5-F777-4C7E-85E4-5A74D2747806}"/>
              </a:ext>
            </a:extLst>
          </p:cNvPr>
          <p:cNvGrpSpPr/>
          <p:nvPr/>
        </p:nvGrpSpPr>
        <p:grpSpPr>
          <a:xfrm>
            <a:off x="5139978" y="2381483"/>
            <a:ext cx="703123" cy="165133"/>
            <a:chOff x="3668113" y="4413018"/>
            <a:chExt cx="1569623" cy="195263"/>
          </a:xfrm>
        </p:grpSpPr>
        <p:sp>
          <p:nvSpPr>
            <p:cNvPr id="63" name="직사각형 69">
              <a:extLst>
                <a:ext uri="{FF2B5EF4-FFF2-40B4-BE49-F238E27FC236}">
                  <a16:creationId xmlns="" xmlns:a16="http://schemas.microsoft.com/office/drawing/2014/main" id="{A010EBDB-204A-4084-9EBA-D32DAFAA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1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64" name="직사각형 69">
              <a:extLst>
                <a:ext uri="{FF2B5EF4-FFF2-40B4-BE49-F238E27FC236}">
                  <a16:creationId xmlns="" xmlns:a16="http://schemas.microsoft.com/office/drawing/2014/main" id="{67BE9FD8-D1B0-498D-B290-B37FCC7E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848" y="4413018"/>
              <a:ext cx="294888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222" y="2381851"/>
            <a:ext cx="905831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Oval 42">
            <a:extLst>
              <a:ext uri="{FF2B5EF4-FFF2-40B4-BE49-F238E27FC236}">
                <a16:creationId xmlns="" xmlns:a16="http://schemas.microsoft.com/office/drawing/2014/main" id="{37D5F4CD-37DF-45D2-AF1D-1C8148AE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10" y="2371687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9924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표 150">
            <a:extLst>
              <a:ext uri="{FF2B5EF4-FFF2-40B4-BE49-F238E27FC236}">
                <a16:creationId xmlns="" xmlns:a16="http://schemas.microsoft.com/office/drawing/2014/main" id="{D7331882-AAAA-4731-AC1D-4F2C63EA5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42185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09657" y="133521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2">
            <a:extLst>
              <a:ext uri="{FF2B5EF4-FFF2-40B4-BE49-F238E27FC236}">
                <a16:creationId xmlns="" xmlns:a16="http://schemas.microsoft.com/office/drawing/2014/main" id="{D1DE44FF-3DFE-425A-9DFC-DA5DFF38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SC-1202</a:t>
            </a:r>
          </a:p>
        </p:txBody>
      </p:sp>
      <p:graphicFrame>
        <p:nvGraphicFramePr>
          <p:cNvPr id="281" name="표 280">
            <a:extLst>
              <a:ext uri="{FF2B5EF4-FFF2-40B4-BE49-F238E27FC236}">
                <a16:creationId xmlns="" xmlns:a16="http://schemas.microsoft.com/office/drawing/2014/main" id="{486B1A5F-0300-4C37-8863-387BC848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26582"/>
              </p:ext>
            </p:extLst>
          </p:nvPr>
        </p:nvGraphicFramePr>
        <p:xfrm>
          <a:off x="7061199" y="836712"/>
          <a:ext cx="2717801" cy="4578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 안내 창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마우스가 돋보기 버튼에 위치 시 안내 창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4081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  <a:tr h="5239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78908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6288922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6879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6317884"/>
                  </a:ext>
                </a:extLst>
              </a:tr>
            </a:tbl>
          </a:graphicData>
        </a:graphic>
      </p:graphicFrame>
      <p:graphicFrame>
        <p:nvGraphicFramePr>
          <p:cNvPr id="405" name="표 404">
            <a:extLst>
              <a:ext uri="{FF2B5EF4-FFF2-40B4-BE49-F238E27FC236}">
                <a16:creationId xmlns="" xmlns:a16="http://schemas.microsoft.com/office/drawing/2014/main" id="{94B0ACD1-A9DC-4908-9483-E80166993D1B}"/>
              </a:ext>
            </a:extLst>
          </p:cNvPr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2" name="표 391">
            <a:extLst>
              <a:ext uri="{FF2B5EF4-FFF2-40B4-BE49-F238E27FC236}">
                <a16:creationId xmlns="" xmlns:a16="http://schemas.microsoft.com/office/drawing/2014/main" id="{CD5ADEAD-F1B8-4BCD-A74E-62203D2B7D01}"/>
              </a:ext>
            </a:extLst>
          </p:cNvPr>
          <p:cNvGraphicFramePr>
            <a:graphicFrameLocks noGrp="1"/>
          </p:cNvGraphicFramePr>
          <p:nvPr/>
        </p:nvGraphicFramePr>
        <p:xfrm>
          <a:off x="1082682" y="1708995"/>
          <a:ext cx="5772111" cy="28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grpSp>
        <p:nvGrpSpPr>
          <p:cNvPr id="393" name="Option">
            <a:extLst>
              <a:ext uri="{FF2B5EF4-FFF2-40B4-BE49-F238E27FC236}">
                <a16:creationId xmlns="" xmlns:a16="http://schemas.microsoft.com/office/drawing/2014/main" id="{2E0454B7-578B-4309-9C95-83B7C6F319D5}"/>
              </a:ext>
            </a:extLst>
          </p:cNvPr>
          <p:cNvGrpSpPr/>
          <p:nvPr/>
        </p:nvGrpSpPr>
        <p:grpSpPr>
          <a:xfrm>
            <a:off x="2447925" y="1784086"/>
            <a:ext cx="793058" cy="137795"/>
            <a:chOff x="1096963" y="1871026"/>
            <a:chExt cx="793058" cy="137795"/>
          </a:xfrm>
        </p:grpSpPr>
        <p:sp>
          <p:nvSpPr>
            <p:cNvPr id="399" name="Check" hidden="1">
              <a:extLst>
                <a:ext uri="{FF2B5EF4-FFF2-40B4-BE49-F238E27FC236}">
                  <a16:creationId xmlns="" xmlns:a16="http://schemas.microsoft.com/office/drawing/2014/main" id="{55CB0F1D-FB52-4F22-8CC6-23BA0E1A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b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5" name="Text">
              <a:extLst>
                <a:ext uri="{FF2B5EF4-FFF2-40B4-BE49-F238E27FC236}">
                  <a16:creationId xmlns="" xmlns:a16="http://schemas.microsoft.com/office/drawing/2014/main" id="{005714C6-FA24-4DB2-AD83-3CC9521BB332}"/>
                </a:ext>
              </a:extLst>
            </p:cNvPr>
            <p:cNvSpPr txBox="1"/>
            <p:nvPr/>
          </p:nvSpPr>
          <p:spPr>
            <a:xfrm>
              <a:off x="1274468" y="1871026"/>
              <a:ext cx="615553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00" name="Option">
            <a:extLst>
              <a:ext uri="{FF2B5EF4-FFF2-40B4-BE49-F238E27FC236}">
                <a16:creationId xmlns="" xmlns:a16="http://schemas.microsoft.com/office/drawing/2014/main" id="{E850012C-D577-4A9F-A130-564A810EAA60}"/>
              </a:ext>
            </a:extLst>
          </p:cNvPr>
          <p:cNvGrpSpPr/>
          <p:nvPr/>
        </p:nvGrpSpPr>
        <p:grpSpPr>
          <a:xfrm>
            <a:off x="3386286" y="1784085"/>
            <a:ext cx="616449" cy="137795"/>
            <a:chOff x="1068388" y="1871026"/>
            <a:chExt cx="616449" cy="137795"/>
          </a:xfrm>
        </p:grpSpPr>
        <p:grpSp>
          <p:nvGrpSpPr>
            <p:cNvPr id="401" name="Option">
              <a:extLst>
                <a:ext uri="{FF2B5EF4-FFF2-40B4-BE49-F238E27FC236}">
                  <a16:creationId xmlns="" xmlns:a16="http://schemas.microsoft.com/office/drawing/2014/main" id="{F5026DA7-9073-42F7-9CD9-AEF148DC3F32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03" name="Circle">
                <a:extLst>
                  <a:ext uri="{FF2B5EF4-FFF2-40B4-BE49-F238E27FC236}">
                    <a16:creationId xmlns="" xmlns:a16="http://schemas.microsoft.com/office/drawing/2014/main" id="{58C4F720-2135-490E-B47F-3A226A109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04" name="Check" hidden="1">
                <a:extLst>
                  <a:ext uri="{FF2B5EF4-FFF2-40B4-BE49-F238E27FC236}">
                    <a16:creationId xmlns="" xmlns:a16="http://schemas.microsoft.com/office/drawing/2014/main" id="{FFA77F83-D1AA-4F1F-9E2D-DC78D1EE8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2" name="Text">
              <a:extLst>
                <a:ext uri="{FF2B5EF4-FFF2-40B4-BE49-F238E27FC236}">
                  <a16:creationId xmlns="" xmlns:a16="http://schemas.microsoft.com/office/drawing/2014/main" id="{37CFAEC2-0FB8-4151-A782-5C2D97B5318C}"/>
                </a:ext>
              </a:extLst>
            </p:cNvPr>
            <p:cNvSpPr txBox="1"/>
            <p:nvPr/>
          </p:nvSpPr>
          <p:spPr>
            <a:xfrm>
              <a:off x="1274468" y="1871026"/>
              <a:ext cx="410369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유해정보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06" name="표 405">
            <a:extLst>
              <a:ext uri="{FF2B5EF4-FFF2-40B4-BE49-F238E27FC236}">
                <a16:creationId xmlns="" xmlns:a16="http://schemas.microsoft.com/office/drawing/2014/main" id="{DE5FC19A-9C37-4B31-8B6C-C9871735A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43418"/>
              </p:ext>
            </p:extLst>
          </p:nvPr>
        </p:nvGraphicFramePr>
        <p:xfrm>
          <a:off x="1078919" y="2070838"/>
          <a:ext cx="5772111" cy="205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2642">
                  <a:extLst>
                    <a:ext uri="{9D8B030D-6E8A-4147-A177-3AD203B41FA5}">
                      <a16:colId xmlns="" xmlns:a16="http://schemas.microsoft.com/office/drawing/2014/main" val="4193356119"/>
                    </a:ext>
                  </a:extLst>
                </a:gridCol>
                <a:gridCol w="1761582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자살유발정보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유해정보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077816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사이트명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9097433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 형태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자살위해물건 정보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023471"/>
                  </a:ext>
                </a:extLst>
              </a:tr>
              <a:tr h="327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</a:tbl>
          </a:graphicData>
        </a:graphic>
      </p:graphicFrame>
      <p:grpSp>
        <p:nvGrpSpPr>
          <p:cNvPr id="407" name="그룹 406">
            <a:extLst>
              <a:ext uri="{FF2B5EF4-FFF2-40B4-BE49-F238E27FC236}">
                <a16:creationId xmlns="" xmlns:a16="http://schemas.microsoft.com/office/drawing/2014/main" id="{5BE0374B-B653-4443-9FAE-1FF948A29FF6}"/>
              </a:ext>
            </a:extLst>
          </p:cNvPr>
          <p:cNvGrpSpPr/>
          <p:nvPr/>
        </p:nvGrpSpPr>
        <p:grpSpPr>
          <a:xfrm>
            <a:off x="2422792" y="2649345"/>
            <a:ext cx="1569623" cy="165133"/>
            <a:chOff x="3668113" y="4413018"/>
            <a:chExt cx="1569623" cy="195263"/>
          </a:xfrm>
        </p:grpSpPr>
        <p:sp>
          <p:nvSpPr>
            <p:cNvPr id="408" name="직사각형 69">
              <a:extLst>
                <a:ext uri="{FF2B5EF4-FFF2-40B4-BE49-F238E27FC236}">
                  <a16:creationId xmlns="" xmlns:a16="http://schemas.microsoft.com/office/drawing/2014/main" id="{F1C32E15-CC0F-4B32-8034-77E570E30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409" name="직사각형 69">
              <a:extLst>
                <a:ext uri="{FF2B5EF4-FFF2-40B4-BE49-F238E27FC236}">
                  <a16:creationId xmlns="" xmlns:a16="http://schemas.microsoft.com/office/drawing/2014/main" id="{72339904-1698-43C5-A7B5-DAF75EDD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0" name="그룹 409">
            <a:extLst>
              <a:ext uri="{FF2B5EF4-FFF2-40B4-BE49-F238E27FC236}">
                <a16:creationId xmlns="" xmlns:a16="http://schemas.microsoft.com/office/drawing/2014/main" id="{5AB8399E-F963-4C1C-81AE-2F66F0ECBF76}"/>
              </a:ext>
            </a:extLst>
          </p:cNvPr>
          <p:cNvGrpSpPr/>
          <p:nvPr/>
        </p:nvGrpSpPr>
        <p:grpSpPr>
          <a:xfrm>
            <a:off x="5149533" y="2649345"/>
            <a:ext cx="1569623" cy="165133"/>
            <a:chOff x="3668113" y="4413018"/>
            <a:chExt cx="1569623" cy="195263"/>
          </a:xfrm>
        </p:grpSpPr>
        <p:sp>
          <p:nvSpPr>
            <p:cNvPr id="411" name="직사각형 69">
              <a:extLst>
                <a:ext uri="{FF2B5EF4-FFF2-40B4-BE49-F238E27FC236}">
                  <a16:creationId xmlns="" xmlns:a16="http://schemas.microsoft.com/office/drawing/2014/main" id="{B05B75F4-D09B-4064-966A-5937FAD9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412" name="직사각형 69">
              <a:extLst>
                <a:ext uri="{FF2B5EF4-FFF2-40B4-BE49-F238E27FC236}">
                  <a16:creationId xmlns="" xmlns:a16="http://schemas.microsoft.com/office/drawing/2014/main" id="{CCC39224-9813-4E1E-A238-79B010A03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3" name="그룹 412">
            <a:extLst>
              <a:ext uri="{FF2B5EF4-FFF2-40B4-BE49-F238E27FC236}">
                <a16:creationId xmlns="" xmlns:a16="http://schemas.microsoft.com/office/drawing/2014/main" id="{87433B8C-9DD7-4CC9-A781-6FFC2E586BE1}"/>
              </a:ext>
            </a:extLst>
          </p:cNvPr>
          <p:cNvGrpSpPr/>
          <p:nvPr/>
        </p:nvGrpSpPr>
        <p:grpSpPr>
          <a:xfrm>
            <a:off x="2422792" y="3189896"/>
            <a:ext cx="1569623" cy="165133"/>
            <a:chOff x="3668113" y="4413018"/>
            <a:chExt cx="1569623" cy="195263"/>
          </a:xfrm>
        </p:grpSpPr>
        <p:sp>
          <p:nvSpPr>
            <p:cNvPr id="414" name="직사각형 69">
              <a:extLst>
                <a:ext uri="{FF2B5EF4-FFF2-40B4-BE49-F238E27FC236}">
                  <a16:creationId xmlns="" xmlns:a16="http://schemas.microsoft.com/office/drawing/2014/main" id="{2DA413E0-BCA8-4CEB-ABAA-9BE4C9BD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415" name="직사각형 69">
              <a:extLst>
                <a:ext uri="{FF2B5EF4-FFF2-40B4-BE49-F238E27FC236}">
                  <a16:creationId xmlns="" xmlns:a16="http://schemas.microsoft.com/office/drawing/2014/main" id="{E16D7BB0-1909-4F54-9987-ABB381EA1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6" name="직사각형 69">
            <a:extLst>
              <a:ext uri="{FF2B5EF4-FFF2-40B4-BE49-F238E27FC236}">
                <a16:creationId xmlns="" xmlns:a16="http://schemas.microsoft.com/office/drawing/2014/main" id="{C264CC7B-50AA-4D65-9CCC-1255DC29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724" y="3452215"/>
            <a:ext cx="3580482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417" name="직사각형 69">
            <a:extLst>
              <a:ext uri="{FF2B5EF4-FFF2-40B4-BE49-F238E27FC236}">
                <a16:creationId xmlns="" xmlns:a16="http://schemas.microsoft.com/office/drawing/2014/main" id="{7A6CE030-3EA0-43F2-8EFC-37DA18E6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31" y="2108579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418" name="직사각형 69">
            <a:extLst>
              <a:ext uri="{FF2B5EF4-FFF2-40B4-BE49-F238E27FC236}">
                <a16:creationId xmlns="" xmlns:a16="http://schemas.microsoft.com/office/drawing/2014/main" id="{F675E87C-5D0A-4FCD-BECE-D4390A5C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00" y="2108578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" name="직사각형 69">
            <a:extLst>
              <a:ext uri="{FF2B5EF4-FFF2-40B4-BE49-F238E27FC236}">
                <a16:creationId xmlns="" xmlns:a16="http://schemas.microsoft.com/office/drawing/2014/main" id="{13D9F070-0215-473F-BFC4-E0BA6F6A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206" y="3451479"/>
            <a:ext cx="154324" cy="1555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" name="직사각형 69">
            <a:extLst>
              <a:ext uri="{FF2B5EF4-FFF2-40B4-BE49-F238E27FC236}">
                <a16:creationId xmlns="" xmlns:a16="http://schemas.microsoft.com/office/drawing/2014/main" id="{B63A7A04-C5E5-47AD-99E1-0FB6803C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307" y="3746333"/>
            <a:ext cx="2726741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="" xmlns:a16="http://schemas.microsoft.com/office/drawing/2014/main" id="{16C78E08-0606-4702-B056-AB99A5A6F247}"/>
              </a:ext>
            </a:extLst>
          </p:cNvPr>
          <p:cNvSpPr/>
          <p:nvPr/>
        </p:nvSpPr>
        <p:spPr>
          <a:xfrm>
            <a:off x="5263388" y="3738917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432" name="직사각형 431">
            <a:extLst>
              <a:ext uri="{FF2B5EF4-FFF2-40B4-BE49-F238E27FC236}">
                <a16:creationId xmlns="" xmlns:a16="http://schemas.microsoft.com/office/drawing/2014/main" id="{C9D35F9D-1503-42FA-A1EA-8A079E5AE1BA}"/>
              </a:ext>
            </a:extLst>
          </p:cNvPr>
          <p:cNvSpPr/>
          <p:nvPr/>
        </p:nvSpPr>
        <p:spPr>
          <a:xfrm>
            <a:off x="6048882" y="3737474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433" name="직사각형 69">
            <a:extLst>
              <a:ext uri="{FF2B5EF4-FFF2-40B4-BE49-F238E27FC236}">
                <a16:creationId xmlns="" xmlns:a16="http://schemas.microsoft.com/office/drawing/2014/main" id="{952ACFDB-1EF7-4BD3-9F60-AD68259D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030" y="2910470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="" xmlns:a16="http://schemas.microsoft.com/office/drawing/2014/main" id="{A4258DA2-DA3B-41D8-B8D1-882E7763DC2B}"/>
              </a:ext>
            </a:extLst>
          </p:cNvPr>
          <p:cNvSpPr/>
          <p:nvPr/>
        </p:nvSpPr>
        <p:spPr>
          <a:xfrm>
            <a:off x="5908597" y="2908307"/>
            <a:ext cx="640905" cy="1633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입력확인</a:t>
            </a:r>
          </a:p>
        </p:txBody>
      </p:sp>
      <p:sp>
        <p:nvSpPr>
          <p:cNvPr id="435" name="직사각형 69">
            <a:extLst>
              <a:ext uri="{FF2B5EF4-FFF2-40B4-BE49-F238E27FC236}">
                <a16:creationId xmlns="" xmlns:a16="http://schemas.microsoft.com/office/drawing/2014/main" id="{AA7F44FA-594B-4D5C-AE81-231D293D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83" y="2383535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436" name="직사각형 69">
            <a:extLst>
              <a:ext uri="{FF2B5EF4-FFF2-40B4-BE49-F238E27FC236}">
                <a16:creationId xmlns="" xmlns:a16="http://schemas.microsoft.com/office/drawing/2014/main" id="{4223979D-B42B-450B-89B6-D4EFFD99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052" y="2383534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7" name="표 436">
            <a:extLst>
              <a:ext uri="{FF2B5EF4-FFF2-40B4-BE49-F238E27FC236}">
                <a16:creationId xmlns="" xmlns:a16="http://schemas.microsoft.com/office/drawing/2014/main" id="{873D541E-89BF-4C96-8FC9-D3C152CB123D}"/>
              </a:ext>
            </a:extLst>
          </p:cNvPr>
          <p:cNvGraphicFramePr>
            <a:graphicFrameLocks noGrp="1"/>
          </p:cNvGraphicFramePr>
          <p:nvPr/>
        </p:nvGraphicFramePr>
        <p:xfrm>
          <a:off x="1078918" y="4347423"/>
          <a:ext cx="5772111" cy="26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긴급구조대상자 신고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sp>
        <p:nvSpPr>
          <p:cNvPr id="438" name="직사각형 34">
            <a:extLst>
              <a:ext uri="{FF2B5EF4-FFF2-40B4-BE49-F238E27FC236}">
                <a16:creationId xmlns="" xmlns:a16="http://schemas.microsoft.com/office/drawing/2014/main" id="{5D8CD583-4FAB-4395-A712-2459EF8D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0" y="4071580"/>
            <a:ext cx="167545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긴급구조대상자 신고 </a:t>
            </a:r>
          </a:p>
        </p:txBody>
      </p:sp>
      <p:grpSp>
        <p:nvGrpSpPr>
          <p:cNvPr id="439" name="Option">
            <a:extLst>
              <a:ext uri="{FF2B5EF4-FFF2-40B4-BE49-F238E27FC236}">
                <a16:creationId xmlns="" xmlns:a16="http://schemas.microsoft.com/office/drawing/2014/main" id="{5AFAD5F1-3C15-4D01-B31D-3E33996C6A17}"/>
              </a:ext>
            </a:extLst>
          </p:cNvPr>
          <p:cNvGrpSpPr/>
          <p:nvPr/>
        </p:nvGrpSpPr>
        <p:grpSpPr>
          <a:xfrm>
            <a:off x="2369110" y="4400636"/>
            <a:ext cx="725971" cy="137795"/>
            <a:chOff x="1068388" y="1871026"/>
            <a:chExt cx="725971" cy="137795"/>
          </a:xfrm>
        </p:grpSpPr>
        <p:grpSp>
          <p:nvGrpSpPr>
            <p:cNvPr id="440" name="Option">
              <a:extLst>
                <a:ext uri="{FF2B5EF4-FFF2-40B4-BE49-F238E27FC236}">
                  <a16:creationId xmlns="" xmlns:a16="http://schemas.microsoft.com/office/drawing/2014/main" id="{8EB211E7-0489-4810-A162-B3D2DAE9BAD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42" name="Circle">
                <a:extLst>
                  <a:ext uri="{FF2B5EF4-FFF2-40B4-BE49-F238E27FC236}">
                    <a16:creationId xmlns="" xmlns:a16="http://schemas.microsoft.com/office/drawing/2014/main" id="{00EDE3FB-D9E1-49D3-89A4-7C4750A59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43" name="Check" hidden="1">
                <a:extLst>
                  <a:ext uri="{FF2B5EF4-FFF2-40B4-BE49-F238E27FC236}">
                    <a16:creationId xmlns="" xmlns:a16="http://schemas.microsoft.com/office/drawing/2014/main" id="{44915D7B-FF3A-41E6-9FEC-C6C0859FF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1" name="Text">
              <a:extLst>
                <a:ext uri="{FF2B5EF4-FFF2-40B4-BE49-F238E27FC236}">
                  <a16:creationId xmlns="" xmlns:a16="http://schemas.microsoft.com/office/drawing/2014/main" id="{45B5922E-0E64-4857-802C-6E04F81D04EC}"/>
                </a:ext>
              </a:extLst>
            </p:cNvPr>
            <p:cNvSpPr txBox="1"/>
            <p:nvPr/>
          </p:nvSpPr>
          <p:spPr>
            <a:xfrm>
              <a:off x="1254147" y="1871026"/>
              <a:ext cx="54021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(112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44" name="Option">
            <a:extLst>
              <a:ext uri="{FF2B5EF4-FFF2-40B4-BE49-F238E27FC236}">
                <a16:creationId xmlns="" xmlns:a16="http://schemas.microsoft.com/office/drawing/2014/main" id="{44D10B99-4347-465E-8678-9C364CCCDB10}"/>
              </a:ext>
            </a:extLst>
          </p:cNvPr>
          <p:cNvGrpSpPr/>
          <p:nvPr/>
        </p:nvGrpSpPr>
        <p:grpSpPr>
          <a:xfrm>
            <a:off x="3176881" y="4400636"/>
            <a:ext cx="308672" cy="137795"/>
            <a:chOff x="1068388" y="1871026"/>
            <a:chExt cx="308672" cy="137795"/>
          </a:xfrm>
        </p:grpSpPr>
        <p:grpSp>
          <p:nvGrpSpPr>
            <p:cNvPr id="445" name="Option">
              <a:extLst>
                <a:ext uri="{FF2B5EF4-FFF2-40B4-BE49-F238E27FC236}">
                  <a16:creationId xmlns="" xmlns:a16="http://schemas.microsoft.com/office/drawing/2014/main" id="{51E7302D-B289-4697-A64D-06F1B64CD45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47" name="Circle">
                <a:extLst>
                  <a:ext uri="{FF2B5EF4-FFF2-40B4-BE49-F238E27FC236}">
                    <a16:creationId xmlns="" xmlns:a16="http://schemas.microsoft.com/office/drawing/2014/main" id="{0EE72444-5CDC-4222-9F84-C58E8453E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48" name="Check" hidden="1">
                <a:extLst>
                  <a:ext uri="{FF2B5EF4-FFF2-40B4-BE49-F238E27FC236}">
                    <a16:creationId xmlns="" xmlns:a16="http://schemas.microsoft.com/office/drawing/2014/main" id="{D2BE4295-7246-4E15-BC83-80DD8964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6" name="Text">
              <a:extLst>
                <a:ext uri="{FF2B5EF4-FFF2-40B4-BE49-F238E27FC236}">
                  <a16:creationId xmlns="" xmlns:a16="http://schemas.microsoft.com/office/drawing/2014/main" id="{2E16A5A3-B0C9-48EA-9F4A-D66041F309F5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49" name="표 448">
            <a:extLst>
              <a:ext uri="{FF2B5EF4-FFF2-40B4-BE49-F238E27FC236}">
                <a16:creationId xmlns="" xmlns:a16="http://schemas.microsoft.com/office/drawing/2014/main" id="{FB9E807E-556D-4EFE-A723-1E256B1AF2C1}"/>
              </a:ext>
            </a:extLst>
          </p:cNvPr>
          <p:cNvGraphicFramePr>
            <a:graphicFrameLocks noGrp="1"/>
          </p:cNvGraphicFramePr>
          <p:nvPr/>
        </p:nvGraphicFramePr>
        <p:xfrm>
          <a:off x="1082682" y="5008434"/>
          <a:ext cx="5772112" cy="126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1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350">
                  <a:extLst>
                    <a:ext uri="{9D8B030D-6E8A-4147-A177-3AD203B41FA5}">
                      <a16:colId xmlns="" xmlns:a16="http://schemas.microsoft.com/office/drawing/2014/main" val="100852275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502588775"/>
                    </a:ext>
                  </a:extLst>
                </a:gridCol>
                <a:gridCol w="771898">
                  <a:extLst>
                    <a:ext uri="{9D8B030D-6E8A-4147-A177-3AD203B41FA5}">
                      <a16:colId xmlns="" xmlns:a16="http://schemas.microsoft.com/office/drawing/2014/main" val="1857194686"/>
                    </a:ext>
                  </a:extLst>
                </a:gridCol>
                <a:gridCol w="1002488">
                  <a:extLst>
                    <a:ext uri="{9D8B030D-6E8A-4147-A177-3AD203B41FA5}">
                      <a16:colId xmlns="" xmlns:a16="http://schemas.microsoft.com/office/drawing/2014/main" val="1074941832"/>
                    </a:ext>
                  </a:extLst>
                </a:gridCol>
              </a:tblGrid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신고사유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442312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연락처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73680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6823909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기타정보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72013530"/>
                  </a:ext>
                </a:extLst>
              </a:tr>
            </a:tbl>
          </a:graphicData>
        </a:graphic>
      </p:graphicFrame>
      <p:grpSp>
        <p:nvGrpSpPr>
          <p:cNvPr id="450" name="그룹 449">
            <a:extLst>
              <a:ext uri="{FF2B5EF4-FFF2-40B4-BE49-F238E27FC236}">
                <a16:creationId xmlns="" xmlns:a16="http://schemas.microsoft.com/office/drawing/2014/main" id="{B9735E6C-069C-4CB1-AB05-3611C52568ED}"/>
              </a:ext>
            </a:extLst>
          </p:cNvPr>
          <p:cNvGrpSpPr/>
          <p:nvPr/>
        </p:nvGrpSpPr>
        <p:grpSpPr>
          <a:xfrm>
            <a:off x="2326013" y="5055727"/>
            <a:ext cx="4487743" cy="159203"/>
            <a:chOff x="3668113" y="4413018"/>
            <a:chExt cx="4487743" cy="195263"/>
          </a:xfrm>
        </p:grpSpPr>
        <p:sp>
          <p:nvSpPr>
            <p:cNvPr id="451" name="직사각형 69">
              <a:extLst>
                <a:ext uri="{FF2B5EF4-FFF2-40B4-BE49-F238E27FC236}">
                  <a16:creationId xmlns="" xmlns:a16="http://schemas.microsoft.com/office/drawing/2014/main" id="{E76C9A2A-25BA-4F10-A81C-87278B89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427257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452" name="직사각형 69">
              <a:extLst>
                <a:ext uri="{FF2B5EF4-FFF2-40B4-BE49-F238E27FC236}">
                  <a16:creationId xmlns="" xmlns:a16="http://schemas.microsoft.com/office/drawing/2014/main" id="{C2A36B43-EB51-41C4-8EB8-F71E896E2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8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42100" y="1260493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최초표시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0" name="Oval 42">
            <a:extLst>
              <a:ext uri="{FF2B5EF4-FFF2-40B4-BE49-F238E27FC236}">
                <a16:creationId xmlns="" xmlns:a16="http://schemas.microsoft.com/office/drawing/2014/main" id="{81C1EAF3-DFB9-4830-A18E-C1DCFF35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63" y="1773024"/>
            <a:ext cx="144463" cy="144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="" xmlns:a16="http://schemas.microsoft.com/office/drawing/2014/main" id="{91ED4643-D8D2-448F-9AFA-D4421900CCF1}"/>
              </a:ext>
            </a:extLst>
          </p:cNvPr>
          <p:cNvSpPr txBox="1"/>
          <p:nvPr/>
        </p:nvSpPr>
        <p:spPr>
          <a:xfrm>
            <a:off x="4256273" y="1745797"/>
            <a:ext cx="3535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자살유발정보</a:t>
            </a:r>
            <a:r>
              <a:rPr lang="en-US" altLang="ko-KR" sz="800" dirty="0"/>
              <a:t>/</a:t>
            </a:r>
            <a:r>
              <a:rPr lang="ko-KR" altLang="en-US" sz="800" dirty="0"/>
              <a:t>유해정보는 어떻게 구분하나요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grpSp>
        <p:nvGrpSpPr>
          <p:cNvPr id="532" name="그룹 531">
            <a:extLst>
              <a:ext uri="{FF2B5EF4-FFF2-40B4-BE49-F238E27FC236}">
                <a16:creationId xmlns="" xmlns:a16="http://schemas.microsoft.com/office/drawing/2014/main" id="{B352681A-3FE5-487C-A6CB-3591073FF699}"/>
              </a:ext>
            </a:extLst>
          </p:cNvPr>
          <p:cNvGrpSpPr/>
          <p:nvPr/>
        </p:nvGrpSpPr>
        <p:grpSpPr>
          <a:xfrm>
            <a:off x="6484114" y="1773024"/>
            <a:ext cx="144419" cy="135081"/>
            <a:chOff x="6527856" y="3325993"/>
            <a:chExt cx="201283" cy="195201"/>
          </a:xfrm>
        </p:grpSpPr>
        <p:sp>
          <p:nvSpPr>
            <p:cNvPr id="533" name="직사각형 532">
              <a:extLst>
                <a:ext uri="{FF2B5EF4-FFF2-40B4-BE49-F238E27FC236}">
                  <a16:creationId xmlns="" xmlns:a16="http://schemas.microsoft.com/office/drawing/2014/main" id="{6FAD583B-1049-449E-B5C4-1FE92E4B14B3}"/>
                </a:ext>
              </a:extLst>
            </p:cNvPr>
            <p:cNvSpPr/>
            <p:nvPr/>
          </p:nvSpPr>
          <p:spPr>
            <a:xfrm>
              <a:off x="6527856" y="3325993"/>
              <a:ext cx="201283" cy="195201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34" name="그림 533" descr="File:Magnifying glass icon.svg - Wikimedia Commons">
              <a:extLst>
                <a:ext uri="{FF2B5EF4-FFF2-40B4-BE49-F238E27FC236}">
                  <a16:creationId xmlns="" xmlns:a16="http://schemas.microsoft.com/office/drawing/2014/main" id="{B70B927E-E9FE-43B6-B8D8-F263B2C3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70" y="3351697"/>
              <a:ext cx="153655" cy="157400"/>
            </a:xfrm>
            <a:prstGeom prst="rect">
              <a:avLst/>
            </a:prstGeom>
          </p:spPr>
        </p:pic>
      </p:grpSp>
      <p:sp>
        <p:nvSpPr>
          <p:cNvPr id="536" name="TextBox 535">
            <a:extLst>
              <a:ext uri="{FF2B5EF4-FFF2-40B4-BE49-F238E27FC236}">
                <a16:creationId xmlns="" xmlns:a16="http://schemas.microsoft.com/office/drawing/2014/main" id="{02E7B072-9A49-497C-9863-4CB7AB6EE51D}"/>
              </a:ext>
            </a:extLst>
          </p:cNvPr>
          <p:cNvSpPr txBox="1"/>
          <p:nvPr/>
        </p:nvSpPr>
        <p:spPr>
          <a:xfrm>
            <a:off x="1278051" y="4662396"/>
            <a:ext cx="659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내용을 작성 후 저장하면 </a:t>
            </a:r>
            <a:r>
              <a:rPr lang="ko-KR" altLang="en-US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신고자의 연락처로 </a:t>
            </a:r>
            <a:r>
              <a:rPr lang="en-US" altLang="ko-KR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즉시 신고됩니다</a:t>
            </a:r>
            <a:r>
              <a:rPr lang="en-US" altLang="ko-KR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긴급구조대상자 구조를 위해 긴급구조기관에서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신고자에게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사실 확인을 위해 연락이 갈 수 있습니다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="" xmlns:a16="http://schemas.microsoft.com/office/drawing/2014/main" id="{D1275913-24D5-49AF-8B4B-BD2B896C2E38}"/>
              </a:ext>
            </a:extLst>
          </p:cNvPr>
          <p:cNvSpPr/>
          <p:nvPr/>
        </p:nvSpPr>
        <p:spPr>
          <a:xfrm>
            <a:off x="3104440" y="6366531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538" name="직사각형 537">
            <a:extLst>
              <a:ext uri="{FF2B5EF4-FFF2-40B4-BE49-F238E27FC236}">
                <a16:creationId xmlns="" xmlns:a16="http://schemas.microsoft.com/office/drawing/2014/main" id="{BC3A2EC7-289F-449F-AA67-C6363ACDF75B}"/>
              </a:ext>
            </a:extLst>
          </p:cNvPr>
          <p:cNvSpPr/>
          <p:nvPr/>
        </p:nvSpPr>
        <p:spPr>
          <a:xfrm>
            <a:off x="3795716" y="6366531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41" name="직사각형 540">
            <a:extLst>
              <a:ext uri="{FF2B5EF4-FFF2-40B4-BE49-F238E27FC236}">
                <a16:creationId xmlns="" xmlns:a16="http://schemas.microsoft.com/office/drawing/2014/main" id="{CE4DD318-60A9-49C5-992D-C04C9A0E274A}"/>
              </a:ext>
            </a:extLst>
          </p:cNvPr>
          <p:cNvSpPr/>
          <p:nvPr/>
        </p:nvSpPr>
        <p:spPr>
          <a:xfrm>
            <a:off x="4451096" y="6366531"/>
            <a:ext cx="798309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문자미리보기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0" name="Option">
            <a:extLst>
              <a:ext uri="{FF2B5EF4-FFF2-40B4-BE49-F238E27FC236}">
                <a16:creationId xmlns="" xmlns:a16="http://schemas.microsoft.com/office/drawing/2014/main" id="{47370DC1-89FE-4513-AC0E-6AA0131F8659}"/>
              </a:ext>
            </a:extLst>
          </p:cNvPr>
          <p:cNvGrpSpPr/>
          <p:nvPr/>
        </p:nvGrpSpPr>
        <p:grpSpPr>
          <a:xfrm>
            <a:off x="2355635" y="5319520"/>
            <a:ext cx="308672" cy="137795"/>
            <a:chOff x="1068388" y="1871026"/>
            <a:chExt cx="308672" cy="137795"/>
          </a:xfrm>
        </p:grpSpPr>
        <p:grpSp>
          <p:nvGrpSpPr>
            <p:cNvPr id="561" name="Option">
              <a:extLst>
                <a:ext uri="{FF2B5EF4-FFF2-40B4-BE49-F238E27FC236}">
                  <a16:creationId xmlns="" xmlns:a16="http://schemas.microsoft.com/office/drawing/2014/main" id="{40BE0869-A76D-4389-A4C4-2A2B5167255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63" name="Circle">
                <a:extLst>
                  <a:ext uri="{FF2B5EF4-FFF2-40B4-BE49-F238E27FC236}">
                    <a16:creationId xmlns="" xmlns:a16="http://schemas.microsoft.com/office/drawing/2014/main" id="{6E9C8203-BA1E-4EB7-88A3-C35BB90C8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4" name="Check" hidden="1">
                <a:extLst>
                  <a:ext uri="{FF2B5EF4-FFF2-40B4-BE49-F238E27FC236}">
                    <a16:creationId xmlns="" xmlns:a16="http://schemas.microsoft.com/office/drawing/2014/main" id="{DAD0FEC3-9341-433D-907B-A2EFBD92D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2" name="Text">
              <a:extLst>
                <a:ext uri="{FF2B5EF4-FFF2-40B4-BE49-F238E27FC236}">
                  <a16:creationId xmlns="" xmlns:a16="http://schemas.microsoft.com/office/drawing/2014/main" id="{A49E100E-DF1C-4404-ACB4-5FF4CC144D00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5" name="Option">
            <a:extLst>
              <a:ext uri="{FF2B5EF4-FFF2-40B4-BE49-F238E27FC236}">
                <a16:creationId xmlns="" xmlns:a16="http://schemas.microsoft.com/office/drawing/2014/main" id="{67F3FC53-94DF-4FA8-BBE9-177CD24922E2}"/>
              </a:ext>
            </a:extLst>
          </p:cNvPr>
          <p:cNvGrpSpPr/>
          <p:nvPr/>
        </p:nvGrpSpPr>
        <p:grpSpPr>
          <a:xfrm>
            <a:off x="2754969" y="5319949"/>
            <a:ext cx="288351" cy="137795"/>
            <a:chOff x="1068388" y="1871026"/>
            <a:chExt cx="288351" cy="137795"/>
          </a:xfrm>
        </p:grpSpPr>
        <p:grpSp>
          <p:nvGrpSpPr>
            <p:cNvPr id="566" name="Option">
              <a:extLst>
                <a:ext uri="{FF2B5EF4-FFF2-40B4-BE49-F238E27FC236}">
                  <a16:creationId xmlns="" xmlns:a16="http://schemas.microsoft.com/office/drawing/2014/main" id="{69FDF1BF-BEAC-479C-9A14-C9F5100B48C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68" name="Circle">
                <a:extLst>
                  <a:ext uri="{FF2B5EF4-FFF2-40B4-BE49-F238E27FC236}">
                    <a16:creationId xmlns="" xmlns:a16="http://schemas.microsoft.com/office/drawing/2014/main" id="{7A4B0C0D-05BC-4604-9A34-36CD50E74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9" name="Check" hidden="1">
                <a:extLst>
                  <a:ext uri="{FF2B5EF4-FFF2-40B4-BE49-F238E27FC236}">
                    <a16:creationId xmlns="" xmlns:a16="http://schemas.microsoft.com/office/drawing/2014/main" id="{B75D0E9A-ACF9-4406-B1AC-FCA50CFA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7" name="Text">
              <a:extLst>
                <a:ext uri="{FF2B5EF4-FFF2-40B4-BE49-F238E27FC236}">
                  <a16:creationId xmlns="" xmlns:a16="http://schemas.microsoft.com/office/drawing/2014/main" id="{E6805992-5E58-4A85-8DBE-7267638CEBB0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70" name="직사각형 69">
            <a:extLst>
              <a:ext uri="{FF2B5EF4-FFF2-40B4-BE49-F238E27FC236}">
                <a16:creationId xmlns="" xmlns:a16="http://schemas.microsoft.com/office/drawing/2014/main" id="{71B99AF5-7AF0-4B87-8F7A-B0A6F978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134" y="5295047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1" name="Option">
            <a:extLst>
              <a:ext uri="{FF2B5EF4-FFF2-40B4-BE49-F238E27FC236}">
                <a16:creationId xmlns="" xmlns:a16="http://schemas.microsoft.com/office/drawing/2014/main" id="{E9BC1ED5-AA9A-46AD-8A2D-C6A5ABAA955D}"/>
              </a:ext>
            </a:extLst>
          </p:cNvPr>
          <p:cNvGrpSpPr/>
          <p:nvPr/>
        </p:nvGrpSpPr>
        <p:grpSpPr>
          <a:xfrm>
            <a:off x="2367710" y="5579220"/>
            <a:ext cx="308672" cy="137795"/>
            <a:chOff x="1068388" y="1871026"/>
            <a:chExt cx="308672" cy="137795"/>
          </a:xfrm>
        </p:grpSpPr>
        <p:grpSp>
          <p:nvGrpSpPr>
            <p:cNvPr id="572" name="Option">
              <a:extLst>
                <a:ext uri="{FF2B5EF4-FFF2-40B4-BE49-F238E27FC236}">
                  <a16:creationId xmlns="" xmlns:a16="http://schemas.microsoft.com/office/drawing/2014/main" id="{1A3CD193-FF05-4C3E-AA89-B1FD4A6D673D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74" name="Circle">
                <a:extLst>
                  <a:ext uri="{FF2B5EF4-FFF2-40B4-BE49-F238E27FC236}">
                    <a16:creationId xmlns="" xmlns:a16="http://schemas.microsoft.com/office/drawing/2014/main" id="{5742C122-E3EA-440D-A182-1A24B94DB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5" name="Check" hidden="1">
                <a:extLst>
                  <a:ext uri="{FF2B5EF4-FFF2-40B4-BE49-F238E27FC236}">
                    <a16:creationId xmlns="" xmlns:a16="http://schemas.microsoft.com/office/drawing/2014/main" id="{5C374FC7-D661-44CB-AA8B-AC17E0E9E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3" name="Text">
              <a:extLst>
                <a:ext uri="{FF2B5EF4-FFF2-40B4-BE49-F238E27FC236}">
                  <a16:creationId xmlns="" xmlns:a16="http://schemas.microsoft.com/office/drawing/2014/main" id="{0F793A1E-C888-40AC-A4AF-B5BC21DBDB5D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76" name="Option">
            <a:extLst>
              <a:ext uri="{FF2B5EF4-FFF2-40B4-BE49-F238E27FC236}">
                <a16:creationId xmlns="" xmlns:a16="http://schemas.microsoft.com/office/drawing/2014/main" id="{953AE148-303F-4520-BF5E-378DE5CF7F35}"/>
              </a:ext>
            </a:extLst>
          </p:cNvPr>
          <p:cNvGrpSpPr/>
          <p:nvPr/>
        </p:nvGrpSpPr>
        <p:grpSpPr>
          <a:xfrm>
            <a:off x="2767044" y="5579649"/>
            <a:ext cx="288351" cy="137795"/>
            <a:chOff x="1068388" y="1871026"/>
            <a:chExt cx="288351" cy="137795"/>
          </a:xfrm>
        </p:grpSpPr>
        <p:grpSp>
          <p:nvGrpSpPr>
            <p:cNvPr id="577" name="Option">
              <a:extLst>
                <a:ext uri="{FF2B5EF4-FFF2-40B4-BE49-F238E27FC236}">
                  <a16:creationId xmlns="" xmlns:a16="http://schemas.microsoft.com/office/drawing/2014/main" id="{AD5E8052-4A9B-4E1A-8FB2-A7DFACBE094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79" name="Circle">
                <a:extLst>
                  <a:ext uri="{FF2B5EF4-FFF2-40B4-BE49-F238E27FC236}">
                    <a16:creationId xmlns="" xmlns:a16="http://schemas.microsoft.com/office/drawing/2014/main" id="{2D252E54-C432-48BD-B2F2-44A30065C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80" name="Check" hidden="1">
                <a:extLst>
                  <a:ext uri="{FF2B5EF4-FFF2-40B4-BE49-F238E27FC236}">
                    <a16:creationId xmlns="" xmlns:a16="http://schemas.microsoft.com/office/drawing/2014/main" id="{17B24E08-44D2-4B9F-B83A-0B9CC6A12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8" name="Text">
              <a:extLst>
                <a:ext uri="{FF2B5EF4-FFF2-40B4-BE49-F238E27FC236}">
                  <a16:creationId xmlns="" xmlns:a16="http://schemas.microsoft.com/office/drawing/2014/main" id="{08A05915-7698-4D37-AAA6-C8AF59355C0D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81" name="직사각형 69">
            <a:extLst>
              <a:ext uri="{FF2B5EF4-FFF2-40B4-BE49-F238E27FC236}">
                <a16:creationId xmlns="" xmlns:a16="http://schemas.microsoft.com/office/drawing/2014/main" id="{C204E00D-5BCA-49A3-AD50-162158EB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209" y="5554747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2" name="Option">
            <a:extLst>
              <a:ext uri="{FF2B5EF4-FFF2-40B4-BE49-F238E27FC236}">
                <a16:creationId xmlns="" xmlns:a16="http://schemas.microsoft.com/office/drawing/2014/main" id="{A88B3F39-4366-4DE2-8FA9-E5033242A851}"/>
              </a:ext>
            </a:extLst>
          </p:cNvPr>
          <p:cNvGrpSpPr/>
          <p:nvPr/>
        </p:nvGrpSpPr>
        <p:grpSpPr>
          <a:xfrm>
            <a:off x="2355635" y="5831264"/>
            <a:ext cx="308672" cy="137795"/>
            <a:chOff x="1068388" y="1871026"/>
            <a:chExt cx="308672" cy="137795"/>
          </a:xfrm>
        </p:grpSpPr>
        <p:grpSp>
          <p:nvGrpSpPr>
            <p:cNvPr id="583" name="Option">
              <a:extLst>
                <a:ext uri="{FF2B5EF4-FFF2-40B4-BE49-F238E27FC236}">
                  <a16:creationId xmlns="" xmlns:a16="http://schemas.microsoft.com/office/drawing/2014/main" id="{6BE5A68C-3EA3-44E4-85F2-FFC39789E79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85" name="Circle">
                <a:extLst>
                  <a:ext uri="{FF2B5EF4-FFF2-40B4-BE49-F238E27FC236}">
                    <a16:creationId xmlns="" xmlns:a16="http://schemas.microsoft.com/office/drawing/2014/main" id="{D38701C6-BD25-42D5-A1D0-3F8489863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86" name="Check" hidden="1">
                <a:extLst>
                  <a:ext uri="{FF2B5EF4-FFF2-40B4-BE49-F238E27FC236}">
                    <a16:creationId xmlns="" xmlns:a16="http://schemas.microsoft.com/office/drawing/2014/main" id="{0D7EFEF4-8B61-48E4-8C1A-7F069A627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4" name="Text">
              <a:extLst>
                <a:ext uri="{FF2B5EF4-FFF2-40B4-BE49-F238E27FC236}">
                  <a16:creationId xmlns="" xmlns:a16="http://schemas.microsoft.com/office/drawing/2014/main" id="{091A9609-D6C0-4272-88F1-A561D95825B1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87" name="Option">
            <a:extLst>
              <a:ext uri="{FF2B5EF4-FFF2-40B4-BE49-F238E27FC236}">
                <a16:creationId xmlns="" xmlns:a16="http://schemas.microsoft.com/office/drawing/2014/main" id="{7BA4E074-A167-4A89-BAEC-A78858156269}"/>
              </a:ext>
            </a:extLst>
          </p:cNvPr>
          <p:cNvGrpSpPr/>
          <p:nvPr/>
        </p:nvGrpSpPr>
        <p:grpSpPr>
          <a:xfrm>
            <a:off x="2754969" y="5831693"/>
            <a:ext cx="288351" cy="137795"/>
            <a:chOff x="1068388" y="1871026"/>
            <a:chExt cx="288351" cy="137795"/>
          </a:xfrm>
        </p:grpSpPr>
        <p:grpSp>
          <p:nvGrpSpPr>
            <p:cNvPr id="588" name="Option">
              <a:extLst>
                <a:ext uri="{FF2B5EF4-FFF2-40B4-BE49-F238E27FC236}">
                  <a16:creationId xmlns="" xmlns:a16="http://schemas.microsoft.com/office/drawing/2014/main" id="{8CBC4568-8BEE-476D-AF40-D19375B7805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0" name="Circle">
                <a:extLst>
                  <a:ext uri="{FF2B5EF4-FFF2-40B4-BE49-F238E27FC236}">
                    <a16:creationId xmlns="" xmlns:a16="http://schemas.microsoft.com/office/drawing/2014/main" id="{DBF2B464-FA03-4836-BD92-3F561DC35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1" name="Check" hidden="1">
                <a:extLst>
                  <a:ext uri="{FF2B5EF4-FFF2-40B4-BE49-F238E27FC236}">
                    <a16:creationId xmlns="" xmlns:a16="http://schemas.microsoft.com/office/drawing/2014/main" id="{5334523A-9D5E-4B3E-A9DC-8867972C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9" name="Text">
              <a:extLst>
                <a:ext uri="{FF2B5EF4-FFF2-40B4-BE49-F238E27FC236}">
                  <a16:creationId xmlns="" xmlns:a16="http://schemas.microsoft.com/office/drawing/2014/main" id="{EAE43C60-ACD8-4BD2-9EFB-A260A45932E8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92" name="직사각형 69">
            <a:extLst>
              <a:ext uri="{FF2B5EF4-FFF2-40B4-BE49-F238E27FC236}">
                <a16:creationId xmlns="" xmlns:a16="http://schemas.microsoft.com/office/drawing/2014/main" id="{3330F977-987D-4D22-B940-E2E8BCE73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134" y="5806791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3" name="Option">
            <a:extLst>
              <a:ext uri="{FF2B5EF4-FFF2-40B4-BE49-F238E27FC236}">
                <a16:creationId xmlns="" xmlns:a16="http://schemas.microsoft.com/office/drawing/2014/main" id="{8D284153-F4FA-4550-992B-82A2FAE6DE63}"/>
              </a:ext>
            </a:extLst>
          </p:cNvPr>
          <p:cNvGrpSpPr/>
          <p:nvPr/>
        </p:nvGrpSpPr>
        <p:grpSpPr>
          <a:xfrm>
            <a:off x="2349382" y="6082104"/>
            <a:ext cx="308672" cy="137795"/>
            <a:chOff x="1068388" y="1871026"/>
            <a:chExt cx="308672" cy="137795"/>
          </a:xfrm>
        </p:grpSpPr>
        <p:grpSp>
          <p:nvGrpSpPr>
            <p:cNvPr id="594" name="Option">
              <a:extLst>
                <a:ext uri="{FF2B5EF4-FFF2-40B4-BE49-F238E27FC236}">
                  <a16:creationId xmlns="" xmlns:a16="http://schemas.microsoft.com/office/drawing/2014/main" id="{2DFE9990-50A9-4EF1-93D7-5E99EA8CC8ED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6" name="Circle">
                <a:extLst>
                  <a:ext uri="{FF2B5EF4-FFF2-40B4-BE49-F238E27FC236}">
                    <a16:creationId xmlns="" xmlns:a16="http://schemas.microsoft.com/office/drawing/2014/main" id="{059CAF16-919C-4D6F-B8FC-2BDE43BC0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7" name="Check" hidden="1">
                <a:extLst>
                  <a:ext uri="{FF2B5EF4-FFF2-40B4-BE49-F238E27FC236}">
                    <a16:creationId xmlns="" xmlns:a16="http://schemas.microsoft.com/office/drawing/2014/main" id="{7A9B62DF-A488-455E-97EA-C03605E0A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95" name="Text">
              <a:extLst>
                <a:ext uri="{FF2B5EF4-FFF2-40B4-BE49-F238E27FC236}">
                  <a16:creationId xmlns="" xmlns:a16="http://schemas.microsoft.com/office/drawing/2014/main" id="{A77072DE-C9FE-48D1-938C-F4516D5B8D20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8" name="Option">
            <a:extLst>
              <a:ext uri="{FF2B5EF4-FFF2-40B4-BE49-F238E27FC236}">
                <a16:creationId xmlns="" xmlns:a16="http://schemas.microsoft.com/office/drawing/2014/main" id="{7BED1562-C610-4A76-B551-C4CBE81A7727}"/>
              </a:ext>
            </a:extLst>
          </p:cNvPr>
          <p:cNvGrpSpPr/>
          <p:nvPr/>
        </p:nvGrpSpPr>
        <p:grpSpPr>
          <a:xfrm>
            <a:off x="2748716" y="6082533"/>
            <a:ext cx="288351" cy="137795"/>
            <a:chOff x="1068388" y="1871026"/>
            <a:chExt cx="288351" cy="137795"/>
          </a:xfrm>
        </p:grpSpPr>
        <p:grpSp>
          <p:nvGrpSpPr>
            <p:cNvPr id="599" name="Option">
              <a:extLst>
                <a:ext uri="{FF2B5EF4-FFF2-40B4-BE49-F238E27FC236}">
                  <a16:creationId xmlns="" xmlns:a16="http://schemas.microsoft.com/office/drawing/2014/main" id="{74EA902D-438C-48A0-A15A-49F0204BDBDE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01" name="Circle">
                <a:extLst>
                  <a:ext uri="{FF2B5EF4-FFF2-40B4-BE49-F238E27FC236}">
                    <a16:creationId xmlns="" xmlns:a16="http://schemas.microsoft.com/office/drawing/2014/main" id="{47DB264E-DA58-407E-97F3-8510AEAD5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2" name="Check" hidden="1">
                <a:extLst>
                  <a:ext uri="{FF2B5EF4-FFF2-40B4-BE49-F238E27FC236}">
                    <a16:creationId xmlns="" xmlns:a16="http://schemas.microsoft.com/office/drawing/2014/main" id="{93318AA0-CABA-4975-B63D-E87FE3E9C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0" name="Text">
              <a:extLst>
                <a:ext uri="{FF2B5EF4-FFF2-40B4-BE49-F238E27FC236}">
                  <a16:creationId xmlns="" xmlns:a16="http://schemas.microsoft.com/office/drawing/2014/main" id="{EACDA073-107C-468F-9853-7EEE48838791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03" name="직사각형 69">
            <a:extLst>
              <a:ext uri="{FF2B5EF4-FFF2-40B4-BE49-F238E27FC236}">
                <a16:creationId xmlns="" xmlns:a16="http://schemas.microsoft.com/office/drawing/2014/main" id="{40978F17-013D-469E-ABD7-B5A749E7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881" y="6057631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5" name="Option">
            <a:extLst>
              <a:ext uri="{FF2B5EF4-FFF2-40B4-BE49-F238E27FC236}">
                <a16:creationId xmlns="" xmlns:a16="http://schemas.microsoft.com/office/drawing/2014/main" id="{49505D02-9A47-4A21-AEE9-CF7E3FA1CACC}"/>
              </a:ext>
            </a:extLst>
          </p:cNvPr>
          <p:cNvGrpSpPr/>
          <p:nvPr/>
        </p:nvGrpSpPr>
        <p:grpSpPr>
          <a:xfrm>
            <a:off x="5130833" y="5303524"/>
            <a:ext cx="308672" cy="137795"/>
            <a:chOff x="1068388" y="1871026"/>
            <a:chExt cx="308672" cy="137795"/>
          </a:xfrm>
        </p:grpSpPr>
        <p:grpSp>
          <p:nvGrpSpPr>
            <p:cNvPr id="616" name="Option">
              <a:extLst>
                <a:ext uri="{FF2B5EF4-FFF2-40B4-BE49-F238E27FC236}">
                  <a16:creationId xmlns="" xmlns:a16="http://schemas.microsoft.com/office/drawing/2014/main" id="{273A591F-9114-4176-96A3-6B64B62248F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18" name="Circle">
                <a:extLst>
                  <a:ext uri="{FF2B5EF4-FFF2-40B4-BE49-F238E27FC236}">
                    <a16:creationId xmlns="" xmlns:a16="http://schemas.microsoft.com/office/drawing/2014/main" id="{0579A554-DA5E-4EFE-86BC-A113C9FD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9" name="Check" hidden="1">
                <a:extLst>
                  <a:ext uri="{FF2B5EF4-FFF2-40B4-BE49-F238E27FC236}">
                    <a16:creationId xmlns="" xmlns:a16="http://schemas.microsoft.com/office/drawing/2014/main" id="{295F5FEB-2F73-4B84-A6F5-DCD56B599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7" name="Text">
              <a:extLst>
                <a:ext uri="{FF2B5EF4-FFF2-40B4-BE49-F238E27FC236}">
                  <a16:creationId xmlns="" xmlns:a16="http://schemas.microsoft.com/office/drawing/2014/main" id="{FF8EB877-EC1E-4E21-8676-CB01D0D0BBA8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20" name="Option">
            <a:extLst>
              <a:ext uri="{FF2B5EF4-FFF2-40B4-BE49-F238E27FC236}">
                <a16:creationId xmlns="" xmlns:a16="http://schemas.microsoft.com/office/drawing/2014/main" id="{75B569A6-6E04-45E3-9AEB-290984730CA3}"/>
              </a:ext>
            </a:extLst>
          </p:cNvPr>
          <p:cNvGrpSpPr/>
          <p:nvPr/>
        </p:nvGrpSpPr>
        <p:grpSpPr>
          <a:xfrm>
            <a:off x="5530167" y="5303953"/>
            <a:ext cx="288351" cy="137795"/>
            <a:chOff x="1068388" y="1871026"/>
            <a:chExt cx="288351" cy="137795"/>
          </a:xfrm>
        </p:grpSpPr>
        <p:grpSp>
          <p:nvGrpSpPr>
            <p:cNvPr id="621" name="Option">
              <a:extLst>
                <a:ext uri="{FF2B5EF4-FFF2-40B4-BE49-F238E27FC236}">
                  <a16:creationId xmlns="" xmlns:a16="http://schemas.microsoft.com/office/drawing/2014/main" id="{1E0A02A2-12C7-41B1-BCCA-4928A13684B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23" name="Circle">
                <a:extLst>
                  <a:ext uri="{FF2B5EF4-FFF2-40B4-BE49-F238E27FC236}">
                    <a16:creationId xmlns="" xmlns:a16="http://schemas.microsoft.com/office/drawing/2014/main" id="{DF9F0672-51A3-4107-A44C-2EACD2E55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4" name="Check" hidden="1">
                <a:extLst>
                  <a:ext uri="{FF2B5EF4-FFF2-40B4-BE49-F238E27FC236}">
                    <a16:creationId xmlns="" xmlns:a16="http://schemas.microsoft.com/office/drawing/2014/main" id="{CBF7F9F4-86C1-4C1F-9ED2-24427BEC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2" name="Text">
              <a:extLst>
                <a:ext uri="{FF2B5EF4-FFF2-40B4-BE49-F238E27FC236}">
                  <a16:creationId xmlns="" xmlns:a16="http://schemas.microsoft.com/office/drawing/2014/main" id="{5E82A58D-6CD1-438E-8FFC-7F1F70190D52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5" name="직사각형 69">
            <a:extLst>
              <a:ext uri="{FF2B5EF4-FFF2-40B4-BE49-F238E27FC236}">
                <a16:creationId xmlns="" xmlns:a16="http://schemas.microsoft.com/office/drawing/2014/main" id="{8F67F920-2D33-4331-85DC-99D86633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864" y="530437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6" name="Option">
            <a:extLst>
              <a:ext uri="{FF2B5EF4-FFF2-40B4-BE49-F238E27FC236}">
                <a16:creationId xmlns="" xmlns:a16="http://schemas.microsoft.com/office/drawing/2014/main" id="{824541B6-1EE0-4BB2-9BE7-D902E3AA313E}"/>
              </a:ext>
            </a:extLst>
          </p:cNvPr>
          <p:cNvGrpSpPr/>
          <p:nvPr/>
        </p:nvGrpSpPr>
        <p:grpSpPr>
          <a:xfrm>
            <a:off x="5139671" y="5571036"/>
            <a:ext cx="308672" cy="137795"/>
            <a:chOff x="1068388" y="1871026"/>
            <a:chExt cx="308672" cy="137795"/>
          </a:xfrm>
        </p:grpSpPr>
        <p:grpSp>
          <p:nvGrpSpPr>
            <p:cNvPr id="627" name="Option">
              <a:extLst>
                <a:ext uri="{FF2B5EF4-FFF2-40B4-BE49-F238E27FC236}">
                  <a16:creationId xmlns="" xmlns:a16="http://schemas.microsoft.com/office/drawing/2014/main" id="{44CB8322-A903-4187-8ECC-2B3C11C3000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29" name="Circle">
                <a:extLst>
                  <a:ext uri="{FF2B5EF4-FFF2-40B4-BE49-F238E27FC236}">
                    <a16:creationId xmlns="" xmlns:a16="http://schemas.microsoft.com/office/drawing/2014/main" id="{A725A558-E367-4809-8DBE-92BB557AD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0" name="Check" hidden="1">
                <a:extLst>
                  <a:ext uri="{FF2B5EF4-FFF2-40B4-BE49-F238E27FC236}">
                    <a16:creationId xmlns="" xmlns:a16="http://schemas.microsoft.com/office/drawing/2014/main" id="{E10B26FA-956B-478A-B822-C05E8BE1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8" name="Text">
              <a:extLst>
                <a:ext uri="{FF2B5EF4-FFF2-40B4-BE49-F238E27FC236}">
                  <a16:creationId xmlns="" xmlns:a16="http://schemas.microsoft.com/office/drawing/2014/main" id="{4901E595-B2B8-41AD-A708-A6179550C852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31" name="Option">
            <a:extLst>
              <a:ext uri="{FF2B5EF4-FFF2-40B4-BE49-F238E27FC236}">
                <a16:creationId xmlns="" xmlns:a16="http://schemas.microsoft.com/office/drawing/2014/main" id="{BAD6F7AE-4806-4515-9E3B-1454FF56067C}"/>
              </a:ext>
            </a:extLst>
          </p:cNvPr>
          <p:cNvGrpSpPr/>
          <p:nvPr/>
        </p:nvGrpSpPr>
        <p:grpSpPr>
          <a:xfrm>
            <a:off x="5539005" y="5571465"/>
            <a:ext cx="288351" cy="137795"/>
            <a:chOff x="1068388" y="1871026"/>
            <a:chExt cx="288351" cy="137795"/>
          </a:xfrm>
        </p:grpSpPr>
        <p:grpSp>
          <p:nvGrpSpPr>
            <p:cNvPr id="632" name="Option">
              <a:extLst>
                <a:ext uri="{FF2B5EF4-FFF2-40B4-BE49-F238E27FC236}">
                  <a16:creationId xmlns="" xmlns:a16="http://schemas.microsoft.com/office/drawing/2014/main" id="{E3072228-E631-4B90-B523-665C1EFC7415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34" name="Circle">
                <a:extLst>
                  <a:ext uri="{FF2B5EF4-FFF2-40B4-BE49-F238E27FC236}">
                    <a16:creationId xmlns="" xmlns:a16="http://schemas.microsoft.com/office/drawing/2014/main" id="{AC56451C-6BFD-4ADA-B6F2-EC1386DBE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5" name="Check" hidden="1">
                <a:extLst>
                  <a:ext uri="{FF2B5EF4-FFF2-40B4-BE49-F238E27FC236}">
                    <a16:creationId xmlns="" xmlns:a16="http://schemas.microsoft.com/office/drawing/2014/main" id="{92896D19-56EE-4334-BDF0-D4E54D028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3" name="Text">
              <a:extLst>
                <a:ext uri="{FF2B5EF4-FFF2-40B4-BE49-F238E27FC236}">
                  <a16:creationId xmlns="" xmlns:a16="http://schemas.microsoft.com/office/drawing/2014/main" id="{FD14CC2E-B918-4964-B438-BBBAEB790517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36" name="직사각형 69">
            <a:extLst>
              <a:ext uri="{FF2B5EF4-FFF2-40B4-BE49-F238E27FC236}">
                <a16:creationId xmlns="" xmlns:a16="http://schemas.microsoft.com/office/drawing/2014/main" id="{8A8026E4-6434-42D9-8F3C-C8169E8A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02" y="5571882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7" name="Option">
            <a:extLst>
              <a:ext uri="{FF2B5EF4-FFF2-40B4-BE49-F238E27FC236}">
                <a16:creationId xmlns="" xmlns:a16="http://schemas.microsoft.com/office/drawing/2014/main" id="{DA6D395A-A6CD-4037-9311-426F828CB453}"/>
              </a:ext>
            </a:extLst>
          </p:cNvPr>
          <p:cNvGrpSpPr/>
          <p:nvPr/>
        </p:nvGrpSpPr>
        <p:grpSpPr>
          <a:xfrm>
            <a:off x="5146519" y="5813097"/>
            <a:ext cx="308672" cy="137795"/>
            <a:chOff x="1068388" y="1871026"/>
            <a:chExt cx="308672" cy="137795"/>
          </a:xfrm>
        </p:grpSpPr>
        <p:grpSp>
          <p:nvGrpSpPr>
            <p:cNvPr id="638" name="Option">
              <a:extLst>
                <a:ext uri="{FF2B5EF4-FFF2-40B4-BE49-F238E27FC236}">
                  <a16:creationId xmlns="" xmlns:a16="http://schemas.microsoft.com/office/drawing/2014/main" id="{C17C0A63-88DD-4890-BB37-59805B67AA1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40" name="Circle">
                <a:extLst>
                  <a:ext uri="{FF2B5EF4-FFF2-40B4-BE49-F238E27FC236}">
                    <a16:creationId xmlns="" xmlns:a16="http://schemas.microsoft.com/office/drawing/2014/main" id="{FCD60C40-DC82-4A7A-9E80-13017BB52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41" name="Check" hidden="1">
                <a:extLst>
                  <a:ext uri="{FF2B5EF4-FFF2-40B4-BE49-F238E27FC236}">
                    <a16:creationId xmlns="" xmlns:a16="http://schemas.microsoft.com/office/drawing/2014/main" id="{5763A5EE-7AE7-479A-A13D-0D680DE6F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9" name="Text">
              <a:extLst>
                <a:ext uri="{FF2B5EF4-FFF2-40B4-BE49-F238E27FC236}">
                  <a16:creationId xmlns="" xmlns:a16="http://schemas.microsoft.com/office/drawing/2014/main" id="{EFCF38BF-FDFD-467C-B964-66CFE74104A7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42" name="Option">
            <a:extLst>
              <a:ext uri="{FF2B5EF4-FFF2-40B4-BE49-F238E27FC236}">
                <a16:creationId xmlns="" xmlns:a16="http://schemas.microsoft.com/office/drawing/2014/main" id="{19431E4A-3719-4BCD-B5E3-7F7DEC907BA9}"/>
              </a:ext>
            </a:extLst>
          </p:cNvPr>
          <p:cNvGrpSpPr/>
          <p:nvPr/>
        </p:nvGrpSpPr>
        <p:grpSpPr>
          <a:xfrm>
            <a:off x="5545853" y="5813526"/>
            <a:ext cx="288351" cy="137795"/>
            <a:chOff x="1068388" y="1871026"/>
            <a:chExt cx="288351" cy="137795"/>
          </a:xfrm>
        </p:grpSpPr>
        <p:grpSp>
          <p:nvGrpSpPr>
            <p:cNvPr id="643" name="Option">
              <a:extLst>
                <a:ext uri="{FF2B5EF4-FFF2-40B4-BE49-F238E27FC236}">
                  <a16:creationId xmlns="" xmlns:a16="http://schemas.microsoft.com/office/drawing/2014/main" id="{8390503A-265D-4D37-94A3-393E3DEC2495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45" name="Circle">
                <a:extLst>
                  <a:ext uri="{FF2B5EF4-FFF2-40B4-BE49-F238E27FC236}">
                    <a16:creationId xmlns="" xmlns:a16="http://schemas.microsoft.com/office/drawing/2014/main" id="{C5A29941-3E03-4185-8E67-6657BE897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46" name="Check" hidden="1">
                <a:extLst>
                  <a:ext uri="{FF2B5EF4-FFF2-40B4-BE49-F238E27FC236}">
                    <a16:creationId xmlns="" xmlns:a16="http://schemas.microsoft.com/office/drawing/2014/main" id="{73C82FB9-4160-465B-B154-7292196F2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4" name="Text">
              <a:extLst>
                <a:ext uri="{FF2B5EF4-FFF2-40B4-BE49-F238E27FC236}">
                  <a16:creationId xmlns="" xmlns:a16="http://schemas.microsoft.com/office/drawing/2014/main" id="{81485074-C869-4358-9204-5CFEC4D0FAE1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47" name="직사각형 69">
            <a:extLst>
              <a:ext uri="{FF2B5EF4-FFF2-40B4-BE49-F238E27FC236}">
                <a16:creationId xmlns="" xmlns:a16="http://schemas.microsoft.com/office/drawing/2014/main" id="{6F8F3D00-C879-4B71-B5E1-7B805200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550" y="5813943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8" name="TextBox 647">
            <a:extLst>
              <a:ext uri="{FF2B5EF4-FFF2-40B4-BE49-F238E27FC236}">
                <a16:creationId xmlns="" xmlns:a16="http://schemas.microsoft.com/office/drawing/2014/main" id="{6DEFA521-22BD-4419-9D76-F8DBD57AF2B8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0" name="Circle">
            <a:extLst>
              <a:ext uri="{FF2B5EF4-FFF2-40B4-BE49-F238E27FC236}">
                <a16:creationId xmlns="" xmlns:a16="http://schemas.microsoft.com/office/drawing/2014/main" id="{2C5FDEEF-6C28-4D0B-AA0E-48A0B7C1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233" y="1801055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5D8CF5E6-E8CF-484A-A7D4-BD360BA48556}"/>
              </a:ext>
            </a:extLst>
          </p:cNvPr>
          <p:cNvSpPr/>
          <p:nvPr/>
        </p:nvSpPr>
        <p:spPr>
          <a:xfrm>
            <a:off x="4274690" y="2023385"/>
            <a:ext cx="3445032" cy="32046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4" name="그림 163">
            <a:extLst>
              <a:ext uri="{FF2B5EF4-FFF2-40B4-BE49-F238E27FC236}">
                <a16:creationId xmlns="" xmlns:a16="http://schemas.microsoft.com/office/drawing/2014/main" id="{4A478CD5-3AFF-431C-9014-BDAA1AF5F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211" y="3406021"/>
            <a:ext cx="2959990" cy="1678132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="" xmlns:a16="http://schemas.microsoft.com/office/drawing/2014/main" id="{860123EE-66CA-4884-9052-0C37DFBEC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169" y="2153836"/>
            <a:ext cx="3038073" cy="1735499"/>
          </a:xfrm>
          <a:prstGeom prst="rect">
            <a:avLst/>
          </a:prstGeom>
        </p:spPr>
      </p:pic>
      <p:sp>
        <p:nvSpPr>
          <p:cNvPr id="167" name="Oval 42">
            <a:extLst>
              <a:ext uri="{FF2B5EF4-FFF2-40B4-BE49-F238E27FC236}">
                <a16:creationId xmlns="" xmlns:a16="http://schemas.microsoft.com/office/drawing/2014/main" id="{8D0063F6-CB0F-4494-9A6B-604CD5DE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469" y="153152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46ED8945-2993-4E0A-B272-E630F894CE35}"/>
              </a:ext>
            </a:extLst>
          </p:cNvPr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="" xmlns:a16="http://schemas.microsoft.com/office/drawing/2014/main" id="{1615770C-7185-4AE9-BE35-C290D23142F5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">
            <a:extLst>
              <a:ext uri="{FF2B5EF4-FFF2-40B4-BE49-F238E27FC236}">
                <a16:creationId xmlns="" xmlns:a16="http://schemas.microsoft.com/office/drawing/2014/main" id="{D73474B2-A31F-44A5-8A4C-AA18E7200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6327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</a:p>
        </p:txBody>
      </p:sp>
    </p:spTree>
    <p:extLst>
      <p:ext uri="{BB962C8B-B14F-4D97-AF65-F5344CB8AC3E}">
        <p14:creationId xmlns:p14="http://schemas.microsoft.com/office/powerpoint/2010/main" val="145477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63CF0A8B-0A0A-43F0-B284-307BD6553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72552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D5CF0B-7D4F-48AC-81DB-F0692574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SC-1202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D0FC0-84AE-4667-907E-1F58752F7070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122F415-4C88-468A-A7AD-CB5B801C57D6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2EDE1E1C-A841-44F5-B41F-8AD9CC68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24826"/>
              </p:ext>
            </p:extLst>
          </p:nvPr>
        </p:nvGraphicFramePr>
        <p:xfrm>
          <a:off x="7061199" y="836712"/>
          <a:ext cx="2717801" cy="367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로그인이 안 되어있는 회원에게 팝업</a:t>
                      </a:r>
                      <a:endParaRPr lang="en-US" altLang="ko-KR" sz="9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교육수강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활동하기 잠금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 이수하지 않은 채 활동하기 클릭 시 팝업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 잠금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집중클리닝 회원 시 팝업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잠금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 기간이 아닐 시 팝업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 잠금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0B34F4D-5D64-435A-924B-36E22F557250}"/>
              </a:ext>
            </a:extLst>
          </p:cNvPr>
          <p:cNvGraphicFramePr>
            <a:graphicFrameLocks noGrp="1"/>
          </p:cNvGraphicFramePr>
          <p:nvPr/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1">
            <a:extLst>
              <a:ext uri="{FF2B5EF4-FFF2-40B4-BE49-F238E27FC236}">
                <a16:creationId xmlns="" xmlns:a16="http://schemas.microsoft.com/office/drawing/2014/main" id="{24F86F38-3F36-4D11-AF89-A1012101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8053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팝업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3219060-72AE-45F8-9DAC-212EFF7CAC77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186C559-15F0-42E1-A0CA-82D6FFA25936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6E479DF-E41B-47F8-ADF4-34CDFEBC9182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E120AB8-F492-4CFD-9887-6AD4C34EAB16}"/>
              </a:ext>
            </a:extLst>
          </p:cNvPr>
          <p:cNvSpPr/>
          <p:nvPr/>
        </p:nvSpPr>
        <p:spPr>
          <a:xfrm>
            <a:off x="2001471" y="3463933"/>
            <a:ext cx="4301950" cy="1577702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9C974AD-5D22-42F4-A97F-58DD8DB9AD5F}"/>
              </a:ext>
            </a:extLst>
          </p:cNvPr>
          <p:cNvSpPr/>
          <p:nvPr/>
        </p:nvSpPr>
        <p:spPr>
          <a:xfrm>
            <a:off x="2001471" y="3463933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340FE97-752C-48D6-99C3-2BD736231E28}"/>
              </a:ext>
            </a:extLst>
          </p:cNvPr>
          <p:cNvSpPr txBox="1"/>
          <p:nvPr/>
        </p:nvSpPr>
        <p:spPr>
          <a:xfrm>
            <a:off x="2154626" y="3674427"/>
            <a:ext cx="425824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회원이 아닙니다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회원으로 전환해주세요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fontAlgn="ctr" latinLnBrk="0" hangingPunct="0">
              <a:lnSpc>
                <a:spcPct val="200000"/>
              </a:lnSpc>
            </a:pPr>
            <a:r>
              <a:rPr kumimoji="0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kumimoji="0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</a:t>
            </a:r>
            <a:r>
              <a:rPr kumimoji="0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활동구분</a:t>
            </a:r>
            <a:r>
              <a:rPr kumimoji="0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kumimoji="0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-1365ID </a:t>
            </a:r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입력 </a:t>
            </a:r>
            <a:endParaRPr kumimoji="0"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5B57A4D1-6E85-447B-A4D6-AC1CEEF93C0E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033988" y="3491681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18FCEA9-BB7E-49C2-85D3-521934CD9305}"/>
              </a:ext>
            </a:extLst>
          </p:cNvPr>
          <p:cNvSpPr/>
          <p:nvPr/>
        </p:nvSpPr>
        <p:spPr>
          <a:xfrm>
            <a:off x="2001471" y="1483475"/>
            <a:ext cx="4301950" cy="863586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F6A6B24-31A2-40E0-BB8D-C3994E88643C}"/>
              </a:ext>
            </a:extLst>
          </p:cNvPr>
          <p:cNvSpPr/>
          <p:nvPr/>
        </p:nvSpPr>
        <p:spPr>
          <a:xfrm>
            <a:off x="2001471" y="1483475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F16DAE0-8320-4DD6-8515-A93ADC19FB79}"/>
              </a:ext>
            </a:extLst>
          </p:cNvPr>
          <p:cNvSpPr txBox="1"/>
          <p:nvPr/>
        </p:nvSpPr>
        <p:spPr>
          <a:xfrm>
            <a:off x="2154626" y="1693969"/>
            <a:ext cx="36590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이용해주세요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A4AA667E-227A-4EAF-9254-E2E5B116EA9A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033988" y="1511223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8AD43DB-CCB7-4D34-B975-4A034E6A254B}"/>
              </a:ext>
            </a:extLst>
          </p:cNvPr>
          <p:cNvSpPr/>
          <p:nvPr/>
        </p:nvSpPr>
        <p:spPr>
          <a:xfrm>
            <a:off x="2001471" y="2425707"/>
            <a:ext cx="4301950" cy="863586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C449090-8E4B-4CA7-BA5C-83D054574982}"/>
              </a:ext>
            </a:extLst>
          </p:cNvPr>
          <p:cNvSpPr/>
          <p:nvPr/>
        </p:nvSpPr>
        <p:spPr>
          <a:xfrm>
            <a:off x="2001471" y="2425707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D811BC4-F91C-48FA-93FC-232266A7AE82}"/>
              </a:ext>
            </a:extLst>
          </p:cNvPr>
          <p:cNvSpPr txBox="1"/>
          <p:nvPr/>
        </p:nvSpPr>
        <p:spPr>
          <a:xfrm>
            <a:off x="2154626" y="2636201"/>
            <a:ext cx="36590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교육수강 후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이용해주세요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5B728AF-63A5-4036-AB5E-88DE723F2CF7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033988" y="2453455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0" name="Oval 42">
            <a:extLst>
              <a:ext uri="{FF2B5EF4-FFF2-40B4-BE49-F238E27FC236}">
                <a16:creationId xmlns="" xmlns:a16="http://schemas.microsoft.com/office/drawing/2014/main" id="{3E363AE8-1266-42F6-BB27-0BE93FB1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443" y="185257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Oval 42">
            <a:extLst>
              <a:ext uri="{FF2B5EF4-FFF2-40B4-BE49-F238E27FC236}">
                <a16:creationId xmlns="" xmlns:a16="http://schemas.microsoft.com/office/drawing/2014/main" id="{F525DD6D-9A5F-4C5D-A2C0-1A74E452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968" y="269393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4" name="Oval 42">
            <a:extLst>
              <a:ext uri="{FF2B5EF4-FFF2-40B4-BE49-F238E27FC236}">
                <a16:creationId xmlns="" xmlns:a16="http://schemas.microsoft.com/office/drawing/2014/main" id="{EC1DFD52-D0B2-4CDD-8477-9D83C623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76" y="3638551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7BF9A51-C996-47D1-95DA-35F316A433A8}"/>
              </a:ext>
            </a:extLst>
          </p:cNvPr>
          <p:cNvSpPr/>
          <p:nvPr/>
        </p:nvSpPr>
        <p:spPr>
          <a:xfrm>
            <a:off x="2001471" y="5175487"/>
            <a:ext cx="4301950" cy="1223074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2492260-977F-4422-9292-852FF31F0212}"/>
              </a:ext>
            </a:extLst>
          </p:cNvPr>
          <p:cNvSpPr/>
          <p:nvPr/>
        </p:nvSpPr>
        <p:spPr>
          <a:xfrm>
            <a:off x="2001471" y="5175487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2A1195AC-198C-4FA8-B03E-C783D02812C1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72439" y="5205550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4" name="Oval 42">
            <a:extLst>
              <a:ext uri="{FF2B5EF4-FFF2-40B4-BE49-F238E27FC236}">
                <a16:creationId xmlns="" xmlns:a16="http://schemas.microsoft.com/office/drawing/2014/main" id="{65378716-ADEF-4420-920E-40F0B8FE5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968" y="5240575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007BC1D-888A-479E-8BE9-F7DE4155AE5B}"/>
              </a:ext>
            </a:extLst>
          </p:cNvPr>
          <p:cNvSpPr txBox="1"/>
          <p:nvPr/>
        </p:nvSpPr>
        <p:spPr>
          <a:xfrm>
            <a:off x="2153383" y="5395790"/>
            <a:ext cx="4144731" cy="76944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지금은 활동 기간이 아닙니다</a:t>
            </a:r>
            <a:r>
              <a:rPr kumimoji="0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사항은 공지사항을 참고해주세요</a:t>
            </a:r>
            <a:endParaRPr kumimoji="0"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83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135" y="2846600"/>
            <a:ext cx="9204512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3.2 </a:t>
            </a:r>
            <a:r>
              <a:rPr kumimoji="0" lang="ko-KR" altLang="en-US" sz="3999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kumimoji="0" lang="en-US" altLang="ko-KR" sz="3999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3999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kumimoji="0" lang="en-US" altLang="ko-KR" sz="3999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39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29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135" y="2846600"/>
            <a:ext cx="9204512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1.1 </a:t>
            </a:r>
            <a:r>
              <a:rPr kumimoji="0" lang="ko-KR" altLang="en-US" sz="3999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kumimoji="0" lang="ko-KR" altLang="en-US" sz="39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85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4F7FB153-4A7A-4DD3-B675-70D5D2B4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10889"/>
              </p:ext>
            </p:extLst>
          </p:nvPr>
        </p:nvGraphicFramePr>
        <p:xfrm>
          <a:off x="130947" y="946262"/>
          <a:ext cx="6679004" cy="51308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1561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u="sng" kern="12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E5CECC2-8D84-4D0B-A4B5-06BC65A7FE8B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D5CF0B-7D4F-48AC-81DB-F0692574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SC-1300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D0FC0-84AE-4667-907E-1F58752F7070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122F415-4C88-468A-A7AD-CB5B801C57D6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2EDE1E1C-A841-44F5-B41F-8AD9CC68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01258"/>
              </p:ext>
            </p:extLst>
          </p:nvPr>
        </p:nvGraphicFramePr>
        <p:xfrm>
          <a:off x="7061199" y="836712"/>
          <a:ext cx="2717801" cy="38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75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14526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이미지와 정보 제공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동영상 시청하기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클릭 시 동영상 호출 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교육이수는 동영상 호출 후 특정시간 이후 이수 완료 처리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(ex 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링크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한국생명존중희망재단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유튜브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동영상 재생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 이수 완료 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＇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＇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활동할 수 있도록 설정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sp>
        <p:nvSpPr>
          <p:cNvPr id="13" name="모서리가 둥근 직사각형 34">
            <a:extLst>
              <a:ext uri="{FF2B5EF4-FFF2-40B4-BE49-F238E27FC236}">
                <a16:creationId xmlns="" xmlns:a16="http://schemas.microsoft.com/office/drawing/2014/main" id="{F644D337-7E0E-4748-81C4-2B928435C470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자살 장면 모니터링 활동 교육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0B34F4D-5D64-435A-924B-36E22F55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58001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2352FD5E-34EC-4F93-9A6D-C3C594197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51085"/>
              </p:ext>
            </p:extLst>
          </p:nvPr>
        </p:nvGraphicFramePr>
        <p:xfrm>
          <a:off x="1169395" y="3825044"/>
          <a:ext cx="5258975" cy="28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27">
                  <a:extLst>
                    <a:ext uri="{9D8B030D-6E8A-4147-A177-3AD203B41FA5}">
                      <a16:colId xmlns="" xmlns:a16="http://schemas.microsoft.com/office/drawing/2014/main" val="2557416748"/>
                    </a:ext>
                  </a:extLst>
                </a:gridCol>
                <a:gridCol w="1116124">
                  <a:extLst>
                    <a:ext uri="{9D8B030D-6E8A-4147-A177-3AD203B41FA5}">
                      <a16:colId xmlns="" xmlns:a16="http://schemas.microsoft.com/office/drawing/2014/main" val="178635387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510421294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3161272845"/>
                    </a:ext>
                  </a:extLst>
                </a:gridCol>
              </a:tblGrid>
              <a:tr h="281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 이수 확인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이수 완료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교육 자료 다운로드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교육자료</a:t>
                      </a:r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1.hwp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7697572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4F66D6B-23A8-4D31-B8B8-39F4F2AA5368}"/>
              </a:ext>
            </a:extLst>
          </p:cNvPr>
          <p:cNvGrpSpPr/>
          <p:nvPr/>
        </p:nvGrpSpPr>
        <p:grpSpPr>
          <a:xfrm>
            <a:off x="1169394" y="4185186"/>
            <a:ext cx="5258975" cy="2268150"/>
            <a:chOff x="8493172" y="3619621"/>
            <a:chExt cx="3352458" cy="2181566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125F779C-BBC6-47B9-A47D-5D005DD42334}"/>
                </a:ext>
              </a:extLst>
            </p:cNvPr>
            <p:cNvSpPr/>
            <p:nvPr/>
          </p:nvSpPr>
          <p:spPr>
            <a:xfrm>
              <a:off x="8493172" y="3619621"/>
              <a:ext cx="3352458" cy="2181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12536489-B837-4C2E-A22C-397FD50C6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6493" y="3849888"/>
              <a:ext cx="3208225" cy="156328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3D879C0C-22D0-4585-8671-671D0F4FE8FD}"/>
                </a:ext>
              </a:extLst>
            </p:cNvPr>
            <p:cNvSpPr/>
            <p:nvPr/>
          </p:nvSpPr>
          <p:spPr>
            <a:xfrm>
              <a:off x="8576493" y="5413175"/>
              <a:ext cx="3208225" cy="233075"/>
            </a:xfrm>
            <a:prstGeom prst="rect">
              <a:avLst/>
            </a:prstGeom>
            <a:solidFill>
              <a:srgbClr val="F4C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6FA79AB7-3541-432A-B5F7-325985F1921B}"/>
                </a:ext>
              </a:extLst>
            </p:cNvPr>
            <p:cNvSpPr/>
            <p:nvPr/>
          </p:nvSpPr>
          <p:spPr>
            <a:xfrm>
              <a:off x="8636156" y="5363742"/>
              <a:ext cx="3101402" cy="261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E4C7DA93-87D7-4AF3-BF01-7DAF1FA5140F}"/>
                </a:ext>
              </a:extLst>
            </p:cNvPr>
            <p:cNvSpPr/>
            <p:nvPr/>
          </p:nvSpPr>
          <p:spPr>
            <a:xfrm flipV="1">
              <a:off x="8626263" y="5365205"/>
              <a:ext cx="398284" cy="26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5" name="그래픽 24" descr="재생 단색으로 채워진">
              <a:extLst>
                <a:ext uri="{FF2B5EF4-FFF2-40B4-BE49-F238E27FC236}">
                  <a16:creationId xmlns="" xmlns:a16="http://schemas.microsoft.com/office/drawing/2014/main" id="{FA8F1F14-C156-4D0F-B55C-EB6DE85B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4263" y="5470762"/>
              <a:ext cx="104472" cy="105920"/>
            </a:xfrm>
            <a:prstGeom prst="rect">
              <a:avLst/>
            </a:prstGeom>
          </p:spPr>
        </p:pic>
        <p:pic>
          <p:nvPicPr>
            <p:cNvPr id="26" name="그래픽 25" descr="일시 중지 단색으로 채워진">
              <a:extLst>
                <a:ext uri="{FF2B5EF4-FFF2-40B4-BE49-F238E27FC236}">
                  <a16:creationId xmlns="" xmlns:a16="http://schemas.microsoft.com/office/drawing/2014/main" id="{FF783C43-9FF9-4D5E-AD76-C7ADDC29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06277" y="5473407"/>
              <a:ext cx="96365" cy="97701"/>
            </a:xfrm>
            <a:prstGeom prst="rect">
              <a:avLst/>
            </a:prstGeom>
          </p:spPr>
        </p:pic>
        <p:pic>
          <p:nvPicPr>
            <p:cNvPr id="27" name="그래픽 26" descr="소리 중간 단색으로 채워진">
              <a:extLst>
                <a:ext uri="{FF2B5EF4-FFF2-40B4-BE49-F238E27FC236}">
                  <a16:creationId xmlns="" xmlns:a16="http://schemas.microsoft.com/office/drawing/2014/main" id="{2932AF0A-FCF3-4BBB-97DA-DDBD6FE9C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585233" y="5446663"/>
              <a:ext cx="149124" cy="15119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47A055B-8515-46C0-876C-9DE700B5398D}"/>
                </a:ext>
              </a:extLst>
            </p:cNvPr>
            <p:cNvSpPr txBox="1"/>
            <p:nvPr/>
          </p:nvSpPr>
          <p:spPr>
            <a:xfrm>
              <a:off x="8723297" y="5424093"/>
              <a:ext cx="1171662" cy="184666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 eaLnBrk="0" fontAlgn="ctr" latinLnBrk="0" hangingPunct="0"/>
              <a:r>
                <a:rPr kumimoji="0" lang="en-US" altLang="ko-KR" sz="6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00:00 / 15:00</a:t>
              </a:r>
              <a:endParaRPr kumimoji="0" lang="ko-KR" altLang="en-US" sz="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0576ED3B-CC3C-4117-954F-C833193D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51700" y="3720964"/>
              <a:ext cx="3208225" cy="12892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0D55ABC7-B70E-4957-9225-8F91962C2C0C}"/>
                </a:ext>
              </a:extLst>
            </p:cNvPr>
            <p:cNvSpPr/>
            <p:nvPr/>
          </p:nvSpPr>
          <p:spPr>
            <a:xfrm>
              <a:off x="8626263" y="4214820"/>
              <a:ext cx="1402275" cy="948588"/>
            </a:xfrm>
            <a:prstGeom prst="rect">
              <a:avLst/>
            </a:prstGeom>
            <a:solidFill>
              <a:srgbClr val="F4C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ABB971B-FDB7-4E58-BA17-ABCF37324178}"/>
              </a:ext>
            </a:extLst>
          </p:cNvPr>
          <p:cNvSpPr txBox="1"/>
          <p:nvPr/>
        </p:nvSpPr>
        <p:spPr>
          <a:xfrm>
            <a:off x="1237719" y="4746707"/>
            <a:ext cx="2035855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人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 교육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자살장면 모니터링 안내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 descr="텍스트, 방, 창문이(가) 표시된 사진&#10;&#10;자동 생성된 설명">
            <a:extLst>
              <a:ext uri="{FF2B5EF4-FFF2-40B4-BE49-F238E27FC236}">
                <a16:creationId xmlns="" xmlns:a16="http://schemas.microsoft.com/office/drawing/2014/main" id="{805EA393-8EA3-468E-853D-4122778B72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8" y="2087310"/>
            <a:ext cx="2647599" cy="157267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760CB3C-FB24-44F6-9656-870B4850DB3E}"/>
              </a:ext>
            </a:extLst>
          </p:cNvPr>
          <p:cNvSpPr/>
          <p:nvPr/>
        </p:nvSpPr>
        <p:spPr>
          <a:xfrm>
            <a:off x="5452405" y="2898119"/>
            <a:ext cx="379563" cy="246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val 42">
            <a:extLst>
              <a:ext uri="{FF2B5EF4-FFF2-40B4-BE49-F238E27FC236}">
                <a16:creationId xmlns="" xmlns:a16="http://schemas.microsoft.com/office/drawing/2014/main" id="{7EDFAC7F-D2E5-452E-8323-1F203C43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038" y="292549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4A31DAF-7F06-436F-9252-F8CC970200C1}"/>
              </a:ext>
            </a:extLst>
          </p:cNvPr>
          <p:cNvSpPr/>
          <p:nvPr/>
        </p:nvSpPr>
        <p:spPr bwMode="auto">
          <a:xfrm>
            <a:off x="7061199" y="5517232"/>
            <a:ext cx="2717798" cy="9361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42">
            <a:extLst>
              <a:ext uri="{FF2B5EF4-FFF2-40B4-BE49-F238E27FC236}">
                <a16:creationId xmlns="" xmlns:a16="http://schemas.microsoft.com/office/drawing/2014/main" id="{2330786C-960F-4A51-B255-1B91675A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360" y="388770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9" name="TextBox 1">
            <a:extLst>
              <a:ext uri="{FF2B5EF4-FFF2-40B4-BE49-F238E27FC236}">
                <a16:creationId xmlns="" xmlns:a16="http://schemas.microsoft.com/office/drawing/2014/main" id="{1E676913-D22B-4381-9ACD-B32ED1805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91590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교육수강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DD035CD-BBB9-4416-AB69-EEEF97E6D235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E6F73F9-304A-498D-B2E8-FBD46A8DFB70}"/>
              </a:ext>
            </a:extLst>
          </p:cNvPr>
          <p:cNvSpPr txBox="1"/>
          <p:nvPr/>
        </p:nvSpPr>
        <p:spPr>
          <a:xfrm>
            <a:off x="3516896" y="2008445"/>
            <a:ext cx="3113541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100" dirty="0" err="1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영상콘텐츠</a:t>
            </a:r>
            <a:r>
              <a:rPr kumimoji="0" lang="ko-KR" altLang="en-US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자살 장면 모니터링은 어떻게 할까요</a:t>
            </a:r>
            <a:r>
              <a:rPr kumimoji="0" lang="en-US" altLang="ko-KR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9EF5E79-35BD-4A1E-A95A-EB6791AE45BD}"/>
              </a:ext>
            </a:extLst>
          </p:cNvPr>
          <p:cNvSpPr txBox="1"/>
          <p:nvPr/>
        </p:nvSpPr>
        <p:spPr>
          <a:xfrm>
            <a:off x="3988682" y="2733948"/>
            <a:ext cx="1402441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>
              <a:lnSpc>
                <a:spcPct val="200000"/>
              </a:lnSpc>
            </a:pPr>
            <a:r>
              <a:rPr kumimoji="0" lang="ko-KR" altLang="en-US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교육 동영상 시청하기</a:t>
            </a:r>
            <a:endParaRPr kumimoji="0" lang="en-US" altLang="ko-KR" sz="1100" dirty="0">
              <a:solidFill>
                <a:prstClr val="black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5" name="Oval 42">
            <a:extLst>
              <a:ext uri="{FF2B5EF4-FFF2-40B4-BE49-F238E27FC236}">
                <a16:creationId xmlns="" xmlns:a16="http://schemas.microsoft.com/office/drawing/2014/main" id="{7C261D1B-45E6-4220-8EB5-84C7A282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73" y="2015079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6" name="Oval 42">
            <a:extLst>
              <a:ext uri="{FF2B5EF4-FFF2-40B4-BE49-F238E27FC236}">
                <a16:creationId xmlns="" xmlns:a16="http://schemas.microsoft.com/office/drawing/2014/main" id="{CDF8C833-B512-4F1D-902D-AD083D36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1" y="132062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4654217-4572-478A-88A8-ADDB603DAC39}"/>
              </a:ext>
            </a:extLst>
          </p:cNvPr>
          <p:cNvSpPr/>
          <p:nvPr/>
        </p:nvSpPr>
        <p:spPr>
          <a:xfrm>
            <a:off x="1149517" y="1974319"/>
            <a:ext cx="5387874" cy="17589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4469C6CC-8587-48FA-9EC5-E6FF7CE26F9F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319056" y="3144970"/>
            <a:ext cx="1323131" cy="10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4513A24-312D-4DD5-B7A2-9C4119AA8D3C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46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>
            <a:extLst>
              <a:ext uri="{FF2B5EF4-FFF2-40B4-BE49-F238E27FC236}">
                <a16:creationId xmlns="" xmlns:a16="http://schemas.microsoft.com/office/drawing/2014/main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19510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 장면 모니터링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SC-1301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자살 장면 모니터링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6099AC-ED93-4781-B7D5-3DC3F14E3439}"/>
              </a:ext>
            </a:extLst>
          </p:cNvPr>
          <p:cNvSpPr/>
          <p:nvPr/>
        </p:nvSpPr>
        <p:spPr>
          <a:xfrm>
            <a:off x="1094924" y="2063227"/>
            <a:ext cx="5585474" cy="645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F1DFDE76-B5CA-4EA6-A0A1-7B47F18903E6}"/>
              </a:ext>
            </a:extLst>
          </p:cNvPr>
          <p:cNvSpPr/>
          <p:nvPr/>
        </p:nvSpPr>
        <p:spPr>
          <a:xfrm>
            <a:off x="6039115" y="2168512"/>
            <a:ext cx="540000" cy="1512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E2EF1F53-964A-4660-8F01-ACF46D573399}"/>
              </a:ext>
            </a:extLst>
          </p:cNvPr>
          <p:cNvGrpSpPr/>
          <p:nvPr/>
        </p:nvGrpSpPr>
        <p:grpSpPr>
          <a:xfrm>
            <a:off x="4228305" y="2441828"/>
            <a:ext cx="1715983" cy="517914"/>
            <a:chOff x="3671012" y="1398918"/>
            <a:chExt cx="2081827" cy="517914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5AEDD5F0-09BA-4993-BDD9-5B11142ED015}"/>
                </a:ext>
              </a:extLst>
            </p:cNvPr>
            <p:cNvSpPr/>
            <p:nvPr/>
          </p:nvSpPr>
          <p:spPr>
            <a:xfrm>
              <a:off x="3671012" y="1398918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AE4F1C02-BB42-4BC2-A0EF-1E0589E61959}"/>
                </a:ext>
              </a:extLst>
            </p:cNvPr>
            <p:cNvSpPr/>
            <p:nvPr/>
          </p:nvSpPr>
          <p:spPr>
            <a:xfrm>
              <a:off x="4868783" y="1415354"/>
              <a:ext cx="884056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21F07B26-AAC3-46C7-82AB-00BFCBE61183}"/>
                </a:ext>
              </a:extLst>
            </p:cNvPr>
            <p:cNvSpPr/>
            <p:nvPr/>
          </p:nvSpPr>
          <p:spPr>
            <a:xfrm>
              <a:off x="4693388" y="1415354"/>
              <a:ext cx="145874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753C30B8-BEA8-450B-AA14-AA58C5B8D41C}"/>
                </a:ext>
              </a:extLst>
            </p:cNvPr>
            <p:cNvSpPr/>
            <p:nvPr/>
          </p:nvSpPr>
          <p:spPr>
            <a:xfrm>
              <a:off x="4189452" y="1415354"/>
              <a:ext cx="501116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A214C674-D0AC-4C33-A5C3-EFAE902909EE}"/>
                </a:ext>
              </a:extLst>
            </p:cNvPr>
            <p:cNvSpPr/>
            <p:nvPr/>
          </p:nvSpPr>
          <p:spPr>
            <a:xfrm>
              <a:off x="4189452" y="1565939"/>
              <a:ext cx="503938" cy="3508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endPara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8BF3440D-2863-4B38-B952-0C17240CC6C2}"/>
              </a:ext>
            </a:extLst>
          </p:cNvPr>
          <p:cNvSpPr/>
          <p:nvPr/>
        </p:nvSpPr>
        <p:spPr>
          <a:xfrm>
            <a:off x="1807831" y="2163624"/>
            <a:ext cx="711769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2000-05-20</a:t>
            </a:r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Calendar">
            <a:extLst>
              <a:ext uri="{FF2B5EF4-FFF2-40B4-BE49-F238E27FC236}">
                <a16:creationId xmlns="" xmlns:a16="http://schemas.microsoft.com/office/drawing/2014/main" id="{A8346B5A-6E8C-4FA0-8946-B9B1EAF274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43398" y="2163624"/>
            <a:ext cx="148863" cy="15179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E112F2BF-18F5-4E8C-9DA7-A2EF82BD641C}"/>
              </a:ext>
            </a:extLst>
          </p:cNvPr>
          <p:cNvSpPr/>
          <p:nvPr/>
        </p:nvSpPr>
        <p:spPr>
          <a:xfrm>
            <a:off x="2832129" y="2163624"/>
            <a:ext cx="711769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2021-06-20</a:t>
            </a:r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Calendar">
            <a:extLst>
              <a:ext uri="{FF2B5EF4-FFF2-40B4-BE49-F238E27FC236}">
                <a16:creationId xmlns="" xmlns:a16="http://schemas.microsoft.com/office/drawing/2014/main" id="{434D5F54-86CB-4F50-B234-0703E6BD07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79207" y="2163624"/>
            <a:ext cx="148863" cy="15179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6B754FEA-2C65-4A22-8D5B-6EF9A8AE9365}"/>
              </a:ext>
            </a:extLst>
          </p:cNvPr>
          <p:cNvSpPr/>
          <p:nvPr/>
        </p:nvSpPr>
        <p:spPr>
          <a:xfrm>
            <a:off x="2682590" y="2163624"/>
            <a:ext cx="155137" cy="1517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A571906-8F71-4332-AEAA-883CC50077E0}"/>
              </a:ext>
            </a:extLst>
          </p:cNvPr>
          <p:cNvSpPr/>
          <p:nvPr/>
        </p:nvSpPr>
        <p:spPr>
          <a:xfrm>
            <a:off x="1278533" y="2147188"/>
            <a:ext cx="5835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Oval 42">
            <a:extLst>
              <a:ext uri="{FF2B5EF4-FFF2-40B4-BE49-F238E27FC236}">
                <a16:creationId xmlns="" xmlns:a16="http://schemas.microsoft.com/office/drawing/2014/main" id="{419F7656-AD3F-435A-AF5A-E815345C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24" y="198169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="" xmlns:a16="http://schemas.microsoft.com/office/drawing/2014/main" id="{4EE7FB2D-F1C6-459E-A038-2C13554BA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4910"/>
              </p:ext>
            </p:extLst>
          </p:nvPr>
        </p:nvGraphicFramePr>
        <p:xfrm>
          <a:off x="7061199" y="836712"/>
          <a:ext cx="2703903" cy="246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29215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서비스</a:t>
                      </a: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조회기간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등록일자 기간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모니터링 결과 리스트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 내용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 제목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 분류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 값만 노출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등록한 월 내에서 수정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수정불가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매월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접수마감하여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등록한 월 기준으로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일부터 수정불가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 기간 내 총 등록 건수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봉사시간 확인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새로운 보고서 개별 등록  화면 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 여부와 상관없이 해당 내용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등록된 개별 화면을 통해 등록 내용 확인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1732278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952292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="" xmlns:a16="http://schemas.microsoft.com/office/drawing/2014/main" id="{4914D632-C76F-43FF-B7B1-B5CE59117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34351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직사각형 34">
            <a:extLst>
              <a:ext uri="{FF2B5EF4-FFF2-40B4-BE49-F238E27FC236}">
                <a16:creationId xmlns="" xmlns:a16="http://schemas.microsoft.com/office/drawing/2014/main" id="{FFD88B20-CCB0-4159-A4AD-276C98BDA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50" y="3338751"/>
            <a:ext cx="257955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자살 장면 모니터링 결과</a:t>
            </a:r>
            <a:endParaRPr kumimoji="0" lang="ko-KR" altLang="en-US" sz="10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C1F633A6-5559-4AB6-B0D5-B1032C292735}"/>
              </a:ext>
            </a:extLst>
          </p:cNvPr>
          <p:cNvSpPr/>
          <p:nvPr/>
        </p:nvSpPr>
        <p:spPr>
          <a:xfrm>
            <a:off x="5888310" y="3084768"/>
            <a:ext cx="864097" cy="14750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보고서 등록</a:t>
            </a:r>
          </a:p>
        </p:txBody>
      </p:sp>
      <p:sp>
        <p:nvSpPr>
          <p:cNvPr id="136" name="Oval 42">
            <a:extLst>
              <a:ext uri="{FF2B5EF4-FFF2-40B4-BE49-F238E27FC236}">
                <a16:creationId xmlns="" xmlns:a16="http://schemas.microsoft.com/office/drawing/2014/main" id="{5BB563D7-097A-4485-811E-2844D8C4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507" y="294421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F22BD993-DBF2-4515-9B5D-E96C5488EB9D}"/>
              </a:ext>
            </a:extLst>
          </p:cNvPr>
          <p:cNvSpPr/>
          <p:nvPr/>
        </p:nvSpPr>
        <p:spPr>
          <a:xfrm>
            <a:off x="3260018" y="2968949"/>
            <a:ext cx="2716740" cy="299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신고 건수  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</a:t>
            </a:r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/  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봉사 시간  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</a:t>
            </a:r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12169692-416A-4C0A-BE74-31BEDA9B3C66}"/>
              </a:ext>
            </a:extLst>
          </p:cNvPr>
          <p:cNvSpPr/>
          <p:nvPr/>
        </p:nvSpPr>
        <p:spPr bwMode="auto">
          <a:xfrm>
            <a:off x="7072537" y="5517232"/>
            <a:ext cx="2717798" cy="9361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봉사시간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건당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봉사시간 부여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*8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시간을 넘지 않도록 설정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유해정보신고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자살장면 활동 합쳐서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이상 활동 금지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9F67FC5F-D558-4B30-99A6-9404A8F05BE6}"/>
              </a:ext>
            </a:extLst>
          </p:cNvPr>
          <p:cNvSpPr/>
          <p:nvPr/>
        </p:nvSpPr>
        <p:spPr bwMode="auto">
          <a:xfrm>
            <a:off x="7054464" y="4154382"/>
            <a:ext cx="2717798" cy="9361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신고하기 등록 시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봉사시간 초과 시 알림 창 표시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/>
              <a:t>1</a:t>
            </a:r>
            <a:r>
              <a:rPr lang="ko-KR" altLang="en-US" sz="900" dirty="0"/>
              <a:t>일 </a:t>
            </a:r>
            <a:r>
              <a:rPr lang="en-US" altLang="ko-KR" sz="900" dirty="0"/>
              <a:t>8</a:t>
            </a:r>
            <a:r>
              <a:rPr lang="ko-KR" altLang="en-US" sz="900" dirty="0"/>
              <a:t>시간의 봉사시간을 모두 입력하였습니다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내일 이용 부탁드립니다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감사합니다</a:t>
            </a:r>
            <a:r>
              <a:rPr lang="en-US" altLang="ko-KR" sz="900" dirty="0"/>
              <a:t>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Oval 42">
            <a:extLst>
              <a:ext uri="{FF2B5EF4-FFF2-40B4-BE49-F238E27FC236}">
                <a16:creationId xmlns="" xmlns:a16="http://schemas.microsoft.com/office/drawing/2014/main" id="{83691350-724E-4AC4-A6BE-8178A2BC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21" y="3243113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1AFA82D-17C5-4B77-AF62-F847966B8486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BCCE5D5-BCAE-4740-ABFB-776456AF5A09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8A837DEA-E9E8-48F0-95A7-CDA323524500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C2B94123-F1D1-4A30-9C95-EE0AA53E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1740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C1278723-28CD-4683-A2EB-9FE63DF0E7C4}"/>
              </a:ext>
            </a:extLst>
          </p:cNvPr>
          <p:cNvSpPr/>
          <p:nvPr/>
        </p:nvSpPr>
        <p:spPr bwMode="auto">
          <a:xfrm>
            <a:off x="7054464" y="4154382"/>
            <a:ext cx="2717798" cy="9361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신고하기 등록 시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봉사시간 초과 시 알림 창 표시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/>
              <a:t>1</a:t>
            </a:r>
            <a:r>
              <a:rPr lang="ko-KR" altLang="en-US" sz="900" dirty="0"/>
              <a:t>일 </a:t>
            </a:r>
            <a:r>
              <a:rPr lang="en-US" altLang="ko-KR" sz="900" dirty="0"/>
              <a:t>8</a:t>
            </a:r>
            <a:r>
              <a:rPr lang="ko-KR" altLang="en-US" sz="900" dirty="0"/>
              <a:t>시간의 봉사시간을 모두 입력하였습니다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내일 이용 부탁드립니다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감사합니다</a:t>
            </a:r>
            <a:r>
              <a:rPr lang="en-US" altLang="ko-KR" sz="900" dirty="0"/>
              <a:t>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380BB850-3B29-43E6-942B-94C7302FA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9551"/>
              </p:ext>
            </p:extLst>
          </p:nvPr>
        </p:nvGraphicFramePr>
        <p:xfrm>
          <a:off x="1078470" y="3593445"/>
          <a:ext cx="5644614" cy="1707763"/>
        </p:xfrm>
        <a:graphic>
          <a:graphicData uri="http://schemas.openxmlformats.org/drawingml/2006/table">
            <a:tbl>
              <a:tblPr/>
              <a:tblGrid>
                <a:gridCol w="283048">
                  <a:extLst>
                    <a:ext uri="{9D8B030D-6E8A-4147-A177-3AD203B41FA5}">
                      <a16:colId xmlns="" xmlns:a16="http://schemas.microsoft.com/office/drawing/2014/main" val="4098875490"/>
                    </a:ext>
                  </a:extLst>
                </a:gridCol>
                <a:gridCol w="761068">
                  <a:extLst>
                    <a:ext uri="{9D8B030D-6E8A-4147-A177-3AD203B41FA5}">
                      <a16:colId xmlns="" xmlns:a16="http://schemas.microsoft.com/office/drawing/2014/main" val="3373210071"/>
                    </a:ext>
                  </a:extLst>
                </a:gridCol>
                <a:gridCol w="1965524">
                  <a:extLst>
                    <a:ext uri="{9D8B030D-6E8A-4147-A177-3AD203B41FA5}">
                      <a16:colId xmlns="" xmlns:a16="http://schemas.microsoft.com/office/drawing/2014/main" val="2514119387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3083386698"/>
                    </a:ext>
                  </a:extLst>
                </a:gridCol>
                <a:gridCol w="1188119">
                  <a:extLst>
                    <a:ext uri="{9D8B030D-6E8A-4147-A177-3AD203B41FA5}">
                      <a16:colId xmlns="" xmlns:a16="http://schemas.microsoft.com/office/drawing/2014/main" val="2238774052"/>
                    </a:ext>
                  </a:extLst>
                </a:gridCol>
                <a:gridCol w="618763">
                  <a:extLst>
                    <a:ext uri="{9D8B030D-6E8A-4147-A177-3AD203B41FA5}">
                      <a16:colId xmlns="" xmlns:a16="http://schemas.microsoft.com/office/drawing/2014/main" val="3455959725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36000" marR="36000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 내용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 제목</a:t>
                      </a:r>
                      <a:endParaRPr lang="ko-KR" altLang="en-US" dirty="0"/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 장르</a:t>
                      </a:r>
                      <a:endParaRPr lang="ko-KR" alt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7460668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2022-03-05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나에게 긍정적 영향력을 준 자살예방 영상</a:t>
                      </a:r>
                      <a:endParaRPr lang="en-US" altLang="ko-KR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D.P.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드라마</a:t>
                      </a:r>
                      <a:r>
                        <a:rPr lang="en-US" altLang="ko-KR" sz="800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웹드라마</a:t>
                      </a:r>
                      <a:r>
                        <a:rPr lang="en-US" altLang="ko-KR" sz="800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수정불가</a:t>
                      </a:r>
                      <a:endParaRPr lang="en-US" altLang="ko-KR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150210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2022-03-05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나에게 부정적 영향력을 준 자살 장면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악마판사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드라마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웹드라마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수정불가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417882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09179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0610863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243027"/>
                  </a:ext>
                </a:extLst>
              </a:tr>
              <a:tr h="208874">
                <a:tc gridSpan="6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74808509"/>
                  </a:ext>
                </a:extLst>
              </a:tr>
              <a:tr h="24564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2022-04-05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나에게 부정적 영향력을 준 자살 장면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오징어게임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드라마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웹드라마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</a:t>
                      </a:r>
                      <a:endParaRPr lang="en-US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1589372"/>
                  </a:ext>
                </a:extLst>
              </a:tr>
            </a:tbl>
          </a:graphicData>
        </a:graphic>
      </p:graphicFrame>
      <p:sp>
        <p:nvSpPr>
          <p:cNvPr id="62" name="Oval 42">
            <a:extLst>
              <a:ext uri="{FF2B5EF4-FFF2-40B4-BE49-F238E27FC236}">
                <a16:creationId xmlns="" xmlns:a16="http://schemas.microsoft.com/office/drawing/2014/main" id="{F77AEDB0-2FA1-426E-BC20-335C5035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19" y="3629817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3" name="Oval 42">
            <a:extLst>
              <a:ext uri="{FF2B5EF4-FFF2-40B4-BE49-F238E27FC236}">
                <a16:creationId xmlns="" xmlns:a16="http://schemas.microsoft.com/office/drawing/2014/main" id="{838A7D3B-85FD-435C-9A72-A0D61DF6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74" y="3851200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A72BE94-F953-4F7F-B449-C2CD13C261C8}"/>
              </a:ext>
            </a:extLst>
          </p:cNvPr>
          <p:cNvGrpSpPr/>
          <p:nvPr/>
        </p:nvGrpSpPr>
        <p:grpSpPr>
          <a:xfrm>
            <a:off x="1140915" y="2454349"/>
            <a:ext cx="1333111" cy="202384"/>
            <a:chOff x="-532964" y="2231394"/>
            <a:chExt cx="1217390" cy="168232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525B8AE1-8E7D-4093-B1A0-B74497B80CCE}"/>
                </a:ext>
              </a:extLst>
            </p:cNvPr>
            <p:cNvSpPr/>
            <p:nvPr/>
          </p:nvSpPr>
          <p:spPr>
            <a:xfrm>
              <a:off x="-532964" y="2231394"/>
              <a:ext cx="597881" cy="168232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활동내용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A069E768-C1CC-4960-9AA4-5B51B43DC831}"/>
                </a:ext>
              </a:extLst>
            </p:cNvPr>
            <p:cNvSpPr/>
            <p:nvPr/>
          </p:nvSpPr>
          <p:spPr>
            <a:xfrm>
              <a:off x="103883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38CAA080-1E36-412B-A74D-E5737CEBCF15}"/>
                </a:ext>
              </a:extLst>
            </p:cNvPr>
            <p:cNvSpPr/>
            <p:nvPr/>
          </p:nvSpPr>
          <p:spPr>
            <a:xfrm>
              <a:off x="549180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6A72BE94-F953-4F7F-B449-C2CD13C261C8}"/>
              </a:ext>
            </a:extLst>
          </p:cNvPr>
          <p:cNvGrpSpPr/>
          <p:nvPr/>
        </p:nvGrpSpPr>
        <p:grpSpPr>
          <a:xfrm>
            <a:off x="2574979" y="2446805"/>
            <a:ext cx="1333111" cy="202384"/>
            <a:chOff x="-532964" y="2231394"/>
            <a:chExt cx="1217390" cy="168232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525B8AE1-8E7D-4093-B1A0-B74497B80CCE}"/>
                </a:ext>
              </a:extLst>
            </p:cNvPr>
            <p:cNvSpPr/>
            <p:nvPr/>
          </p:nvSpPr>
          <p:spPr>
            <a:xfrm>
              <a:off x="-532964" y="2231394"/>
              <a:ext cx="597881" cy="168232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영상분류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A069E768-C1CC-4960-9AA4-5B51B43DC831}"/>
                </a:ext>
              </a:extLst>
            </p:cNvPr>
            <p:cNvSpPr/>
            <p:nvPr/>
          </p:nvSpPr>
          <p:spPr>
            <a:xfrm>
              <a:off x="103883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38CAA080-1E36-412B-A74D-E5737CEBCF15}"/>
                </a:ext>
              </a:extLst>
            </p:cNvPr>
            <p:cNvSpPr/>
            <p:nvPr/>
          </p:nvSpPr>
          <p:spPr>
            <a:xfrm>
              <a:off x="549180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표 204">
            <a:extLst>
              <a:ext uri="{FF2B5EF4-FFF2-40B4-BE49-F238E27FC236}">
                <a16:creationId xmlns="" xmlns:a16="http://schemas.microsoft.com/office/drawing/2014/main" id="{8A077F15-9665-4E0F-951C-511286DD7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43034"/>
              </p:ext>
            </p:extLst>
          </p:nvPr>
        </p:nvGraphicFramePr>
        <p:xfrm>
          <a:off x="316983" y="1538616"/>
          <a:ext cx="6156684" cy="430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6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4988">
                  <a:extLst>
                    <a:ext uri="{9D8B030D-6E8A-4147-A177-3AD203B41FA5}">
                      <a16:colId xmlns="" xmlns:a16="http://schemas.microsoft.com/office/drawing/2014/main" val="773137417"/>
                    </a:ext>
                  </a:extLst>
                </a:gridCol>
                <a:gridCol w="1916881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73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내용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3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영상 제목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방영일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개봉일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8382570"/>
                  </a:ext>
                </a:extLst>
              </a:tr>
              <a:tr h="2673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영상콘텐츠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구분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highlight>
                            <a:srgbClr val="FFFF00"/>
                          </a:highlight>
                        </a:rPr>
                        <a:t>영상 장르</a:t>
                      </a:r>
                      <a:endParaRPr lang="ko-KR" altLang="en-US" sz="800" b="1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4737104"/>
                  </a:ext>
                </a:extLst>
              </a:tr>
              <a:tr h="2673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방송사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/OTT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959342"/>
                  </a:ext>
                </a:extLst>
              </a:tr>
              <a:tr h="1031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영상에 대한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나의 생각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해당 영상을 선정한 이유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자살 장면에 대한 설명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나에게 긍정적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부정적 영향력을 미친 내용을 포함하여 영상에 대한 솔직한 생각을 작성 부탁드립니다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1534100"/>
                  </a:ext>
                </a:extLst>
              </a:tr>
              <a:tr h="26735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영상콘텐츠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자살장면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가이드라인 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미준수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항목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   구체적인 방법 및 도구 묘사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자살을 희화화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동반자살 묘사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청소년 자살 장면 묘사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3910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문제해결수단으로 제시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자살을 미화   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살해 후 자살 묘사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모든 항목을 준수하였음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876754782"/>
                  </a:ext>
                </a:extLst>
              </a:tr>
              <a:tr h="300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묘사된 자살 방법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  <a:tr h="42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방송통신심의위원회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신고</a:t>
                      </a:r>
                      <a:r>
                        <a:rPr kumimoji="0" lang="en-US" altLang="ko-KR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선택활동</a:t>
                      </a:r>
                      <a:r>
                        <a:rPr kumimoji="0" lang="en-US" altLang="ko-KR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052949"/>
                  </a:ext>
                </a:extLst>
              </a:tr>
              <a:tr h="796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첨부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6760484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B1259F-FE30-4317-828F-3ED4ABBD0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SC-1302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42E6DE58-74D2-4519-8E1C-FB2D2E4A2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86201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9" name="표 218">
            <a:extLst>
              <a:ext uri="{FF2B5EF4-FFF2-40B4-BE49-F238E27FC236}">
                <a16:creationId xmlns="" xmlns:a16="http://schemas.microsoft.com/office/drawing/2014/main" id="{AA11137B-B85F-41BF-98C2-823CD1C51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49156"/>
              </p:ext>
            </p:extLst>
          </p:nvPr>
        </p:nvGraphicFramePr>
        <p:xfrm>
          <a:off x="7060868" y="875087"/>
          <a:ext cx="2717801" cy="5708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11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 내용 선택 기능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 제목 입력 기능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방영일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개봉일 입력 기능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261920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영상콘텐츠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구분 선택 기능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영화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방송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OTT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자체 제작 콘텐츠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영상분류 선택 기능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영화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드라마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웹드라마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시사교양프로그램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예능프로그램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5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영상콘텐츠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영화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비활성화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방송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OTT‘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경우에만 활성화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방송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-MBC/SBS/KBS(1)/KBS(2)/EBS/JTBC/OCN/TVN/</a:t>
                      </a:r>
                      <a:r>
                        <a:rPr kumimoji="0" lang="ko-KR" altLang="en-US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(**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수기로 작성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OTT-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넷플릭스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티빙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웨이브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쿠팡플레이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왓챠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디즈니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시즌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애플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TV/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유튜브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(**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수기로 작성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0906506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영상에 대한 나의 생각 입력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자살장면 가이드라인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미준수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항목 선택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다중선택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828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자살장면 가이드라인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미준수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항목 중 </a:t>
                      </a:r>
                      <a:r>
                        <a:rPr kumimoji="0" lang="ko-KR" altLang="en-US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구체적인 방법 및 도구 묘사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묘사된 자살방법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기능 활성화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약물 음독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가스 중독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농약 음독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화학물질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익사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총화기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분신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둔기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추락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</a:t>
                      </a:r>
                      <a:r>
                        <a:rPr kumimoji="0" lang="en-US" altLang="ko-KR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(**</a:t>
                      </a:r>
                      <a:r>
                        <a:rPr kumimoji="0" lang="ko-KR" altLang="en-US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수기로 </a:t>
                      </a:r>
                      <a:r>
                        <a:rPr kumimoji="0" lang="ko-KR" altLang="en-US" sz="8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작성칸</a:t>
                      </a:r>
                      <a:r>
                        <a:rPr kumimoji="0" lang="ko-KR" altLang="en-US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생성</a:t>
                      </a:r>
                      <a:r>
                        <a:rPr kumimoji="0" lang="en-US" altLang="ko-KR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5942840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영상콘텐츠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방송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선택시에만 활성화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 유무 선택 기능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파일 등록 기능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압축기능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파일 삭제 처리 기능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574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정보 저장하는 기능으로 저장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보고서가 등록되었습니다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.’ Alert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영상콘텐츠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자살 장면 모니터링 결과 화면으로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574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내용 저장하지 않고 자살장면 모니터링 결과 화면으로 이동하며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 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입력하신 정보를 저장하지 않으시겠습니까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?’ Alert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영상제목 입력 안내 창 표시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78908"/>
                  </a:ext>
                </a:extLst>
              </a:tr>
            </a:tbl>
          </a:graphicData>
        </a:graphic>
      </p:graphicFrame>
      <p:sp>
        <p:nvSpPr>
          <p:cNvPr id="223" name="TextBox 1">
            <a:extLst>
              <a:ext uri="{FF2B5EF4-FFF2-40B4-BE49-F238E27FC236}">
                <a16:creationId xmlns="" xmlns:a16="http://schemas.microsoft.com/office/drawing/2014/main" id="{1C998A96-BC94-452F-988B-EE95C41E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1197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 장면 모니터링 등록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74A2260A-FF8C-48EF-996B-384B2E414281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="" xmlns:a16="http://schemas.microsoft.com/office/drawing/2014/main" id="{E993BF2C-DC2E-4130-8E8E-CF70B3F437F5}"/>
              </a:ext>
            </a:extLst>
          </p:cNvPr>
          <p:cNvSpPr/>
          <p:nvPr/>
        </p:nvSpPr>
        <p:spPr bwMode="auto">
          <a:xfrm>
            <a:off x="402309" y="699052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자살 장면 모니터링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A01B5C82-88E8-475A-82A6-99678BAC79EC}"/>
              </a:ext>
            </a:extLst>
          </p:cNvPr>
          <p:cNvGrpSpPr/>
          <p:nvPr/>
        </p:nvGrpSpPr>
        <p:grpSpPr>
          <a:xfrm>
            <a:off x="1585711" y="1627231"/>
            <a:ext cx="2216764" cy="137795"/>
            <a:chOff x="2102586" y="2086885"/>
            <a:chExt cx="2216764" cy="137795"/>
          </a:xfrm>
        </p:grpSpPr>
        <p:grpSp>
          <p:nvGrpSpPr>
            <p:cNvPr id="130" name="Option">
              <a:extLst>
                <a:ext uri="{FF2B5EF4-FFF2-40B4-BE49-F238E27FC236}">
                  <a16:creationId xmlns="" xmlns:a16="http://schemas.microsoft.com/office/drawing/2014/main" id="{8DF71F0F-B2D8-4CC8-8D55-96B943C1B220}"/>
                </a:ext>
              </a:extLst>
            </p:cNvPr>
            <p:cNvGrpSpPr/>
            <p:nvPr/>
          </p:nvGrpSpPr>
          <p:grpSpPr>
            <a:xfrm>
              <a:off x="2102586" y="2092284"/>
              <a:ext cx="125412" cy="127000"/>
              <a:chOff x="1068388" y="1876425"/>
              <a:chExt cx="125412" cy="127000"/>
            </a:xfrm>
          </p:grpSpPr>
          <p:sp>
            <p:nvSpPr>
              <p:cNvPr id="132" name="Circle">
                <a:extLst>
                  <a:ext uri="{FF2B5EF4-FFF2-40B4-BE49-F238E27FC236}">
                    <a16:creationId xmlns="" xmlns:a16="http://schemas.microsoft.com/office/drawing/2014/main" id="{4FE97B26-812D-4133-82BC-F7F5B0276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Check" hidden="1">
                <a:extLst>
                  <a:ext uri="{FF2B5EF4-FFF2-40B4-BE49-F238E27FC236}">
                    <a16:creationId xmlns="" xmlns:a16="http://schemas.microsoft.com/office/drawing/2014/main" id="{80541EC3-2497-4075-B2CF-35B58DEFF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1" name="Text">
              <a:extLst>
                <a:ext uri="{FF2B5EF4-FFF2-40B4-BE49-F238E27FC236}">
                  <a16:creationId xmlns="" xmlns:a16="http://schemas.microsoft.com/office/drawing/2014/main" id="{E91252B0-1B26-4A67-926F-005B2D1E141D}"/>
                </a:ext>
              </a:extLst>
            </p:cNvPr>
            <p:cNvSpPr txBox="1"/>
            <p:nvPr/>
          </p:nvSpPr>
          <p:spPr>
            <a:xfrm>
              <a:off x="2288345" y="2086885"/>
              <a:ext cx="2031005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나에게 긍정적인 영향력을 준 자살예방 영상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9CC46DF-7EBA-4A65-90C9-34AEE5CAB914}"/>
              </a:ext>
            </a:extLst>
          </p:cNvPr>
          <p:cNvGrpSpPr/>
          <p:nvPr/>
        </p:nvGrpSpPr>
        <p:grpSpPr>
          <a:xfrm>
            <a:off x="3955264" y="1623537"/>
            <a:ext cx="2011580" cy="137795"/>
            <a:chOff x="4747817" y="2083864"/>
            <a:chExt cx="2011580" cy="137795"/>
          </a:xfrm>
        </p:grpSpPr>
        <p:grpSp>
          <p:nvGrpSpPr>
            <p:cNvPr id="135" name="Option">
              <a:extLst>
                <a:ext uri="{FF2B5EF4-FFF2-40B4-BE49-F238E27FC236}">
                  <a16:creationId xmlns="" xmlns:a16="http://schemas.microsoft.com/office/drawing/2014/main" id="{B609EF2B-64FF-4DC7-906C-9AFF221325B6}"/>
                </a:ext>
              </a:extLst>
            </p:cNvPr>
            <p:cNvGrpSpPr/>
            <p:nvPr/>
          </p:nvGrpSpPr>
          <p:grpSpPr>
            <a:xfrm>
              <a:off x="4747817" y="2089263"/>
              <a:ext cx="125412" cy="127000"/>
              <a:chOff x="1068388" y="1876425"/>
              <a:chExt cx="125412" cy="127000"/>
            </a:xfrm>
          </p:grpSpPr>
          <p:sp>
            <p:nvSpPr>
              <p:cNvPr id="137" name="Circle">
                <a:extLst>
                  <a:ext uri="{FF2B5EF4-FFF2-40B4-BE49-F238E27FC236}">
                    <a16:creationId xmlns="" xmlns:a16="http://schemas.microsoft.com/office/drawing/2014/main" id="{0E30DF9C-798E-4CC9-8600-E5A6B82AB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chemeClr val="bg1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Check" hidden="1">
                <a:extLst>
                  <a:ext uri="{FF2B5EF4-FFF2-40B4-BE49-F238E27FC236}">
                    <a16:creationId xmlns="" xmlns:a16="http://schemas.microsoft.com/office/drawing/2014/main" id="{1ADC0841-9D64-467C-9BD9-1A12EC8EF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6" name="Text">
              <a:extLst>
                <a:ext uri="{FF2B5EF4-FFF2-40B4-BE49-F238E27FC236}">
                  <a16:creationId xmlns="" xmlns:a16="http://schemas.microsoft.com/office/drawing/2014/main" id="{2686056B-60DC-400D-A519-A3A1BCBA3CEE}"/>
                </a:ext>
              </a:extLst>
            </p:cNvPr>
            <p:cNvSpPr txBox="1"/>
            <p:nvPr/>
          </p:nvSpPr>
          <p:spPr>
            <a:xfrm>
              <a:off x="4933576" y="2083864"/>
              <a:ext cx="1825821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나에게 부정적인 영향력을 준 자살 장면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D14909DE-9993-4785-8E54-4B01E87F87F0}"/>
              </a:ext>
            </a:extLst>
          </p:cNvPr>
          <p:cNvGrpSpPr/>
          <p:nvPr/>
        </p:nvGrpSpPr>
        <p:grpSpPr>
          <a:xfrm>
            <a:off x="6688710" y="1780731"/>
            <a:ext cx="146082" cy="4564597"/>
            <a:chOff x="7522235" y="752654"/>
            <a:chExt cx="84591" cy="827765"/>
          </a:xfrm>
        </p:grpSpPr>
        <p:sp>
          <p:nvSpPr>
            <p:cNvPr id="129" name="직사각형 128">
              <a:extLst>
                <a:ext uri="{FF2B5EF4-FFF2-40B4-BE49-F238E27FC236}">
                  <a16:creationId xmlns="" xmlns:a16="http://schemas.microsoft.com/office/drawing/2014/main" id="{FBEF88EB-4E51-4283-9386-194B20909F41}"/>
                </a:ext>
              </a:extLst>
            </p:cNvPr>
            <p:cNvSpPr/>
            <p:nvPr/>
          </p:nvSpPr>
          <p:spPr>
            <a:xfrm rot="5400000">
              <a:off x="7178616" y="1124254"/>
              <a:ext cx="771830" cy="8456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="" xmlns:a16="http://schemas.microsoft.com/office/drawing/2014/main" id="{F4685CD9-9228-425E-ABFE-B55552ED9B32}"/>
                </a:ext>
              </a:extLst>
            </p:cNvPr>
            <p:cNvSpPr/>
            <p:nvPr/>
          </p:nvSpPr>
          <p:spPr>
            <a:xfrm rot="5400000">
              <a:off x="7550554" y="724349"/>
              <a:ext cx="27968" cy="84577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◀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="" xmlns:a16="http://schemas.microsoft.com/office/drawing/2014/main" id="{210F952D-01B3-4AC0-BCF2-BF7DE6F71BF5}"/>
                </a:ext>
              </a:extLst>
            </p:cNvPr>
            <p:cNvSpPr/>
            <p:nvPr/>
          </p:nvSpPr>
          <p:spPr>
            <a:xfrm rot="5400000">
              <a:off x="7550540" y="1524146"/>
              <a:ext cx="27968" cy="84578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▶</a:t>
              </a:r>
            </a:p>
          </p:txBody>
        </p:sp>
      </p:grpSp>
      <p:sp>
        <p:nvSpPr>
          <p:cNvPr id="262" name="직사각형 69">
            <a:extLst>
              <a:ext uri="{FF2B5EF4-FFF2-40B4-BE49-F238E27FC236}">
                <a16:creationId xmlns="" xmlns:a16="http://schemas.microsoft.com/office/drawing/2014/main" id="{42214ECD-0199-43DC-B185-FC37B802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24" y="5131860"/>
            <a:ext cx="2471952" cy="18431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="" xmlns:a16="http://schemas.microsoft.com/office/drawing/2014/main" id="{DD50BA22-7957-4AF0-B2FA-F561B2282ABA}"/>
              </a:ext>
            </a:extLst>
          </p:cNvPr>
          <p:cNvSpPr/>
          <p:nvPr/>
        </p:nvSpPr>
        <p:spPr>
          <a:xfrm>
            <a:off x="4595937" y="1881756"/>
            <a:ext cx="1558921" cy="1489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" name="Calendar">
            <a:extLst>
              <a:ext uri="{FF2B5EF4-FFF2-40B4-BE49-F238E27FC236}">
                <a16:creationId xmlns="" xmlns:a16="http://schemas.microsoft.com/office/drawing/2014/main" id="{508AF7A3-4F74-4627-9B04-B687907210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4571" y="1889370"/>
            <a:ext cx="146520" cy="15023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68" name="직사각형 69">
            <a:extLst>
              <a:ext uri="{FF2B5EF4-FFF2-40B4-BE49-F238E27FC236}">
                <a16:creationId xmlns="" xmlns:a16="http://schemas.microsoft.com/office/drawing/2014/main" id="{29E482A8-9DCD-44E4-9EED-2A9D9972F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23" y="5383716"/>
            <a:ext cx="2471952" cy="18431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="" xmlns:a16="http://schemas.microsoft.com/office/drawing/2014/main" id="{24E816B9-CFAE-46DE-AD32-0B8269E6E03F}"/>
              </a:ext>
            </a:extLst>
          </p:cNvPr>
          <p:cNvSpPr/>
          <p:nvPr/>
        </p:nvSpPr>
        <p:spPr>
          <a:xfrm>
            <a:off x="3576610" y="2420525"/>
            <a:ext cx="2849788" cy="1567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="" xmlns:a16="http://schemas.microsoft.com/office/drawing/2014/main" id="{CD0911D8-6884-476A-92E2-64084A68F592}"/>
              </a:ext>
            </a:extLst>
          </p:cNvPr>
          <p:cNvSpPr/>
          <p:nvPr/>
        </p:nvSpPr>
        <p:spPr>
          <a:xfrm>
            <a:off x="1578764" y="1893370"/>
            <a:ext cx="1855902" cy="1567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="" xmlns:a16="http://schemas.microsoft.com/office/drawing/2014/main" id="{93A424E5-2788-48F2-88AE-0BADC98CF380}"/>
              </a:ext>
            </a:extLst>
          </p:cNvPr>
          <p:cNvSpPr/>
          <p:nvPr/>
        </p:nvSpPr>
        <p:spPr>
          <a:xfrm>
            <a:off x="4146611" y="5131860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="" xmlns:a16="http://schemas.microsoft.com/office/drawing/2014/main" id="{D9036799-2DCC-417F-8FA0-4CB5EBACD06B}"/>
              </a:ext>
            </a:extLst>
          </p:cNvPr>
          <p:cNvSpPr/>
          <p:nvPr/>
        </p:nvSpPr>
        <p:spPr>
          <a:xfrm>
            <a:off x="4932105" y="5130417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280" name="직사각형 279">
            <a:extLst>
              <a:ext uri="{FF2B5EF4-FFF2-40B4-BE49-F238E27FC236}">
                <a16:creationId xmlns="" xmlns:a16="http://schemas.microsoft.com/office/drawing/2014/main" id="{BC6C19E7-B67B-4FEE-837B-0245E260D2AB}"/>
              </a:ext>
            </a:extLst>
          </p:cNvPr>
          <p:cNvSpPr/>
          <p:nvPr/>
        </p:nvSpPr>
        <p:spPr>
          <a:xfrm>
            <a:off x="4145826" y="5386014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281" name="직사각형 280">
            <a:extLst>
              <a:ext uri="{FF2B5EF4-FFF2-40B4-BE49-F238E27FC236}">
                <a16:creationId xmlns="" xmlns:a16="http://schemas.microsoft.com/office/drawing/2014/main" id="{6F42A920-30FB-445B-BB6F-52FE1E07A6FA}"/>
              </a:ext>
            </a:extLst>
          </p:cNvPr>
          <p:cNvSpPr/>
          <p:nvPr/>
        </p:nvSpPr>
        <p:spPr>
          <a:xfrm>
            <a:off x="4932104" y="5386014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288" name="Box">
            <a:extLst>
              <a:ext uri="{FF2B5EF4-FFF2-40B4-BE49-F238E27FC236}">
                <a16:creationId xmlns="" xmlns:a16="http://schemas.microsoft.com/office/drawing/2014/main" id="{9726FA32-4CED-4569-9565-F5F75B86D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9801" y="3782241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89" name="Box">
            <a:extLst>
              <a:ext uri="{FF2B5EF4-FFF2-40B4-BE49-F238E27FC236}">
                <a16:creationId xmlns="" xmlns:a16="http://schemas.microsoft.com/office/drawing/2014/main" id="{31D890F0-C870-4811-8DF9-DC2B7B84C0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9801" y="4050749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0" name="직사각형 69">
            <a:extLst>
              <a:ext uri="{FF2B5EF4-FFF2-40B4-BE49-F238E27FC236}">
                <a16:creationId xmlns="" xmlns:a16="http://schemas.microsoft.com/office/drawing/2014/main" id="{19DB01B1-6723-47A6-B544-D54CCF46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20" y="2145223"/>
            <a:ext cx="1778928" cy="14587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91" name="직사각형 69">
            <a:extLst>
              <a:ext uri="{FF2B5EF4-FFF2-40B4-BE49-F238E27FC236}">
                <a16:creationId xmlns="" xmlns:a16="http://schemas.microsoft.com/office/drawing/2014/main" id="{1DB45637-0D3A-495A-862F-F58E8A1C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55" y="2145220"/>
            <a:ext cx="166162" cy="1567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="" xmlns:a16="http://schemas.microsoft.com/office/drawing/2014/main" id="{42DF2BEC-2FF1-48E1-96A0-FBF500B82200}"/>
              </a:ext>
            </a:extLst>
          </p:cNvPr>
          <p:cNvSpPr txBox="1"/>
          <p:nvPr/>
        </p:nvSpPr>
        <p:spPr>
          <a:xfrm>
            <a:off x="234420" y="1103227"/>
            <a:ext cx="6725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영상콘텐츠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자살 장면 모니터링은 </a:t>
            </a:r>
            <a:r>
              <a:rPr lang="ko-KR" altLang="en-US" sz="800" b="1" u="sng" dirty="0">
                <a:latin typeface="맑은 고딕" pitchFamily="50" charset="-127"/>
                <a:ea typeface="맑은 고딕" pitchFamily="50" charset="-127"/>
              </a:rPr>
              <a:t>국내 영상만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해당 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해외 영상은 보고서로 인정되지 않습니다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/>
          </a:p>
        </p:txBody>
      </p:sp>
      <p:grpSp>
        <p:nvGrpSpPr>
          <p:cNvPr id="293" name="그룹 292">
            <a:extLst>
              <a:ext uri="{FF2B5EF4-FFF2-40B4-BE49-F238E27FC236}">
                <a16:creationId xmlns="" xmlns:a16="http://schemas.microsoft.com/office/drawing/2014/main" id="{AE8F98A8-6503-4B77-873D-2B3C2587EA67}"/>
              </a:ext>
            </a:extLst>
          </p:cNvPr>
          <p:cNvGrpSpPr/>
          <p:nvPr/>
        </p:nvGrpSpPr>
        <p:grpSpPr>
          <a:xfrm>
            <a:off x="1659739" y="1359630"/>
            <a:ext cx="145731" cy="126713"/>
            <a:chOff x="4465752" y="2370924"/>
            <a:chExt cx="145731" cy="126713"/>
          </a:xfrm>
        </p:grpSpPr>
        <p:sp>
          <p:nvSpPr>
            <p:cNvPr id="294" name="직사각형 293">
              <a:extLst>
                <a:ext uri="{FF2B5EF4-FFF2-40B4-BE49-F238E27FC236}">
                  <a16:creationId xmlns="" xmlns:a16="http://schemas.microsoft.com/office/drawing/2014/main" id="{791D6EEB-CC02-421D-BD33-B942CCB93185}"/>
                </a:ext>
              </a:extLst>
            </p:cNvPr>
            <p:cNvSpPr/>
            <p:nvPr/>
          </p:nvSpPr>
          <p:spPr>
            <a:xfrm>
              <a:off x="4465752" y="2370924"/>
              <a:ext cx="145731" cy="126713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95" name="그림 294" descr="File:Magnifying glass icon.svg - Wikimedia Commons">
              <a:extLst>
                <a:ext uri="{FF2B5EF4-FFF2-40B4-BE49-F238E27FC236}">
                  <a16:creationId xmlns="" xmlns:a16="http://schemas.microsoft.com/office/drawing/2014/main" id="{CAE86789-3564-4CAF-BAD5-ACA8CD156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994" y="2387610"/>
              <a:ext cx="111248" cy="102175"/>
            </a:xfrm>
            <a:prstGeom prst="rect">
              <a:avLst/>
            </a:prstGeom>
          </p:spPr>
        </p:pic>
      </p:grpSp>
      <p:sp>
        <p:nvSpPr>
          <p:cNvPr id="296" name="Text">
            <a:extLst>
              <a:ext uri="{FF2B5EF4-FFF2-40B4-BE49-F238E27FC236}">
                <a16:creationId xmlns="" xmlns:a16="http://schemas.microsoft.com/office/drawing/2014/main" id="{7A003541-6C55-4FAC-8CB1-8FCEC21F6210}"/>
              </a:ext>
            </a:extLst>
          </p:cNvPr>
          <p:cNvSpPr txBox="1"/>
          <p:nvPr/>
        </p:nvSpPr>
        <p:spPr>
          <a:xfrm>
            <a:off x="332272" y="1349221"/>
            <a:ext cx="1322478" cy="13779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올바른 영상 제목 작성하기</a:t>
            </a:r>
            <a:endParaRPr lang="en-US" sz="80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97" name="직사각형 69">
            <a:extLst>
              <a:ext uri="{FF2B5EF4-FFF2-40B4-BE49-F238E27FC236}">
                <a16:creationId xmlns="" xmlns:a16="http://schemas.microsoft.com/office/drawing/2014/main" id="{B2E543FE-8DE5-4451-B75A-524C789B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092" y="2151750"/>
            <a:ext cx="1778928" cy="14587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98" name="직사각형 69">
            <a:extLst>
              <a:ext uri="{FF2B5EF4-FFF2-40B4-BE49-F238E27FC236}">
                <a16:creationId xmlns="" xmlns:a16="http://schemas.microsoft.com/office/drawing/2014/main" id="{71283BB6-DC50-4BB3-8375-1421EAA2E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727" y="2151747"/>
            <a:ext cx="166162" cy="1567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" name="직사각형 69">
            <a:extLst>
              <a:ext uri="{FF2B5EF4-FFF2-40B4-BE49-F238E27FC236}">
                <a16:creationId xmlns="" xmlns:a16="http://schemas.microsoft.com/office/drawing/2014/main" id="{187E0791-42E5-4AB1-B852-3D32AE18C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20" y="2411967"/>
            <a:ext cx="1778928" cy="14587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300" name="직사각형 69">
            <a:extLst>
              <a:ext uri="{FF2B5EF4-FFF2-40B4-BE49-F238E27FC236}">
                <a16:creationId xmlns="" xmlns:a16="http://schemas.microsoft.com/office/drawing/2014/main" id="{7339812C-F9EF-4227-B9C2-9AC0BB12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55" y="2411964"/>
            <a:ext cx="166162" cy="1567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" name="Box">
            <a:extLst>
              <a:ext uri="{FF2B5EF4-FFF2-40B4-BE49-F238E27FC236}">
                <a16:creationId xmlns="" xmlns:a16="http://schemas.microsoft.com/office/drawing/2014/main" id="{271B0A91-378C-48CC-B14F-2534A6813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7653" y="3755698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2" name="Box">
            <a:extLst>
              <a:ext uri="{FF2B5EF4-FFF2-40B4-BE49-F238E27FC236}">
                <a16:creationId xmlns="" xmlns:a16="http://schemas.microsoft.com/office/drawing/2014/main" id="{2EB2571F-0C11-4C75-9B4F-4AFC18D79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7653" y="4024206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3" name="Box">
            <a:extLst>
              <a:ext uri="{FF2B5EF4-FFF2-40B4-BE49-F238E27FC236}">
                <a16:creationId xmlns="" xmlns:a16="http://schemas.microsoft.com/office/drawing/2014/main" id="{5EDC84A3-67E9-447F-B7B1-449351CC12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5782" y="3773626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4" name="Box">
            <a:extLst>
              <a:ext uri="{FF2B5EF4-FFF2-40B4-BE49-F238E27FC236}">
                <a16:creationId xmlns="" xmlns:a16="http://schemas.microsoft.com/office/drawing/2014/main" id="{32C54D45-050F-4F8E-A310-561F71DAB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5782" y="4042134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5" name="Box">
            <a:extLst>
              <a:ext uri="{FF2B5EF4-FFF2-40B4-BE49-F238E27FC236}">
                <a16:creationId xmlns="" xmlns:a16="http://schemas.microsoft.com/office/drawing/2014/main" id="{A8A28E82-0318-443A-B0B3-EEC8409E9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0103" y="3755698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6" name="Box">
            <a:extLst>
              <a:ext uri="{FF2B5EF4-FFF2-40B4-BE49-F238E27FC236}">
                <a16:creationId xmlns="" xmlns:a16="http://schemas.microsoft.com/office/drawing/2014/main" id="{34F5EEBD-C85B-48BA-A2A0-175C871410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0103" y="4024206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7" name="직사각형 69">
            <a:extLst>
              <a:ext uri="{FF2B5EF4-FFF2-40B4-BE49-F238E27FC236}">
                <a16:creationId xmlns="" xmlns:a16="http://schemas.microsoft.com/office/drawing/2014/main" id="{0283FAEC-F703-48D9-8B35-639CD97C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59" y="4393206"/>
            <a:ext cx="1778928" cy="14587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308" name="직사각형 69">
            <a:extLst>
              <a:ext uri="{FF2B5EF4-FFF2-40B4-BE49-F238E27FC236}">
                <a16:creationId xmlns="" xmlns:a16="http://schemas.microsoft.com/office/drawing/2014/main" id="{83D1B5F3-BFC7-4452-9182-169CC11D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894" y="4393203"/>
            <a:ext cx="166162" cy="1567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="" xmlns:a16="http://schemas.microsoft.com/office/drawing/2014/main" id="{E8F210E5-3AE8-426F-99D7-15EB6D941616}"/>
              </a:ext>
            </a:extLst>
          </p:cNvPr>
          <p:cNvSpPr/>
          <p:nvPr/>
        </p:nvSpPr>
        <p:spPr>
          <a:xfrm>
            <a:off x="3576610" y="4387785"/>
            <a:ext cx="1832962" cy="1567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0" name="그룹 309">
            <a:extLst>
              <a:ext uri="{FF2B5EF4-FFF2-40B4-BE49-F238E27FC236}">
                <a16:creationId xmlns="" xmlns:a16="http://schemas.microsoft.com/office/drawing/2014/main" id="{8E74CC20-FFFD-4EA1-98FE-59BF06744B15}"/>
              </a:ext>
            </a:extLst>
          </p:cNvPr>
          <p:cNvGrpSpPr/>
          <p:nvPr/>
        </p:nvGrpSpPr>
        <p:grpSpPr>
          <a:xfrm>
            <a:off x="1636862" y="4730812"/>
            <a:ext cx="288351" cy="137795"/>
            <a:chOff x="2102586" y="2086885"/>
            <a:chExt cx="288351" cy="137795"/>
          </a:xfrm>
        </p:grpSpPr>
        <p:grpSp>
          <p:nvGrpSpPr>
            <p:cNvPr id="311" name="Option">
              <a:extLst>
                <a:ext uri="{FF2B5EF4-FFF2-40B4-BE49-F238E27FC236}">
                  <a16:creationId xmlns="" xmlns:a16="http://schemas.microsoft.com/office/drawing/2014/main" id="{902486E5-65E1-4640-A476-8DF6390FFF48}"/>
                </a:ext>
              </a:extLst>
            </p:cNvPr>
            <p:cNvGrpSpPr/>
            <p:nvPr/>
          </p:nvGrpSpPr>
          <p:grpSpPr>
            <a:xfrm>
              <a:off x="2102586" y="2092284"/>
              <a:ext cx="125412" cy="127000"/>
              <a:chOff x="1068388" y="1876425"/>
              <a:chExt cx="125412" cy="127000"/>
            </a:xfrm>
          </p:grpSpPr>
          <p:sp>
            <p:nvSpPr>
              <p:cNvPr id="313" name="Circle">
                <a:extLst>
                  <a:ext uri="{FF2B5EF4-FFF2-40B4-BE49-F238E27FC236}">
                    <a16:creationId xmlns="" xmlns:a16="http://schemas.microsoft.com/office/drawing/2014/main" id="{B8A7410C-FACD-4D67-BC56-C956172D3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4" name="Check" hidden="1">
                <a:extLst>
                  <a:ext uri="{FF2B5EF4-FFF2-40B4-BE49-F238E27FC236}">
                    <a16:creationId xmlns="" xmlns:a16="http://schemas.microsoft.com/office/drawing/2014/main" id="{F8BD0A6A-143C-42DB-8A1B-F3EAAF39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2" name="Text">
              <a:extLst>
                <a:ext uri="{FF2B5EF4-FFF2-40B4-BE49-F238E27FC236}">
                  <a16:creationId xmlns="" xmlns:a16="http://schemas.microsoft.com/office/drawing/2014/main" id="{83288587-1C16-46F7-98ED-79C6A2ACAF8E}"/>
                </a:ext>
              </a:extLst>
            </p:cNvPr>
            <p:cNvSpPr txBox="1"/>
            <p:nvPr/>
          </p:nvSpPr>
          <p:spPr>
            <a:xfrm>
              <a:off x="2288345" y="2086885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="" xmlns:a16="http://schemas.microsoft.com/office/drawing/2014/main" id="{258910E3-2B0F-4BAA-8249-7836AA3A9283}"/>
              </a:ext>
            </a:extLst>
          </p:cNvPr>
          <p:cNvGrpSpPr/>
          <p:nvPr/>
        </p:nvGrpSpPr>
        <p:grpSpPr>
          <a:xfrm>
            <a:off x="2119845" y="4733652"/>
            <a:ext cx="288351" cy="137795"/>
            <a:chOff x="2102586" y="2086885"/>
            <a:chExt cx="288351" cy="137795"/>
          </a:xfrm>
        </p:grpSpPr>
        <p:grpSp>
          <p:nvGrpSpPr>
            <p:cNvPr id="316" name="Option">
              <a:extLst>
                <a:ext uri="{FF2B5EF4-FFF2-40B4-BE49-F238E27FC236}">
                  <a16:creationId xmlns="" xmlns:a16="http://schemas.microsoft.com/office/drawing/2014/main" id="{EF5EFD13-E167-456B-92C6-92DB48DDF1B2}"/>
                </a:ext>
              </a:extLst>
            </p:cNvPr>
            <p:cNvGrpSpPr/>
            <p:nvPr/>
          </p:nvGrpSpPr>
          <p:grpSpPr>
            <a:xfrm>
              <a:off x="2102586" y="2092284"/>
              <a:ext cx="125412" cy="127000"/>
              <a:chOff x="1068388" y="1876425"/>
              <a:chExt cx="125412" cy="127000"/>
            </a:xfrm>
          </p:grpSpPr>
          <p:sp>
            <p:nvSpPr>
              <p:cNvPr id="318" name="Circle">
                <a:extLst>
                  <a:ext uri="{FF2B5EF4-FFF2-40B4-BE49-F238E27FC236}">
                    <a16:creationId xmlns="" xmlns:a16="http://schemas.microsoft.com/office/drawing/2014/main" id="{D29138F4-2032-44D4-B29C-9B9836217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9" name="Check" hidden="1">
                <a:extLst>
                  <a:ext uri="{FF2B5EF4-FFF2-40B4-BE49-F238E27FC236}">
                    <a16:creationId xmlns="" xmlns:a16="http://schemas.microsoft.com/office/drawing/2014/main" id="{CC40A806-50F4-4F55-9F2A-343BE1ADE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7" name="Text">
              <a:extLst>
                <a:ext uri="{FF2B5EF4-FFF2-40B4-BE49-F238E27FC236}">
                  <a16:creationId xmlns="" xmlns:a16="http://schemas.microsoft.com/office/drawing/2014/main" id="{9AB8F422-1660-44C8-A237-4A943BA5C8D0}"/>
                </a:ext>
              </a:extLst>
            </p:cNvPr>
            <p:cNvSpPr txBox="1"/>
            <p:nvPr/>
          </p:nvSpPr>
          <p:spPr>
            <a:xfrm>
              <a:off x="2288345" y="2086885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0" name="Oval 42">
            <a:extLst>
              <a:ext uri="{FF2B5EF4-FFF2-40B4-BE49-F238E27FC236}">
                <a16:creationId xmlns="" xmlns:a16="http://schemas.microsoft.com/office/drawing/2014/main" id="{5E2B7B19-B3C5-4947-9147-B904E93C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20" y="165512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21" name="Oval 42">
            <a:extLst>
              <a:ext uri="{FF2B5EF4-FFF2-40B4-BE49-F238E27FC236}">
                <a16:creationId xmlns="" xmlns:a16="http://schemas.microsoft.com/office/drawing/2014/main" id="{392C30E1-399C-43B7-ACD0-219DAA7DA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20" y="1905631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22" name="Oval 42">
            <a:extLst>
              <a:ext uri="{FF2B5EF4-FFF2-40B4-BE49-F238E27FC236}">
                <a16:creationId xmlns="" xmlns:a16="http://schemas.microsoft.com/office/drawing/2014/main" id="{20FFA88E-35AA-42C3-82AD-826491ABA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379" y="1905631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23" name="Oval 42">
            <a:extLst>
              <a:ext uri="{FF2B5EF4-FFF2-40B4-BE49-F238E27FC236}">
                <a16:creationId xmlns="" xmlns:a16="http://schemas.microsoft.com/office/drawing/2014/main" id="{7A9BED42-7537-4ACD-8B60-9FA4E8FAD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90" y="218719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24" name="Oval 42">
            <a:extLst>
              <a:ext uri="{FF2B5EF4-FFF2-40B4-BE49-F238E27FC236}">
                <a16:creationId xmlns="" xmlns:a16="http://schemas.microsoft.com/office/drawing/2014/main" id="{A094AD29-17B3-4582-AAE7-D58524BD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17" y="215746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25" name="Oval 42">
            <a:extLst>
              <a:ext uri="{FF2B5EF4-FFF2-40B4-BE49-F238E27FC236}">
                <a16:creationId xmlns="" xmlns:a16="http://schemas.microsoft.com/office/drawing/2014/main" id="{9C4F1557-E87E-402A-A4D7-4A69DE6C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90" y="2457917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27" name="Oval 42">
            <a:extLst>
              <a:ext uri="{FF2B5EF4-FFF2-40B4-BE49-F238E27FC236}">
                <a16:creationId xmlns="" xmlns:a16="http://schemas.microsoft.com/office/drawing/2014/main" id="{14CCFA7C-99AA-4728-A102-05273DCD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35" y="304458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28" name="Oval 42">
            <a:extLst>
              <a:ext uri="{FF2B5EF4-FFF2-40B4-BE49-F238E27FC236}">
                <a16:creationId xmlns="" xmlns:a16="http://schemas.microsoft.com/office/drawing/2014/main" id="{D69C6132-C0EE-474A-AB82-AFC4D02E8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16" y="393374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29" name="Oval 42">
            <a:extLst>
              <a:ext uri="{FF2B5EF4-FFF2-40B4-BE49-F238E27FC236}">
                <a16:creationId xmlns="" xmlns:a16="http://schemas.microsoft.com/office/drawing/2014/main" id="{1209DFD2-ECBD-41A5-8266-1F452E10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78" y="4405451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30" name="Oval 42">
            <a:extLst>
              <a:ext uri="{FF2B5EF4-FFF2-40B4-BE49-F238E27FC236}">
                <a16:creationId xmlns="" xmlns:a16="http://schemas.microsoft.com/office/drawing/2014/main" id="{96BD4F41-99FC-4095-9CBA-F5FEABAD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017" y="436434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31" name="Oval 42">
            <a:extLst>
              <a:ext uri="{FF2B5EF4-FFF2-40B4-BE49-F238E27FC236}">
                <a16:creationId xmlns="" xmlns:a16="http://schemas.microsoft.com/office/drawing/2014/main" id="{D8A5F18B-0345-416D-8812-CD3E8F0A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30" y="472514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332" name="Oval 42">
            <a:extLst>
              <a:ext uri="{FF2B5EF4-FFF2-40B4-BE49-F238E27FC236}">
                <a16:creationId xmlns="" xmlns:a16="http://schemas.microsoft.com/office/drawing/2014/main" id="{555E1144-8F87-4677-8010-62CD0806A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815" y="493649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333" name="Oval 42">
            <a:extLst>
              <a:ext uri="{FF2B5EF4-FFF2-40B4-BE49-F238E27FC236}">
                <a16:creationId xmlns="" xmlns:a16="http://schemas.microsoft.com/office/drawing/2014/main" id="{2F474095-B988-469D-BD2B-3A40F4C5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324" y="490516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334" name="직사각형 333">
            <a:extLst>
              <a:ext uri="{FF2B5EF4-FFF2-40B4-BE49-F238E27FC236}">
                <a16:creationId xmlns="" xmlns:a16="http://schemas.microsoft.com/office/drawing/2014/main" id="{2A08ACCD-2572-4ED9-8587-5CDA08DD598A}"/>
              </a:ext>
            </a:extLst>
          </p:cNvPr>
          <p:cNvSpPr/>
          <p:nvPr/>
        </p:nvSpPr>
        <p:spPr>
          <a:xfrm>
            <a:off x="3104440" y="6002335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35" name="직사각형 334">
            <a:extLst>
              <a:ext uri="{FF2B5EF4-FFF2-40B4-BE49-F238E27FC236}">
                <a16:creationId xmlns="" xmlns:a16="http://schemas.microsoft.com/office/drawing/2014/main" id="{A5E21872-0C1B-4833-A525-CBE0D648991C}"/>
              </a:ext>
            </a:extLst>
          </p:cNvPr>
          <p:cNvSpPr/>
          <p:nvPr/>
        </p:nvSpPr>
        <p:spPr>
          <a:xfrm>
            <a:off x="3795716" y="6002335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338" name="Oval 42">
            <a:extLst>
              <a:ext uri="{FF2B5EF4-FFF2-40B4-BE49-F238E27FC236}">
                <a16:creationId xmlns="" xmlns:a16="http://schemas.microsoft.com/office/drawing/2014/main" id="{9B46FBF7-104C-4F6B-A760-6FD92046B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472" y="581430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339" name="Oval 42">
            <a:extLst>
              <a:ext uri="{FF2B5EF4-FFF2-40B4-BE49-F238E27FC236}">
                <a16:creationId xmlns="" xmlns:a16="http://schemas.microsoft.com/office/drawing/2014/main" id="{654A1004-3969-45FC-8E72-8D3E10C3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96" y="579475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340" name="Oval 42">
            <a:extLst>
              <a:ext uri="{FF2B5EF4-FFF2-40B4-BE49-F238E27FC236}">
                <a16:creationId xmlns="" xmlns:a16="http://schemas.microsoft.com/office/drawing/2014/main" id="{DE44231A-4DF1-4834-B638-D15DA5BC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654" y="134812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86906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표 204">
            <a:extLst>
              <a:ext uri="{FF2B5EF4-FFF2-40B4-BE49-F238E27FC236}">
                <a16:creationId xmlns="" xmlns:a16="http://schemas.microsoft.com/office/drawing/2014/main" id="{8A077F15-9665-4E0F-951C-511286DD7B0E}"/>
              </a:ext>
            </a:extLst>
          </p:cNvPr>
          <p:cNvGraphicFramePr>
            <a:graphicFrameLocks noGrp="1"/>
          </p:cNvGraphicFramePr>
          <p:nvPr/>
        </p:nvGraphicFramePr>
        <p:xfrm>
          <a:off x="316983" y="1564944"/>
          <a:ext cx="6156684" cy="47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6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4988">
                  <a:extLst>
                    <a:ext uri="{9D8B030D-6E8A-4147-A177-3AD203B41FA5}">
                      <a16:colId xmlns="" xmlns:a16="http://schemas.microsoft.com/office/drawing/2014/main" val="773137417"/>
                    </a:ext>
                  </a:extLst>
                </a:gridCol>
                <a:gridCol w="1916881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73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내용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3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영상 제목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방영일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개봉일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8382570"/>
                  </a:ext>
                </a:extLst>
              </a:tr>
              <a:tr h="2673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영상콘텐츠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구분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영상 분류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4737104"/>
                  </a:ext>
                </a:extLst>
              </a:tr>
              <a:tr h="2673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방송사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/OTT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기타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959342"/>
                  </a:ext>
                </a:extLst>
              </a:tr>
              <a:tr h="1031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영상에 대한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나의 생각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해당 영상을 선정한 이유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자살 장면에 대한 설명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나에게 긍정적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부정적 영향력을 미친 내용을 포함하여 영상에 대한 솔직한 생각을 작성 부탁드립니다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1534100"/>
                  </a:ext>
                </a:extLst>
              </a:tr>
              <a:tr h="26735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영상콘텐츠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자살장면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가이드라인 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미준수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항목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   구체적인 방법 및 도구 묘사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자살을 희화화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동반자살 묘사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청소년 자살 장면 묘사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3910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문제해결수단으로 제시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자살을 미화   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살해 후 자살 묘사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모든 항목을 준수하였음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876754782"/>
                  </a:ext>
                </a:extLst>
              </a:tr>
              <a:tr h="300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묘사된 자살 방법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  <a:tr h="26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180376"/>
                  </a:ext>
                </a:extLst>
              </a:tr>
              <a:tr h="42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방송통신심의위원회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신고</a:t>
                      </a:r>
                      <a:r>
                        <a:rPr kumimoji="0" lang="en-US" altLang="ko-KR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선택활동</a:t>
                      </a:r>
                      <a:r>
                        <a:rPr kumimoji="0" lang="en-US" altLang="ko-KR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052949"/>
                  </a:ext>
                </a:extLst>
              </a:tr>
              <a:tr h="1031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첨부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1B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6760484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B1259F-FE30-4317-828F-3ED4ABBD0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SC-1302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42E6DE58-74D2-4519-8E1C-FB2D2E4A2157}"/>
              </a:ext>
            </a:extLst>
          </p:cNvPr>
          <p:cNvGraphicFramePr>
            <a:graphicFrameLocks noGrp="1"/>
          </p:cNvGraphicFramePr>
          <p:nvPr/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9" name="표 218">
            <a:extLst>
              <a:ext uri="{FF2B5EF4-FFF2-40B4-BE49-F238E27FC236}">
                <a16:creationId xmlns="" xmlns:a16="http://schemas.microsoft.com/office/drawing/2014/main" id="{AA11137B-B85F-41BF-98C2-823CD1C51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79924"/>
              </p:ext>
            </p:extLst>
          </p:nvPr>
        </p:nvGraphicFramePr>
        <p:xfrm>
          <a:off x="7060868" y="875087"/>
          <a:ext cx="2717801" cy="5708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115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261920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52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0906506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8283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5942840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57443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57443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영상제목 입력 안내 창 표시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78908"/>
                  </a:ext>
                </a:extLst>
              </a:tr>
            </a:tbl>
          </a:graphicData>
        </a:graphic>
      </p:graphicFrame>
      <p:sp>
        <p:nvSpPr>
          <p:cNvPr id="223" name="TextBox 1">
            <a:extLst>
              <a:ext uri="{FF2B5EF4-FFF2-40B4-BE49-F238E27FC236}">
                <a16:creationId xmlns="" xmlns:a16="http://schemas.microsoft.com/office/drawing/2014/main" id="{1C998A96-BC94-452F-988B-EE95C41E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1197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 장면 모니터링 등록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74A2260A-FF8C-48EF-996B-384B2E414281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="" xmlns:a16="http://schemas.microsoft.com/office/drawing/2014/main" id="{E993BF2C-DC2E-4130-8E8E-CF70B3F437F5}"/>
              </a:ext>
            </a:extLst>
          </p:cNvPr>
          <p:cNvSpPr/>
          <p:nvPr/>
        </p:nvSpPr>
        <p:spPr bwMode="auto">
          <a:xfrm>
            <a:off x="402309" y="699052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자살 장면 모니터링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A01B5C82-88E8-475A-82A6-99678BAC79EC}"/>
              </a:ext>
            </a:extLst>
          </p:cNvPr>
          <p:cNvGrpSpPr/>
          <p:nvPr/>
        </p:nvGrpSpPr>
        <p:grpSpPr>
          <a:xfrm>
            <a:off x="1585711" y="1627231"/>
            <a:ext cx="2216764" cy="137795"/>
            <a:chOff x="2102586" y="2086885"/>
            <a:chExt cx="2216764" cy="137795"/>
          </a:xfrm>
        </p:grpSpPr>
        <p:grpSp>
          <p:nvGrpSpPr>
            <p:cNvPr id="130" name="Option">
              <a:extLst>
                <a:ext uri="{FF2B5EF4-FFF2-40B4-BE49-F238E27FC236}">
                  <a16:creationId xmlns="" xmlns:a16="http://schemas.microsoft.com/office/drawing/2014/main" id="{8DF71F0F-B2D8-4CC8-8D55-96B943C1B220}"/>
                </a:ext>
              </a:extLst>
            </p:cNvPr>
            <p:cNvGrpSpPr/>
            <p:nvPr/>
          </p:nvGrpSpPr>
          <p:grpSpPr>
            <a:xfrm>
              <a:off x="2102586" y="2092284"/>
              <a:ext cx="125412" cy="127000"/>
              <a:chOff x="1068388" y="1876425"/>
              <a:chExt cx="125412" cy="127000"/>
            </a:xfrm>
          </p:grpSpPr>
          <p:sp>
            <p:nvSpPr>
              <p:cNvPr id="132" name="Circle">
                <a:extLst>
                  <a:ext uri="{FF2B5EF4-FFF2-40B4-BE49-F238E27FC236}">
                    <a16:creationId xmlns="" xmlns:a16="http://schemas.microsoft.com/office/drawing/2014/main" id="{4FE97B26-812D-4133-82BC-F7F5B0276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Check" hidden="1">
                <a:extLst>
                  <a:ext uri="{FF2B5EF4-FFF2-40B4-BE49-F238E27FC236}">
                    <a16:creationId xmlns="" xmlns:a16="http://schemas.microsoft.com/office/drawing/2014/main" id="{80541EC3-2497-4075-B2CF-35B58DEFF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1" name="Text">
              <a:extLst>
                <a:ext uri="{FF2B5EF4-FFF2-40B4-BE49-F238E27FC236}">
                  <a16:creationId xmlns="" xmlns:a16="http://schemas.microsoft.com/office/drawing/2014/main" id="{E91252B0-1B26-4A67-926F-005B2D1E141D}"/>
                </a:ext>
              </a:extLst>
            </p:cNvPr>
            <p:cNvSpPr txBox="1"/>
            <p:nvPr/>
          </p:nvSpPr>
          <p:spPr>
            <a:xfrm>
              <a:off x="2288345" y="2086885"/>
              <a:ext cx="2031005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나에게 긍정적인 영향력을 준 자살예방 영상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9CC46DF-7EBA-4A65-90C9-34AEE5CAB914}"/>
              </a:ext>
            </a:extLst>
          </p:cNvPr>
          <p:cNvGrpSpPr/>
          <p:nvPr/>
        </p:nvGrpSpPr>
        <p:grpSpPr>
          <a:xfrm>
            <a:off x="3955264" y="1623537"/>
            <a:ext cx="2011580" cy="137795"/>
            <a:chOff x="4747817" y="2083864"/>
            <a:chExt cx="2011580" cy="137795"/>
          </a:xfrm>
        </p:grpSpPr>
        <p:grpSp>
          <p:nvGrpSpPr>
            <p:cNvPr id="135" name="Option">
              <a:extLst>
                <a:ext uri="{FF2B5EF4-FFF2-40B4-BE49-F238E27FC236}">
                  <a16:creationId xmlns="" xmlns:a16="http://schemas.microsoft.com/office/drawing/2014/main" id="{B609EF2B-64FF-4DC7-906C-9AFF221325B6}"/>
                </a:ext>
              </a:extLst>
            </p:cNvPr>
            <p:cNvGrpSpPr/>
            <p:nvPr/>
          </p:nvGrpSpPr>
          <p:grpSpPr>
            <a:xfrm>
              <a:off x="4747817" y="2089263"/>
              <a:ext cx="125412" cy="127000"/>
              <a:chOff x="1068388" y="1876425"/>
              <a:chExt cx="125412" cy="127000"/>
            </a:xfrm>
          </p:grpSpPr>
          <p:sp>
            <p:nvSpPr>
              <p:cNvPr id="137" name="Circle">
                <a:extLst>
                  <a:ext uri="{FF2B5EF4-FFF2-40B4-BE49-F238E27FC236}">
                    <a16:creationId xmlns="" xmlns:a16="http://schemas.microsoft.com/office/drawing/2014/main" id="{0E30DF9C-798E-4CC9-8600-E5A6B82AB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chemeClr val="bg1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Check" hidden="1">
                <a:extLst>
                  <a:ext uri="{FF2B5EF4-FFF2-40B4-BE49-F238E27FC236}">
                    <a16:creationId xmlns="" xmlns:a16="http://schemas.microsoft.com/office/drawing/2014/main" id="{1ADC0841-9D64-467C-9BD9-1A12EC8EF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6" name="Text">
              <a:extLst>
                <a:ext uri="{FF2B5EF4-FFF2-40B4-BE49-F238E27FC236}">
                  <a16:creationId xmlns="" xmlns:a16="http://schemas.microsoft.com/office/drawing/2014/main" id="{2686056B-60DC-400D-A519-A3A1BCBA3CEE}"/>
                </a:ext>
              </a:extLst>
            </p:cNvPr>
            <p:cNvSpPr txBox="1"/>
            <p:nvPr/>
          </p:nvSpPr>
          <p:spPr>
            <a:xfrm>
              <a:off x="4933576" y="2083864"/>
              <a:ext cx="1825821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나에게 부정적인 영향력을 준 자살 장면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D14909DE-9993-4785-8E54-4B01E87F87F0}"/>
              </a:ext>
            </a:extLst>
          </p:cNvPr>
          <p:cNvGrpSpPr/>
          <p:nvPr/>
        </p:nvGrpSpPr>
        <p:grpSpPr>
          <a:xfrm>
            <a:off x="6688710" y="1780731"/>
            <a:ext cx="146082" cy="4564597"/>
            <a:chOff x="7522235" y="752654"/>
            <a:chExt cx="84591" cy="827765"/>
          </a:xfrm>
        </p:grpSpPr>
        <p:sp>
          <p:nvSpPr>
            <p:cNvPr id="129" name="직사각형 128">
              <a:extLst>
                <a:ext uri="{FF2B5EF4-FFF2-40B4-BE49-F238E27FC236}">
                  <a16:creationId xmlns="" xmlns:a16="http://schemas.microsoft.com/office/drawing/2014/main" id="{FBEF88EB-4E51-4283-9386-194B20909F41}"/>
                </a:ext>
              </a:extLst>
            </p:cNvPr>
            <p:cNvSpPr/>
            <p:nvPr/>
          </p:nvSpPr>
          <p:spPr>
            <a:xfrm rot="5400000">
              <a:off x="7178616" y="1124254"/>
              <a:ext cx="771830" cy="8456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="" xmlns:a16="http://schemas.microsoft.com/office/drawing/2014/main" id="{F4685CD9-9228-425E-ABFE-B55552ED9B32}"/>
                </a:ext>
              </a:extLst>
            </p:cNvPr>
            <p:cNvSpPr/>
            <p:nvPr/>
          </p:nvSpPr>
          <p:spPr>
            <a:xfrm rot="5400000">
              <a:off x="7550554" y="724349"/>
              <a:ext cx="27968" cy="84577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◀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="" xmlns:a16="http://schemas.microsoft.com/office/drawing/2014/main" id="{210F952D-01B3-4AC0-BCF2-BF7DE6F71BF5}"/>
                </a:ext>
              </a:extLst>
            </p:cNvPr>
            <p:cNvSpPr/>
            <p:nvPr/>
          </p:nvSpPr>
          <p:spPr>
            <a:xfrm rot="5400000">
              <a:off x="7550540" y="1524146"/>
              <a:ext cx="27968" cy="84578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▶</a:t>
              </a:r>
            </a:p>
          </p:txBody>
        </p:sp>
      </p:grpSp>
      <p:sp>
        <p:nvSpPr>
          <p:cNvPr id="262" name="직사각형 69">
            <a:extLst>
              <a:ext uri="{FF2B5EF4-FFF2-40B4-BE49-F238E27FC236}">
                <a16:creationId xmlns="" xmlns:a16="http://schemas.microsoft.com/office/drawing/2014/main" id="{42214ECD-0199-43DC-B185-FC37B802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24" y="5496056"/>
            <a:ext cx="2471952" cy="18431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="" xmlns:a16="http://schemas.microsoft.com/office/drawing/2014/main" id="{DD50BA22-7957-4AF0-B2FA-F561B2282ABA}"/>
              </a:ext>
            </a:extLst>
          </p:cNvPr>
          <p:cNvSpPr/>
          <p:nvPr/>
        </p:nvSpPr>
        <p:spPr>
          <a:xfrm>
            <a:off x="4595937" y="1881756"/>
            <a:ext cx="1558921" cy="1489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" name="Calendar">
            <a:extLst>
              <a:ext uri="{FF2B5EF4-FFF2-40B4-BE49-F238E27FC236}">
                <a16:creationId xmlns="" xmlns:a16="http://schemas.microsoft.com/office/drawing/2014/main" id="{508AF7A3-4F74-4627-9B04-B687907210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4571" y="1889370"/>
            <a:ext cx="146520" cy="15023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68" name="직사각형 69">
            <a:extLst>
              <a:ext uri="{FF2B5EF4-FFF2-40B4-BE49-F238E27FC236}">
                <a16:creationId xmlns="" xmlns:a16="http://schemas.microsoft.com/office/drawing/2014/main" id="{29E482A8-9DCD-44E4-9EED-2A9D9972F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23" y="5747912"/>
            <a:ext cx="2471952" cy="18431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="" xmlns:a16="http://schemas.microsoft.com/office/drawing/2014/main" id="{24E816B9-CFAE-46DE-AD32-0B8269E6E03F}"/>
              </a:ext>
            </a:extLst>
          </p:cNvPr>
          <p:cNvSpPr/>
          <p:nvPr/>
        </p:nvSpPr>
        <p:spPr>
          <a:xfrm>
            <a:off x="4593436" y="2420525"/>
            <a:ext cx="1832962" cy="15671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="" xmlns:a16="http://schemas.microsoft.com/office/drawing/2014/main" id="{CD0911D8-6884-476A-92E2-64084A68F592}"/>
              </a:ext>
            </a:extLst>
          </p:cNvPr>
          <p:cNvSpPr/>
          <p:nvPr/>
        </p:nvSpPr>
        <p:spPr>
          <a:xfrm>
            <a:off x="1578764" y="1893370"/>
            <a:ext cx="1855902" cy="1567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="" xmlns:a16="http://schemas.microsoft.com/office/drawing/2014/main" id="{93A424E5-2788-48F2-88AE-0BADC98CF380}"/>
              </a:ext>
            </a:extLst>
          </p:cNvPr>
          <p:cNvSpPr/>
          <p:nvPr/>
        </p:nvSpPr>
        <p:spPr>
          <a:xfrm>
            <a:off x="4146611" y="5496056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="" xmlns:a16="http://schemas.microsoft.com/office/drawing/2014/main" id="{D9036799-2DCC-417F-8FA0-4CB5EBACD06B}"/>
              </a:ext>
            </a:extLst>
          </p:cNvPr>
          <p:cNvSpPr/>
          <p:nvPr/>
        </p:nvSpPr>
        <p:spPr>
          <a:xfrm>
            <a:off x="4932105" y="5494613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280" name="직사각형 279">
            <a:extLst>
              <a:ext uri="{FF2B5EF4-FFF2-40B4-BE49-F238E27FC236}">
                <a16:creationId xmlns="" xmlns:a16="http://schemas.microsoft.com/office/drawing/2014/main" id="{BC6C19E7-B67B-4FEE-837B-0245E260D2AB}"/>
              </a:ext>
            </a:extLst>
          </p:cNvPr>
          <p:cNvSpPr/>
          <p:nvPr/>
        </p:nvSpPr>
        <p:spPr>
          <a:xfrm>
            <a:off x="4145826" y="5750210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281" name="직사각형 280">
            <a:extLst>
              <a:ext uri="{FF2B5EF4-FFF2-40B4-BE49-F238E27FC236}">
                <a16:creationId xmlns="" xmlns:a16="http://schemas.microsoft.com/office/drawing/2014/main" id="{6F42A920-30FB-445B-BB6F-52FE1E07A6FA}"/>
              </a:ext>
            </a:extLst>
          </p:cNvPr>
          <p:cNvSpPr/>
          <p:nvPr/>
        </p:nvSpPr>
        <p:spPr>
          <a:xfrm>
            <a:off x="4932104" y="5750210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288" name="Box">
            <a:extLst>
              <a:ext uri="{FF2B5EF4-FFF2-40B4-BE49-F238E27FC236}">
                <a16:creationId xmlns="" xmlns:a16="http://schemas.microsoft.com/office/drawing/2014/main" id="{9726FA32-4CED-4569-9565-F5F75B86D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9801" y="3782241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89" name="Box">
            <a:extLst>
              <a:ext uri="{FF2B5EF4-FFF2-40B4-BE49-F238E27FC236}">
                <a16:creationId xmlns="" xmlns:a16="http://schemas.microsoft.com/office/drawing/2014/main" id="{31D890F0-C870-4811-8DF9-DC2B7B84C0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9801" y="4050749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0" name="직사각형 69">
            <a:extLst>
              <a:ext uri="{FF2B5EF4-FFF2-40B4-BE49-F238E27FC236}">
                <a16:creationId xmlns="" xmlns:a16="http://schemas.microsoft.com/office/drawing/2014/main" id="{19DB01B1-6723-47A6-B544-D54CCF46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20" y="2145223"/>
            <a:ext cx="1778928" cy="14587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91" name="직사각형 69">
            <a:extLst>
              <a:ext uri="{FF2B5EF4-FFF2-40B4-BE49-F238E27FC236}">
                <a16:creationId xmlns="" xmlns:a16="http://schemas.microsoft.com/office/drawing/2014/main" id="{1DB45637-0D3A-495A-862F-F58E8A1C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55" y="2145220"/>
            <a:ext cx="166162" cy="1567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="" xmlns:a16="http://schemas.microsoft.com/office/drawing/2014/main" id="{42DF2BEC-2FF1-48E1-96A0-FBF500B82200}"/>
              </a:ext>
            </a:extLst>
          </p:cNvPr>
          <p:cNvSpPr txBox="1"/>
          <p:nvPr/>
        </p:nvSpPr>
        <p:spPr>
          <a:xfrm>
            <a:off x="234420" y="1103227"/>
            <a:ext cx="6725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영상콘텐츠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자살 장면 모니터링은 </a:t>
            </a:r>
            <a:r>
              <a:rPr lang="ko-KR" altLang="en-US" sz="800" b="1" u="sng" dirty="0">
                <a:latin typeface="맑은 고딕" pitchFamily="50" charset="-127"/>
                <a:ea typeface="맑은 고딕" pitchFamily="50" charset="-127"/>
              </a:rPr>
              <a:t>국내 영상만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해당 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해외 영상은 보고서로 인정되지 않습니다</a:t>
            </a:r>
            <a:endParaRPr lang="ko-KR" altLang="en-US" sz="800" dirty="0"/>
          </a:p>
        </p:txBody>
      </p:sp>
      <p:grpSp>
        <p:nvGrpSpPr>
          <p:cNvPr id="293" name="그룹 292">
            <a:extLst>
              <a:ext uri="{FF2B5EF4-FFF2-40B4-BE49-F238E27FC236}">
                <a16:creationId xmlns="" xmlns:a16="http://schemas.microsoft.com/office/drawing/2014/main" id="{AE8F98A8-6503-4B77-873D-2B3C2587EA67}"/>
              </a:ext>
            </a:extLst>
          </p:cNvPr>
          <p:cNvGrpSpPr/>
          <p:nvPr/>
        </p:nvGrpSpPr>
        <p:grpSpPr>
          <a:xfrm>
            <a:off x="1659739" y="1359630"/>
            <a:ext cx="145731" cy="126713"/>
            <a:chOff x="4465752" y="2370924"/>
            <a:chExt cx="145731" cy="126713"/>
          </a:xfrm>
        </p:grpSpPr>
        <p:sp>
          <p:nvSpPr>
            <p:cNvPr id="294" name="직사각형 293">
              <a:extLst>
                <a:ext uri="{FF2B5EF4-FFF2-40B4-BE49-F238E27FC236}">
                  <a16:creationId xmlns="" xmlns:a16="http://schemas.microsoft.com/office/drawing/2014/main" id="{791D6EEB-CC02-421D-BD33-B942CCB93185}"/>
                </a:ext>
              </a:extLst>
            </p:cNvPr>
            <p:cNvSpPr/>
            <p:nvPr/>
          </p:nvSpPr>
          <p:spPr>
            <a:xfrm>
              <a:off x="4465752" y="2370924"/>
              <a:ext cx="145731" cy="126713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95" name="그림 294" descr="File:Magnifying glass icon.svg - Wikimedia Commons">
              <a:extLst>
                <a:ext uri="{FF2B5EF4-FFF2-40B4-BE49-F238E27FC236}">
                  <a16:creationId xmlns="" xmlns:a16="http://schemas.microsoft.com/office/drawing/2014/main" id="{CAE86789-3564-4CAF-BAD5-ACA8CD156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994" y="2387610"/>
              <a:ext cx="111248" cy="102175"/>
            </a:xfrm>
            <a:prstGeom prst="rect">
              <a:avLst/>
            </a:prstGeom>
          </p:spPr>
        </p:pic>
      </p:grpSp>
      <p:sp>
        <p:nvSpPr>
          <p:cNvPr id="296" name="Text">
            <a:extLst>
              <a:ext uri="{FF2B5EF4-FFF2-40B4-BE49-F238E27FC236}">
                <a16:creationId xmlns="" xmlns:a16="http://schemas.microsoft.com/office/drawing/2014/main" id="{7A003541-6C55-4FAC-8CB1-8FCEC21F6210}"/>
              </a:ext>
            </a:extLst>
          </p:cNvPr>
          <p:cNvSpPr txBox="1"/>
          <p:nvPr/>
        </p:nvSpPr>
        <p:spPr>
          <a:xfrm>
            <a:off x="332272" y="1349221"/>
            <a:ext cx="1322478" cy="13779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올바른 영상 제목 작성하기</a:t>
            </a:r>
            <a:endParaRPr lang="en-US" sz="80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97" name="직사각형 69">
            <a:extLst>
              <a:ext uri="{FF2B5EF4-FFF2-40B4-BE49-F238E27FC236}">
                <a16:creationId xmlns="" xmlns:a16="http://schemas.microsoft.com/office/drawing/2014/main" id="{B2E543FE-8DE5-4451-B75A-524C789B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092" y="2151750"/>
            <a:ext cx="1778928" cy="14587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98" name="직사각형 69">
            <a:extLst>
              <a:ext uri="{FF2B5EF4-FFF2-40B4-BE49-F238E27FC236}">
                <a16:creationId xmlns="" xmlns:a16="http://schemas.microsoft.com/office/drawing/2014/main" id="{71283BB6-DC50-4BB3-8375-1421EAA2E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727" y="2151747"/>
            <a:ext cx="166162" cy="1567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" name="직사각형 69">
            <a:extLst>
              <a:ext uri="{FF2B5EF4-FFF2-40B4-BE49-F238E27FC236}">
                <a16:creationId xmlns="" xmlns:a16="http://schemas.microsoft.com/office/drawing/2014/main" id="{187E0791-42E5-4AB1-B852-3D32AE18C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20" y="2411967"/>
            <a:ext cx="1778928" cy="14587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300" name="직사각형 69">
            <a:extLst>
              <a:ext uri="{FF2B5EF4-FFF2-40B4-BE49-F238E27FC236}">
                <a16:creationId xmlns="" xmlns:a16="http://schemas.microsoft.com/office/drawing/2014/main" id="{7339812C-F9EF-4227-B9C2-9AC0BB12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55" y="2411964"/>
            <a:ext cx="166162" cy="1567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" name="Box">
            <a:extLst>
              <a:ext uri="{FF2B5EF4-FFF2-40B4-BE49-F238E27FC236}">
                <a16:creationId xmlns="" xmlns:a16="http://schemas.microsoft.com/office/drawing/2014/main" id="{271B0A91-378C-48CC-B14F-2534A6813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7653" y="3755698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2" name="Box">
            <a:extLst>
              <a:ext uri="{FF2B5EF4-FFF2-40B4-BE49-F238E27FC236}">
                <a16:creationId xmlns="" xmlns:a16="http://schemas.microsoft.com/office/drawing/2014/main" id="{2EB2571F-0C11-4C75-9B4F-4AFC18D79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7653" y="4024206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3" name="Box">
            <a:extLst>
              <a:ext uri="{FF2B5EF4-FFF2-40B4-BE49-F238E27FC236}">
                <a16:creationId xmlns="" xmlns:a16="http://schemas.microsoft.com/office/drawing/2014/main" id="{5EDC84A3-67E9-447F-B7B1-449351CC12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5782" y="3773626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4" name="Box">
            <a:extLst>
              <a:ext uri="{FF2B5EF4-FFF2-40B4-BE49-F238E27FC236}">
                <a16:creationId xmlns="" xmlns:a16="http://schemas.microsoft.com/office/drawing/2014/main" id="{32C54D45-050F-4F8E-A310-561F71DAB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5782" y="4042134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5" name="Box">
            <a:extLst>
              <a:ext uri="{FF2B5EF4-FFF2-40B4-BE49-F238E27FC236}">
                <a16:creationId xmlns="" xmlns:a16="http://schemas.microsoft.com/office/drawing/2014/main" id="{A8A28E82-0318-443A-B0B3-EEC8409E9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0103" y="3755698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6" name="Box">
            <a:extLst>
              <a:ext uri="{FF2B5EF4-FFF2-40B4-BE49-F238E27FC236}">
                <a16:creationId xmlns="" xmlns:a16="http://schemas.microsoft.com/office/drawing/2014/main" id="{34F5EEBD-C85B-48BA-A2A0-175C871410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0103" y="4024206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7" name="직사각형 69">
            <a:extLst>
              <a:ext uri="{FF2B5EF4-FFF2-40B4-BE49-F238E27FC236}">
                <a16:creationId xmlns="" xmlns:a16="http://schemas.microsoft.com/office/drawing/2014/main" id="{0283FAEC-F703-48D9-8B35-639CD97C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59" y="4393206"/>
            <a:ext cx="1778928" cy="14587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308" name="직사각형 69">
            <a:extLst>
              <a:ext uri="{FF2B5EF4-FFF2-40B4-BE49-F238E27FC236}">
                <a16:creationId xmlns="" xmlns:a16="http://schemas.microsoft.com/office/drawing/2014/main" id="{83D1B5F3-BFC7-4452-9182-169CC11D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894" y="4393203"/>
            <a:ext cx="166162" cy="1567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="" xmlns:a16="http://schemas.microsoft.com/office/drawing/2014/main" id="{E8F210E5-3AE8-426F-99D7-15EB6D941616}"/>
              </a:ext>
            </a:extLst>
          </p:cNvPr>
          <p:cNvSpPr/>
          <p:nvPr/>
        </p:nvSpPr>
        <p:spPr>
          <a:xfrm>
            <a:off x="1566443" y="4681395"/>
            <a:ext cx="1832962" cy="15671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0" name="그룹 309">
            <a:extLst>
              <a:ext uri="{FF2B5EF4-FFF2-40B4-BE49-F238E27FC236}">
                <a16:creationId xmlns="" xmlns:a16="http://schemas.microsoft.com/office/drawing/2014/main" id="{8E74CC20-FFFD-4EA1-98FE-59BF06744B15}"/>
              </a:ext>
            </a:extLst>
          </p:cNvPr>
          <p:cNvGrpSpPr/>
          <p:nvPr/>
        </p:nvGrpSpPr>
        <p:grpSpPr>
          <a:xfrm>
            <a:off x="1636862" y="5033153"/>
            <a:ext cx="288351" cy="137795"/>
            <a:chOff x="2102586" y="2086885"/>
            <a:chExt cx="288351" cy="137795"/>
          </a:xfrm>
        </p:grpSpPr>
        <p:grpSp>
          <p:nvGrpSpPr>
            <p:cNvPr id="311" name="Option">
              <a:extLst>
                <a:ext uri="{FF2B5EF4-FFF2-40B4-BE49-F238E27FC236}">
                  <a16:creationId xmlns="" xmlns:a16="http://schemas.microsoft.com/office/drawing/2014/main" id="{902486E5-65E1-4640-A476-8DF6390FFF48}"/>
                </a:ext>
              </a:extLst>
            </p:cNvPr>
            <p:cNvGrpSpPr/>
            <p:nvPr/>
          </p:nvGrpSpPr>
          <p:grpSpPr>
            <a:xfrm>
              <a:off x="2102586" y="2092284"/>
              <a:ext cx="125412" cy="127000"/>
              <a:chOff x="1068388" y="1876425"/>
              <a:chExt cx="125412" cy="127000"/>
            </a:xfrm>
          </p:grpSpPr>
          <p:sp>
            <p:nvSpPr>
              <p:cNvPr id="313" name="Circle">
                <a:extLst>
                  <a:ext uri="{FF2B5EF4-FFF2-40B4-BE49-F238E27FC236}">
                    <a16:creationId xmlns="" xmlns:a16="http://schemas.microsoft.com/office/drawing/2014/main" id="{B8A7410C-FACD-4D67-BC56-C956172D3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4" name="Check" hidden="1">
                <a:extLst>
                  <a:ext uri="{FF2B5EF4-FFF2-40B4-BE49-F238E27FC236}">
                    <a16:creationId xmlns="" xmlns:a16="http://schemas.microsoft.com/office/drawing/2014/main" id="{F8BD0A6A-143C-42DB-8A1B-F3EAAF39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2" name="Text">
              <a:extLst>
                <a:ext uri="{FF2B5EF4-FFF2-40B4-BE49-F238E27FC236}">
                  <a16:creationId xmlns="" xmlns:a16="http://schemas.microsoft.com/office/drawing/2014/main" id="{83288587-1C16-46F7-98ED-79C6A2ACAF8E}"/>
                </a:ext>
              </a:extLst>
            </p:cNvPr>
            <p:cNvSpPr txBox="1"/>
            <p:nvPr/>
          </p:nvSpPr>
          <p:spPr>
            <a:xfrm>
              <a:off x="2288345" y="2086885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="" xmlns:a16="http://schemas.microsoft.com/office/drawing/2014/main" id="{258910E3-2B0F-4BAA-8249-7836AA3A9283}"/>
              </a:ext>
            </a:extLst>
          </p:cNvPr>
          <p:cNvGrpSpPr/>
          <p:nvPr/>
        </p:nvGrpSpPr>
        <p:grpSpPr>
          <a:xfrm>
            <a:off x="2119845" y="5035993"/>
            <a:ext cx="288351" cy="137795"/>
            <a:chOff x="2102586" y="2086885"/>
            <a:chExt cx="288351" cy="137795"/>
          </a:xfrm>
        </p:grpSpPr>
        <p:grpSp>
          <p:nvGrpSpPr>
            <p:cNvPr id="316" name="Option">
              <a:extLst>
                <a:ext uri="{FF2B5EF4-FFF2-40B4-BE49-F238E27FC236}">
                  <a16:creationId xmlns="" xmlns:a16="http://schemas.microsoft.com/office/drawing/2014/main" id="{EF5EFD13-E167-456B-92C6-92DB48DDF1B2}"/>
                </a:ext>
              </a:extLst>
            </p:cNvPr>
            <p:cNvGrpSpPr/>
            <p:nvPr/>
          </p:nvGrpSpPr>
          <p:grpSpPr>
            <a:xfrm>
              <a:off x="2102586" y="2092284"/>
              <a:ext cx="125412" cy="127000"/>
              <a:chOff x="1068388" y="1876425"/>
              <a:chExt cx="125412" cy="127000"/>
            </a:xfrm>
          </p:grpSpPr>
          <p:sp>
            <p:nvSpPr>
              <p:cNvPr id="318" name="Circle">
                <a:extLst>
                  <a:ext uri="{FF2B5EF4-FFF2-40B4-BE49-F238E27FC236}">
                    <a16:creationId xmlns="" xmlns:a16="http://schemas.microsoft.com/office/drawing/2014/main" id="{D29138F4-2032-44D4-B29C-9B9836217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9" name="Check" hidden="1">
                <a:extLst>
                  <a:ext uri="{FF2B5EF4-FFF2-40B4-BE49-F238E27FC236}">
                    <a16:creationId xmlns="" xmlns:a16="http://schemas.microsoft.com/office/drawing/2014/main" id="{CC40A806-50F4-4F55-9F2A-343BE1ADE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7" name="Text">
              <a:extLst>
                <a:ext uri="{FF2B5EF4-FFF2-40B4-BE49-F238E27FC236}">
                  <a16:creationId xmlns="" xmlns:a16="http://schemas.microsoft.com/office/drawing/2014/main" id="{9AB8F422-1660-44C8-A237-4A943BA5C8D0}"/>
                </a:ext>
              </a:extLst>
            </p:cNvPr>
            <p:cNvSpPr txBox="1"/>
            <p:nvPr/>
          </p:nvSpPr>
          <p:spPr>
            <a:xfrm>
              <a:off x="2288345" y="2086885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E7E8C06E-08C9-4F09-8104-A5E26BE117A3}"/>
              </a:ext>
            </a:extLst>
          </p:cNvPr>
          <p:cNvSpPr/>
          <p:nvPr/>
        </p:nvSpPr>
        <p:spPr>
          <a:xfrm>
            <a:off x="3954725" y="4340043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0D3D6F5-BC79-4D02-ABBE-7B3D03B98F53}"/>
              </a:ext>
            </a:extLst>
          </p:cNvPr>
          <p:cNvSpPr/>
          <p:nvPr/>
        </p:nvSpPr>
        <p:spPr>
          <a:xfrm>
            <a:off x="4740219" y="4338600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67" name="Box">
            <a:extLst>
              <a:ext uri="{FF2B5EF4-FFF2-40B4-BE49-F238E27FC236}">
                <a16:creationId xmlns="" xmlns:a16="http://schemas.microsoft.com/office/drawing/2014/main" id="{069AF49B-FE28-4A0F-9799-C670009518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8109" y="3402700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∨</a:t>
            </a:r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8" name="Box">
            <a:extLst>
              <a:ext uri="{FF2B5EF4-FFF2-40B4-BE49-F238E27FC236}">
                <a16:creationId xmlns="" xmlns:a16="http://schemas.microsoft.com/office/drawing/2014/main" id="{6AD94241-3CF0-4584-9443-0C2EAFAB92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6372" y="3396331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Box">
            <a:extLst>
              <a:ext uri="{FF2B5EF4-FFF2-40B4-BE49-F238E27FC236}">
                <a16:creationId xmlns="" xmlns:a16="http://schemas.microsoft.com/office/drawing/2014/main" id="{DBBE28C1-7491-4381-BF31-B23DAC2EBC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0148" y="3668744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Box">
            <a:extLst>
              <a:ext uri="{FF2B5EF4-FFF2-40B4-BE49-F238E27FC236}">
                <a16:creationId xmlns="" xmlns:a16="http://schemas.microsoft.com/office/drawing/2014/main" id="{CAB915F1-4F80-498F-89B7-5333F0679B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98" y="3687757"/>
            <a:ext cx="108000" cy="108000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50E92601-3579-4112-9B7F-8BDE3293028D}"/>
              </a:ext>
            </a:extLst>
          </p:cNvPr>
          <p:cNvSpPr/>
          <p:nvPr/>
        </p:nvSpPr>
        <p:spPr>
          <a:xfrm>
            <a:off x="3953940" y="4594197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821F7D3-26BE-40EE-880B-C846BFCC5FE4}"/>
              </a:ext>
            </a:extLst>
          </p:cNvPr>
          <p:cNvSpPr/>
          <p:nvPr/>
        </p:nvSpPr>
        <p:spPr>
          <a:xfrm>
            <a:off x="4740218" y="4594197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76" name="Oval 42">
            <a:extLst>
              <a:ext uri="{FF2B5EF4-FFF2-40B4-BE49-F238E27FC236}">
                <a16:creationId xmlns="" xmlns:a16="http://schemas.microsoft.com/office/drawing/2014/main" id="{9458A1BD-5213-41E9-801F-D0F9F06D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692" y="4183915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77" name="Oval 42">
            <a:extLst>
              <a:ext uri="{FF2B5EF4-FFF2-40B4-BE49-F238E27FC236}">
                <a16:creationId xmlns="" xmlns:a16="http://schemas.microsoft.com/office/drawing/2014/main" id="{850F50E3-B37D-49EF-B836-3A0598FF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48" y="417799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5ADFB54-8773-4CE2-AFEC-937E8FE871CB}"/>
              </a:ext>
            </a:extLst>
          </p:cNvPr>
          <p:cNvSpPr/>
          <p:nvPr/>
        </p:nvSpPr>
        <p:spPr>
          <a:xfrm>
            <a:off x="4479538" y="1989791"/>
            <a:ext cx="1855902" cy="1567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Oval 42">
            <a:extLst>
              <a:ext uri="{FF2B5EF4-FFF2-40B4-BE49-F238E27FC236}">
                <a16:creationId xmlns="" xmlns:a16="http://schemas.microsoft.com/office/drawing/2014/main" id="{B52FC760-CBA1-48F6-8909-2AC82AA6F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600" y="198273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18F1F990-0CE0-4EE5-A166-1DDE4668F594}"/>
              </a:ext>
            </a:extLst>
          </p:cNvPr>
          <p:cNvSpPr/>
          <p:nvPr/>
        </p:nvSpPr>
        <p:spPr>
          <a:xfrm>
            <a:off x="3167287" y="1568786"/>
            <a:ext cx="3445032" cy="32046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2428A8DA-F1B8-4905-8B89-C672FE2C9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730" y="2669664"/>
            <a:ext cx="2827211" cy="9448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3" name="Text">
            <a:extLst>
              <a:ext uri="{FF2B5EF4-FFF2-40B4-BE49-F238E27FC236}">
                <a16:creationId xmlns="" xmlns:a16="http://schemas.microsoft.com/office/drawing/2014/main" id="{39D06285-32AA-4E29-A53E-EC66A4C2F895}"/>
              </a:ext>
            </a:extLst>
          </p:cNvPr>
          <p:cNvSpPr txBox="1"/>
          <p:nvPr/>
        </p:nvSpPr>
        <p:spPr>
          <a:xfrm>
            <a:off x="3451914" y="1963418"/>
            <a:ext cx="3040659" cy="27538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  <a:spcAft>
                <a:spcPts val="500"/>
              </a:spcAft>
            </a:pPr>
            <a:r>
              <a:rPr lang="ko-KR" altLang="en-US" sz="800" b="1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영상 제목 정확하게 입력하는 방법</a:t>
            </a:r>
            <a:endParaRPr lang="en-US" altLang="ko-KR" sz="800" b="1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endParaRPr lang="en-US" sz="800" b="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Step 1) </a:t>
            </a: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원하는 영상 제목을 네이버 검색창에 입력</a:t>
            </a:r>
            <a:endParaRPr lang="en-US" altLang="ko-KR" sz="80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endParaRPr lang="en-US" altLang="ko-KR" sz="80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80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endParaRPr lang="en-US" sz="800" b="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endParaRPr lang="en-US" sz="80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endParaRPr lang="en-US" sz="80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endParaRPr lang="en-US" sz="80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Step 2) </a:t>
            </a: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영상 정보에 나와있는 제목을 그대로 복사</a:t>
            </a:r>
            <a:r>
              <a:rPr lang="en-US" altLang="ko-KR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(Ctrl+C)</a:t>
            </a:r>
            <a:endParaRPr lang="en-US" sz="80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Step 3) </a:t>
            </a: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 항목에 붙여넣기</a:t>
            </a:r>
            <a:r>
              <a:rPr lang="en-US" altLang="ko-KR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(Ctrl+V)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Ex)</a:t>
            </a: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펜트하우스 </a:t>
            </a:r>
            <a:r>
              <a:rPr lang="en-US" altLang="ko-KR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3(O), </a:t>
            </a: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펜트하우스 시즌</a:t>
            </a:r>
            <a:r>
              <a:rPr lang="en-US" altLang="ko-KR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3(X), </a:t>
            </a: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펜트하우스 </a:t>
            </a:r>
            <a:r>
              <a:rPr lang="en-US" altLang="ko-KR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3 3</a:t>
            </a: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</a:t>
            </a:r>
            <a:r>
              <a:rPr lang="en-US" altLang="ko-KR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(X)</a:t>
            </a:r>
            <a:r>
              <a:rPr lang="ko-KR" altLang="en-US" sz="8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sz="80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endParaRPr lang="en-US" sz="800" b="0" noProof="1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Oval 42">
            <a:extLst>
              <a:ext uri="{FF2B5EF4-FFF2-40B4-BE49-F238E27FC236}">
                <a16:creationId xmlns="" xmlns:a16="http://schemas.microsoft.com/office/drawing/2014/main" id="{2BDFA2D7-0465-4D12-9884-2DEF1B9E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654" y="134812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86" name="Oval 42">
            <a:extLst>
              <a:ext uri="{FF2B5EF4-FFF2-40B4-BE49-F238E27FC236}">
                <a16:creationId xmlns="" xmlns:a16="http://schemas.microsoft.com/office/drawing/2014/main" id="{62C920E1-1C35-4B0F-BDDD-82D1D64CC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37" y="191072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64320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D5CF0B-7D4F-48AC-81DB-F0692574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SC-1302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D0FC0-84AE-4667-907E-1F58752F7070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122F415-4C88-468A-A7AD-CB5B801C57D6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2EDE1E1C-A841-44F5-B41F-8AD9CC68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96027"/>
              </p:ext>
            </p:extLst>
          </p:nvPr>
        </p:nvGraphicFramePr>
        <p:xfrm>
          <a:off x="7061199" y="836712"/>
          <a:ext cx="2717801" cy="367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로그인이 안 되어있는 회원에게 팝업</a:t>
                      </a:r>
                      <a:endParaRPr lang="en-US" altLang="ko-KR" sz="9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교육수강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활동하기 잠금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 이수하지 않은 채 활동하기 클릭 시 팝업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 잠금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집중클리닝 회원 시 팝업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 잠금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활동기간이 아닐 시 활동 기간이 아님을 팝업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 잠금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0B34F4D-5D64-435A-924B-36E22F557250}"/>
              </a:ext>
            </a:extLst>
          </p:cNvPr>
          <p:cNvGraphicFramePr>
            <a:graphicFrameLocks noGrp="1"/>
          </p:cNvGraphicFramePr>
          <p:nvPr/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Oval 42">
            <a:extLst>
              <a:ext uri="{FF2B5EF4-FFF2-40B4-BE49-F238E27FC236}">
                <a16:creationId xmlns="" xmlns:a16="http://schemas.microsoft.com/office/drawing/2014/main" id="{15316E01-2813-4A0D-8E67-C5BF5CF4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5" y="1023312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="" xmlns:a16="http://schemas.microsoft.com/office/drawing/2014/main" id="{24F86F38-3F36-4D11-AF89-A1012101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7491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영상콘텐츠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팝업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3219060-72AE-45F8-9DAC-212EFF7CAC77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186C559-15F0-42E1-A0CA-82D6FFA25936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6E479DF-E41B-47F8-ADF4-34CDFEBC9182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E120AB8-F492-4CFD-9887-6AD4C34EAB16}"/>
              </a:ext>
            </a:extLst>
          </p:cNvPr>
          <p:cNvSpPr/>
          <p:nvPr/>
        </p:nvSpPr>
        <p:spPr>
          <a:xfrm>
            <a:off x="2001471" y="3463933"/>
            <a:ext cx="4301950" cy="143324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9C974AD-5D22-42F4-A97F-58DD8DB9AD5F}"/>
              </a:ext>
            </a:extLst>
          </p:cNvPr>
          <p:cNvSpPr/>
          <p:nvPr/>
        </p:nvSpPr>
        <p:spPr>
          <a:xfrm>
            <a:off x="2001471" y="3463933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340FE97-752C-48D6-99C3-2BD736231E28}"/>
              </a:ext>
            </a:extLst>
          </p:cNvPr>
          <p:cNvSpPr txBox="1"/>
          <p:nvPr/>
        </p:nvSpPr>
        <p:spPr>
          <a:xfrm>
            <a:off x="2154626" y="3674427"/>
            <a:ext cx="425824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회원이 아닙니다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회원으로 전환해주세요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fontAlgn="ctr" latinLnBrk="0" hangingPunct="0">
              <a:lnSpc>
                <a:spcPct val="200000"/>
              </a:lnSpc>
            </a:pPr>
            <a:r>
              <a:rPr kumimoji="0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kumimoji="0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</a:t>
            </a:r>
            <a:r>
              <a:rPr kumimoji="0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활동구분</a:t>
            </a:r>
            <a:r>
              <a:rPr kumimoji="0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kumimoji="0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-1365ID </a:t>
            </a:r>
            <a:r>
              <a:rPr kumimoji="0"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입력 </a:t>
            </a:r>
            <a:endParaRPr kumimoji="0"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5B57A4D1-6E85-447B-A4D6-AC1CEEF93C0E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033988" y="3491681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18FCEA9-BB7E-49C2-85D3-521934CD9305}"/>
              </a:ext>
            </a:extLst>
          </p:cNvPr>
          <p:cNvSpPr/>
          <p:nvPr/>
        </p:nvSpPr>
        <p:spPr>
          <a:xfrm>
            <a:off x="2001471" y="1483475"/>
            <a:ext cx="4301950" cy="863586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F6A6B24-31A2-40E0-BB8D-C3994E88643C}"/>
              </a:ext>
            </a:extLst>
          </p:cNvPr>
          <p:cNvSpPr/>
          <p:nvPr/>
        </p:nvSpPr>
        <p:spPr>
          <a:xfrm>
            <a:off x="2001471" y="1483475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F16DAE0-8320-4DD6-8515-A93ADC19FB79}"/>
              </a:ext>
            </a:extLst>
          </p:cNvPr>
          <p:cNvSpPr txBox="1"/>
          <p:nvPr/>
        </p:nvSpPr>
        <p:spPr>
          <a:xfrm>
            <a:off x="2154626" y="1693969"/>
            <a:ext cx="36590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이용해주세요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A4AA667E-227A-4EAF-9254-E2E5B116EA9A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033988" y="1511223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8AD43DB-CCB7-4D34-B975-4A034E6A254B}"/>
              </a:ext>
            </a:extLst>
          </p:cNvPr>
          <p:cNvSpPr/>
          <p:nvPr/>
        </p:nvSpPr>
        <p:spPr>
          <a:xfrm>
            <a:off x="2001471" y="2425707"/>
            <a:ext cx="4301950" cy="863586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C449090-8E4B-4CA7-BA5C-83D054574982}"/>
              </a:ext>
            </a:extLst>
          </p:cNvPr>
          <p:cNvSpPr/>
          <p:nvPr/>
        </p:nvSpPr>
        <p:spPr>
          <a:xfrm>
            <a:off x="2001471" y="2425707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D811BC4-F91C-48FA-93FC-232266A7AE82}"/>
              </a:ext>
            </a:extLst>
          </p:cNvPr>
          <p:cNvSpPr txBox="1"/>
          <p:nvPr/>
        </p:nvSpPr>
        <p:spPr>
          <a:xfrm>
            <a:off x="2154626" y="2636201"/>
            <a:ext cx="36590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교육수강 후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이용해주세요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5B728AF-63A5-4036-AB5E-88DE723F2CF7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033988" y="2453455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0" name="Oval 42">
            <a:extLst>
              <a:ext uri="{FF2B5EF4-FFF2-40B4-BE49-F238E27FC236}">
                <a16:creationId xmlns="" xmlns:a16="http://schemas.microsoft.com/office/drawing/2014/main" id="{3E363AE8-1266-42F6-BB27-0BE93FB1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443" y="185257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Oval 42">
            <a:extLst>
              <a:ext uri="{FF2B5EF4-FFF2-40B4-BE49-F238E27FC236}">
                <a16:creationId xmlns="" xmlns:a16="http://schemas.microsoft.com/office/drawing/2014/main" id="{F525DD6D-9A5F-4C5D-A2C0-1A74E452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968" y="269393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4" name="Oval 42">
            <a:extLst>
              <a:ext uri="{FF2B5EF4-FFF2-40B4-BE49-F238E27FC236}">
                <a16:creationId xmlns="" xmlns:a16="http://schemas.microsoft.com/office/drawing/2014/main" id="{EC1DFD52-D0B2-4CDD-8477-9D83C623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76" y="3638551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4C3523A5-2BBE-47CB-90BE-E4B8429AB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91294"/>
              </p:ext>
            </p:extLst>
          </p:nvPr>
        </p:nvGraphicFramePr>
        <p:xfrm>
          <a:off x="130947" y="946262"/>
          <a:ext cx="6679004" cy="51308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39A9B7C-D452-4CEE-A3FE-A70F9929CFEC}"/>
              </a:ext>
            </a:extLst>
          </p:cNvPr>
          <p:cNvSpPr/>
          <p:nvPr/>
        </p:nvSpPr>
        <p:spPr>
          <a:xfrm>
            <a:off x="2001471" y="5001465"/>
            <a:ext cx="4301950" cy="1223074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598077C-F7DB-48F3-82BD-D473B793AEB8}"/>
              </a:ext>
            </a:extLst>
          </p:cNvPr>
          <p:cNvSpPr/>
          <p:nvPr/>
        </p:nvSpPr>
        <p:spPr>
          <a:xfrm>
            <a:off x="2001471" y="5001465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D9A48609-23CF-45A1-8B01-8B1FE8C91C6D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72439" y="5031528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1" name="Oval 42">
            <a:extLst>
              <a:ext uri="{FF2B5EF4-FFF2-40B4-BE49-F238E27FC236}">
                <a16:creationId xmlns="" xmlns:a16="http://schemas.microsoft.com/office/drawing/2014/main" id="{00C1373D-21BF-4010-84AD-6860B8907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968" y="506655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6D5DCB2-8432-4534-ACD3-615DB85A3C90}"/>
              </a:ext>
            </a:extLst>
          </p:cNvPr>
          <p:cNvSpPr txBox="1"/>
          <p:nvPr/>
        </p:nvSpPr>
        <p:spPr>
          <a:xfrm>
            <a:off x="2153383" y="5221768"/>
            <a:ext cx="4144731" cy="76944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지금은 활동 기간이 아닙니다</a:t>
            </a:r>
            <a:r>
              <a:rPr kumimoji="0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사항은 공지사항을 참고해주세요</a:t>
            </a:r>
            <a:endParaRPr kumimoji="0"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6DF86DF-6545-47AB-9B40-D5BDA0341AC6}"/>
              </a:ext>
            </a:extLst>
          </p:cNvPr>
          <p:cNvSpPr/>
          <p:nvPr/>
        </p:nvSpPr>
        <p:spPr bwMode="auto">
          <a:xfrm>
            <a:off x="7055791" y="3771902"/>
            <a:ext cx="2717798" cy="27534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활동기간에는 상시 활동 중지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집중클리닝 활동</a:t>
            </a:r>
            <a:endParaRPr kumimoji="0" lang="en-US" altLang="ko-KR" sz="9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171450" indent="-1714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900" u="sng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신고</a:t>
            </a:r>
            <a:r>
              <a:rPr kumimoji="0" lang="ko-KR" altLang="en-US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기간</a:t>
            </a: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</a:t>
            </a:r>
            <a:r>
              <a:rPr kumimoji="0" lang="ko-KR" altLang="en-US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주</a:t>
            </a: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Ex.2022.06.01~06.15.)</a:t>
            </a: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:  ‘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신고하기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’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활성화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‘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수기공모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’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를 포함한 모든 활동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비활성화</a:t>
            </a:r>
            <a:endParaRPr kumimoji="0" lang="en-US" altLang="ko-KR" sz="900" b="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171450" indent="-1714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900" u="sng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수기공모</a:t>
            </a: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</a:t>
            </a:r>
            <a:r>
              <a:rPr kumimoji="0" lang="ko-KR" altLang="en-US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주</a:t>
            </a: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Ex. 2022.06.16.~06.30.) </a:t>
            </a: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 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집중클리닝 신고하기에 활동한 자만 참여 가능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</a:t>
            </a: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'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수기공모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’ 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활성화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‘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신고하기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’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를 포함한 모든 활동 비활성화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164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135" y="2846600"/>
            <a:ext cx="9204512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4.1 </a:t>
            </a:r>
            <a:r>
              <a:rPr kumimoji="0" lang="ko-KR" altLang="en-US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집중클리닝 활동</a:t>
            </a:r>
          </a:p>
        </p:txBody>
      </p:sp>
    </p:spTree>
    <p:extLst>
      <p:ext uri="{BB962C8B-B14F-4D97-AF65-F5344CB8AC3E}">
        <p14:creationId xmlns:p14="http://schemas.microsoft.com/office/powerpoint/2010/main" val="2137939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D5CF0B-7D4F-48AC-81DB-F0692574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SC-1401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D0FC0-84AE-4667-907E-1F58752F7070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122F415-4C88-468A-A7AD-CB5B801C57D6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2EDE1E1C-A841-44F5-B41F-8AD9CC68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00179"/>
              </p:ext>
            </p:extLst>
          </p:nvPr>
        </p:nvGraphicFramePr>
        <p:xfrm>
          <a:off x="7061199" y="836712"/>
          <a:ext cx="2717801" cy="38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이미지와 정보 제공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동영상 시청하기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클릭 시 동영상 호출 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교육이수는 동영상 호출 후 특정시간 이후 이수 완료 처리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(ex 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링크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한국생명존중희망재단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유튜브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동영상 재생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 이수 완료 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＇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＇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활동할 수 있도록 설정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sp>
        <p:nvSpPr>
          <p:cNvPr id="13" name="모서리가 둥근 직사각형 34">
            <a:extLst>
              <a:ext uri="{FF2B5EF4-FFF2-40B4-BE49-F238E27FC236}">
                <a16:creationId xmlns="" xmlns:a16="http://schemas.microsoft.com/office/drawing/2014/main" id="{F644D337-7E0E-4748-81C4-2B928435C470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집중클리닝 활동 교육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0B34F4D-5D64-435A-924B-36E22F557250}"/>
              </a:ext>
            </a:extLst>
          </p:cNvPr>
          <p:cNvGraphicFramePr>
            <a:graphicFrameLocks noGrp="1"/>
          </p:cNvGraphicFramePr>
          <p:nvPr/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2352FD5E-34EC-4F93-9A6D-C3C594197D99}"/>
              </a:ext>
            </a:extLst>
          </p:cNvPr>
          <p:cNvGraphicFramePr>
            <a:graphicFrameLocks noGrp="1"/>
          </p:cNvGraphicFramePr>
          <p:nvPr/>
        </p:nvGraphicFramePr>
        <p:xfrm>
          <a:off x="1169395" y="3825044"/>
          <a:ext cx="5258975" cy="28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27">
                  <a:extLst>
                    <a:ext uri="{9D8B030D-6E8A-4147-A177-3AD203B41FA5}">
                      <a16:colId xmlns="" xmlns:a16="http://schemas.microsoft.com/office/drawing/2014/main" val="2557416748"/>
                    </a:ext>
                  </a:extLst>
                </a:gridCol>
                <a:gridCol w="1116124">
                  <a:extLst>
                    <a:ext uri="{9D8B030D-6E8A-4147-A177-3AD203B41FA5}">
                      <a16:colId xmlns="" xmlns:a16="http://schemas.microsoft.com/office/drawing/2014/main" val="178635387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510421294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3161272845"/>
                    </a:ext>
                  </a:extLst>
                </a:gridCol>
              </a:tblGrid>
              <a:tr h="281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 이수 확인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이수 완료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교육 자료 다운로드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교육자료</a:t>
                      </a:r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1.hwp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7697572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4F66D6B-23A8-4D31-B8B8-39F4F2AA5368}"/>
              </a:ext>
            </a:extLst>
          </p:cNvPr>
          <p:cNvGrpSpPr/>
          <p:nvPr/>
        </p:nvGrpSpPr>
        <p:grpSpPr>
          <a:xfrm>
            <a:off x="1169394" y="4185186"/>
            <a:ext cx="5258975" cy="2268150"/>
            <a:chOff x="8493172" y="3619621"/>
            <a:chExt cx="3352458" cy="2181566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125F779C-BBC6-47B9-A47D-5D005DD42334}"/>
                </a:ext>
              </a:extLst>
            </p:cNvPr>
            <p:cNvSpPr/>
            <p:nvPr/>
          </p:nvSpPr>
          <p:spPr>
            <a:xfrm>
              <a:off x="8493172" y="3619621"/>
              <a:ext cx="3352458" cy="2181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12536489-B837-4C2E-A22C-397FD50C6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6493" y="3849888"/>
              <a:ext cx="3208225" cy="156328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3D879C0C-22D0-4585-8671-671D0F4FE8FD}"/>
                </a:ext>
              </a:extLst>
            </p:cNvPr>
            <p:cNvSpPr/>
            <p:nvPr/>
          </p:nvSpPr>
          <p:spPr>
            <a:xfrm>
              <a:off x="8576493" y="5413175"/>
              <a:ext cx="3208225" cy="233075"/>
            </a:xfrm>
            <a:prstGeom prst="rect">
              <a:avLst/>
            </a:prstGeom>
            <a:solidFill>
              <a:srgbClr val="F4C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6FA79AB7-3541-432A-B5F7-325985F1921B}"/>
                </a:ext>
              </a:extLst>
            </p:cNvPr>
            <p:cNvSpPr/>
            <p:nvPr/>
          </p:nvSpPr>
          <p:spPr>
            <a:xfrm>
              <a:off x="8636156" y="5363742"/>
              <a:ext cx="3101402" cy="261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E4C7DA93-87D7-4AF3-BF01-7DAF1FA5140F}"/>
                </a:ext>
              </a:extLst>
            </p:cNvPr>
            <p:cNvSpPr/>
            <p:nvPr/>
          </p:nvSpPr>
          <p:spPr>
            <a:xfrm flipV="1">
              <a:off x="8626263" y="5365205"/>
              <a:ext cx="398284" cy="26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래픽 24" descr="재생 단색으로 채워진">
              <a:extLst>
                <a:ext uri="{FF2B5EF4-FFF2-40B4-BE49-F238E27FC236}">
                  <a16:creationId xmlns="" xmlns:a16="http://schemas.microsoft.com/office/drawing/2014/main" id="{FA8F1F14-C156-4D0F-B55C-EB6DE85B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4263" y="5470762"/>
              <a:ext cx="104472" cy="105920"/>
            </a:xfrm>
            <a:prstGeom prst="rect">
              <a:avLst/>
            </a:prstGeom>
          </p:spPr>
        </p:pic>
        <p:pic>
          <p:nvPicPr>
            <p:cNvPr id="26" name="그래픽 25" descr="일시 중지 단색으로 채워진">
              <a:extLst>
                <a:ext uri="{FF2B5EF4-FFF2-40B4-BE49-F238E27FC236}">
                  <a16:creationId xmlns="" xmlns:a16="http://schemas.microsoft.com/office/drawing/2014/main" id="{FF783C43-9FF9-4D5E-AD76-C7ADDC29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06277" y="5473407"/>
              <a:ext cx="96365" cy="97701"/>
            </a:xfrm>
            <a:prstGeom prst="rect">
              <a:avLst/>
            </a:prstGeom>
          </p:spPr>
        </p:pic>
        <p:pic>
          <p:nvPicPr>
            <p:cNvPr id="27" name="그래픽 26" descr="소리 중간 단색으로 채워진">
              <a:extLst>
                <a:ext uri="{FF2B5EF4-FFF2-40B4-BE49-F238E27FC236}">
                  <a16:creationId xmlns="" xmlns:a16="http://schemas.microsoft.com/office/drawing/2014/main" id="{2932AF0A-FCF3-4BBB-97DA-DDBD6FE9C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585233" y="5446663"/>
              <a:ext cx="149124" cy="15119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47A055B-8515-46C0-876C-9DE700B5398D}"/>
                </a:ext>
              </a:extLst>
            </p:cNvPr>
            <p:cNvSpPr txBox="1"/>
            <p:nvPr/>
          </p:nvSpPr>
          <p:spPr>
            <a:xfrm>
              <a:off x="8723297" y="5424093"/>
              <a:ext cx="1171662" cy="184666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 eaLnBrk="0" fontAlgn="ctr" latinLnBrk="0" hangingPunct="0"/>
              <a:r>
                <a:rPr kumimoji="0" lang="en-US" altLang="ko-KR" sz="6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00:00 / 15:00</a:t>
              </a:r>
              <a:endParaRPr kumimoji="0" lang="ko-KR" altLang="en-US" sz="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0576ED3B-CC3C-4117-954F-C833193D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51700" y="3720964"/>
              <a:ext cx="3208225" cy="12892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0D55ABC7-B70E-4957-9225-8F91962C2C0C}"/>
                </a:ext>
              </a:extLst>
            </p:cNvPr>
            <p:cNvSpPr/>
            <p:nvPr/>
          </p:nvSpPr>
          <p:spPr>
            <a:xfrm>
              <a:off x="8626263" y="4214820"/>
              <a:ext cx="1402275" cy="948588"/>
            </a:xfrm>
            <a:prstGeom prst="rect">
              <a:avLst/>
            </a:prstGeom>
            <a:solidFill>
              <a:srgbClr val="F4C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ABB971B-FDB7-4E58-BA17-ABCF37324178}"/>
              </a:ext>
            </a:extLst>
          </p:cNvPr>
          <p:cNvSpPr txBox="1"/>
          <p:nvPr/>
        </p:nvSpPr>
        <p:spPr>
          <a:xfrm>
            <a:off x="1237719" y="4746707"/>
            <a:ext cx="20358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자살유발정보 집중클리닝</a:t>
            </a:r>
            <a:endParaRPr lang="en-US" altLang="ko-KR" sz="12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12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활동 교육</a:t>
            </a:r>
            <a:endParaRPr lang="en-US" altLang="ko-KR" sz="12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endParaRPr lang="en-US" altLang="ko-KR" sz="7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105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자살유발정보</a:t>
            </a:r>
            <a:r>
              <a:rPr lang="en-US" altLang="ko-KR" sz="105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/</a:t>
            </a:r>
            <a:r>
              <a:rPr lang="ko-KR" altLang="en-US" sz="105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유해정보 </a:t>
            </a:r>
            <a:endParaRPr lang="en-US" altLang="ko-KR" sz="105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105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신고 안내</a:t>
            </a:r>
            <a:endParaRPr lang="en-US" altLang="ko-KR" sz="105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32" name="그림 31" descr="텍스트, 방, 창문이(가) 표시된 사진&#10;&#10;자동 생성된 설명">
            <a:extLst>
              <a:ext uri="{FF2B5EF4-FFF2-40B4-BE49-F238E27FC236}">
                <a16:creationId xmlns="" xmlns:a16="http://schemas.microsoft.com/office/drawing/2014/main" id="{805EA393-8EA3-468E-853D-4122778B72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8" y="2087310"/>
            <a:ext cx="2647599" cy="15726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C7D8CE5-2406-49CC-AFA8-FB883F590327}"/>
              </a:ext>
            </a:extLst>
          </p:cNvPr>
          <p:cNvSpPr txBox="1"/>
          <p:nvPr/>
        </p:nvSpPr>
        <p:spPr>
          <a:xfrm>
            <a:off x="3829210" y="1988840"/>
            <a:ext cx="3113541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자살유발정보 집중클리닝 활동은 어떻게 할까요</a:t>
            </a:r>
            <a:r>
              <a:rPr kumimoji="0" lang="en-US" altLang="ko-KR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?</a:t>
            </a:r>
          </a:p>
        </p:txBody>
      </p:sp>
      <p:pic>
        <p:nvPicPr>
          <p:cNvPr id="34" name="그래픽 33" descr="텔레비전 단색으로 채워진">
            <a:extLst>
              <a:ext uri="{FF2B5EF4-FFF2-40B4-BE49-F238E27FC236}">
                <a16:creationId xmlns="" xmlns:a16="http://schemas.microsoft.com/office/drawing/2014/main" id="{2A9B3F19-7313-4B7D-8B31-5B578B0D8C8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11412" y="2173155"/>
            <a:ext cx="281278" cy="28127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760CB3C-FB24-44F6-9656-870B4850DB3E}"/>
              </a:ext>
            </a:extLst>
          </p:cNvPr>
          <p:cNvSpPr/>
          <p:nvPr/>
        </p:nvSpPr>
        <p:spPr>
          <a:xfrm>
            <a:off x="5452405" y="2898119"/>
            <a:ext cx="379563" cy="246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GO</a:t>
            </a:r>
            <a:endParaRPr lang="ko-KR" altLang="en-US" sz="10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4469C6CC-8587-48FA-9EC5-E6FF7CE26F9F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319056" y="3144970"/>
            <a:ext cx="1323131" cy="10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42">
            <a:extLst>
              <a:ext uri="{FF2B5EF4-FFF2-40B4-BE49-F238E27FC236}">
                <a16:creationId xmlns="" xmlns:a16="http://schemas.microsoft.com/office/drawing/2014/main" id="{7EDFAC7F-D2E5-452E-8323-1F203C43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038" y="292549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4A31DAF-7F06-436F-9252-F8CC970200C1}"/>
              </a:ext>
            </a:extLst>
          </p:cNvPr>
          <p:cNvSpPr/>
          <p:nvPr/>
        </p:nvSpPr>
        <p:spPr bwMode="auto">
          <a:xfrm>
            <a:off x="7061199" y="5517232"/>
            <a:ext cx="2717798" cy="9361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42">
            <a:extLst>
              <a:ext uri="{FF2B5EF4-FFF2-40B4-BE49-F238E27FC236}">
                <a16:creationId xmlns="" xmlns:a16="http://schemas.microsoft.com/office/drawing/2014/main" id="{2330786C-960F-4A51-B255-1B91675A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360" y="388770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3" name="TextBox 1">
            <a:extLst>
              <a:ext uri="{FF2B5EF4-FFF2-40B4-BE49-F238E27FC236}">
                <a16:creationId xmlns="" xmlns:a16="http://schemas.microsoft.com/office/drawing/2014/main" id="{8D7F6860-F7B4-4D42-A526-FA7DE27B3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6546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교육수강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CFEC78F-9BE7-4D77-8C78-76528A23F08A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747ABC5-CDFB-4B22-B9A7-0915BF9D6404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881A7C2-5FA8-4C44-9B2E-80926DE48948}"/>
              </a:ext>
            </a:extLst>
          </p:cNvPr>
          <p:cNvSpPr txBox="1"/>
          <p:nvPr/>
        </p:nvSpPr>
        <p:spPr>
          <a:xfrm>
            <a:off x="3988682" y="2733948"/>
            <a:ext cx="1402441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>
              <a:lnSpc>
                <a:spcPct val="200000"/>
              </a:lnSpc>
            </a:pPr>
            <a:r>
              <a:rPr kumimoji="0" lang="ko-KR" altLang="en-US" sz="1100" dirty="0">
                <a:solidFill>
                  <a:prstClr val="black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교육 동영상 시청하기</a:t>
            </a:r>
            <a:endParaRPr kumimoji="0" lang="en-US" altLang="ko-KR" sz="1100" dirty="0">
              <a:solidFill>
                <a:prstClr val="black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E5D5617-E163-4873-8991-7AA7066E93E4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EBB365-E12E-4785-AF0F-6465068F2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10955"/>
              </p:ext>
            </p:extLst>
          </p:nvPr>
        </p:nvGraphicFramePr>
        <p:xfrm>
          <a:off x="130947" y="946262"/>
          <a:ext cx="6679004" cy="65024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u="sng" kern="12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참여하기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329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SC-1402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35595"/>
              </p:ext>
            </p:extLst>
          </p:nvPr>
        </p:nvGraphicFramePr>
        <p:xfrm>
          <a:off x="7061199" y="836712"/>
          <a:ext cx="2717801" cy="292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271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50530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서비스</a:t>
                      </a: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조회기간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등록일자 기간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집중클리닝 참여 결과 리스트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건만 노출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 분류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URL,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 값만 노출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등록한 월 내에서 수정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수정불가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매월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접수마감하여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등록한 월 기준으로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일부터 수정불가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긴급구조대상자 신고 결과 리스트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건만 노출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신고사유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URL,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 값만 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긴급구조대상자 신고는 마감일자 상관없이 신고한 이후 수정 불가능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 기간 내 자살유발정보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유해정보의 총 등록 건수 확인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새로운 보고서 개별 등록  화면 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 여부와 상관없이 해당 내용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등록된 개별 화면을 통해 등록 내용 확인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집중클리닝 참여하기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3F1FB586-F9CF-47ED-8C0E-8F727790A126}"/>
              </a:ext>
            </a:extLst>
          </p:cNvPr>
          <p:cNvSpPr/>
          <p:nvPr/>
        </p:nvSpPr>
        <p:spPr>
          <a:xfrm>
            <a:off x="1061127" y="2118659"/>
            <a:ext cx="5655274" cy="590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6FF687FD-9D7C-4697-A24B-6CCF3DAE7284}"/>
              </a:ext>
            </a:extLst>
          </p:cNvPr>
          <p:cNvSpPr/>
          <p:nvPr/>
        </p:nvSpPr>
        <p:spPr>
          <a:xfrm>
            <a:off x="6118391" y="2211340"/>
            <a:ext cx="540000" cy="12760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D2A2E48-131E-47BE-9E24-8A8C8C23DE44}"/>
              </a:ext>
            </a:extLst>
          </p:cNvPr>
          <p:cNvSpPr/>
          <p:nvPr/>
        </p:nvSpPr>
        <p:spPr>
          <a:xfrm>
            <a:off x="5893806" y="2883543"/>
            <a:ext cx="768399" cy="16714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보고서 등록</a:t>
            </a:r>
          </a:p>
        </p:txBody>
      </p:sp>
      <p:sp>
        <p:nvSpPr>
          <p:cNvPr id="65" name="Oval 42">
            <a:extLst>
              <a:ext uri="{FF2B5EF4-FFF2-40B4-BE49-F238E27FC236}">
                <a16:creationId xmlns="" xmlns:a16="http://schemas.microsoft.com/office/drawing/2014/main" id="{F3C10553-8239-4E87-93F9-353424F9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314" y="274447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BE99D320-B528-4816-AF93-D2D1CF9DD58B}"/>
              </a:ext>
            </a:extLst>
          </p:cNvPr>
          <p:cNvGraphicFramePr>
            <a:graphicFrameLocks noGrp="1"/>
          </p:cNvGraphicFramePr>
          <p:nvPr/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8E8E99FF-020E-4489-A991-5E8C8796E1FE}"/>
              </a:ext>
            </a:extLst>
          </p:cNvPr>
          <p:cNvSpPr/>
          <p:nvPr/>
        </p:nvSpPr>
        <p:spPr bwMode="auto">
          <a:xfrm>
            <a:off x="7072537" y="5517232"/>
            <a:ext cx="2717798" cy="9361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기간에는 봉사시간을 지급하지 않음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E718EE7-BAA9-4026-B925-92486CEC8224}"/>
              </a:ext>
            </a:extLst>
          </p:cNvPr>
          <p:cNvSpPr txBox="1"/>
          <p:nvPr/>
        </p:nvSpPr>
        <p:spPr>
          <a:xfrm>
            <a:off x="1113305" y="3104964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F40539C-A840-4D45-A1B7-823C2E6CB558}"/>
              </a:ext>
            </a:extLst>
          </p:cNvPr>
          <p:cNvSpPr/>
          <p:nvPr/>
        </p:nvSpPr>
        <p:spPr>
          <a:xfrm>
            <a:off x="3031282" y="2771305"/>
            <a:ext cx="2716740" cy="299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등록 건수  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</a:t>
            </a:r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380BB850-3B29-43E6-942B-94C7302FA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81663"/>
              </p:ext>
            </p:extLst>
          </p:nvPr>
        </p:nvGraphicFramePr>
        <p:xfrm>
          <a:off x="1078470" y="3394159"/>
          <a:ext cx="5644614" cy="1707763"/>
        </p:xfrm>
        <a:graphic>
          <a:graphicData uri="http://schemas.openxmlformats.org/drawingml/2006/table">
            <a:tbl>
              <a:tblPr/>
              <a:tblGrid>
                <a:gridCol w="283048">
                  <a:extLst>
                    <a:ext uri="{9D8B030D-6E8A-4147-A177-3AD203B41FA5}">
                      <a16:colId xmlns="" xmlns:a16="http://schemas.microsoft.com/office/drawing/2014/main" val="4098875490"/>
                    </a:ext>
                  </a:extLst>
                </a:gridCol>
                <a:gridCol w="761068">
                  <a:extLst>
                    <a:ext uri="{9D8B030D-6E8A-4147-A177-3AD203B41FA5}">
                      <a16:colId xmlns="" xmlns:a16="http://schemas.microsoft.com/office/drawing/2014/main" val="3373210071"/>
                    </a:ext>
                  </a:extLst>
                </a:gridCol>
                <a:gridCol w="725625">
                  <a:extLst>
                    <a:ext uri="{9D8B030D-6E8A-4147-A177-3AD203B41FA5}">
                      <a16:colId xmlns="" xmlns:a16="http://schemas.microsoft.com/office/drawing/2014/main" val="2514119387"/>
                    </a:ext>
                  </a:extLst>
                </a:gridCol>
                <a:gridCol w="822547">
                  <a:extLst>
                    <a:ext uri="{9D8B030D-6E8A-4147-A177-3AD203B41FA5}">
                      <a16:colId xmlns="" xmlns:a16="http://schemas.microsoft.com/office/drawing/2014/main" val="3654421426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33821425"/>
                    </a:ext>
                  </a:extLst>
                </a:gridCol>
                <a:gridCol w="1713483">
                  <a:extLst>
                    <a:ext uri="{9D8B030D-6E8A-4147-A177-3AD203B41FA5}">
                      <a16:colId xmlns="" xmlns:a16="http://schemas.microsoft.com/office/drawing/2014/main" val="713152165"/>
                    </a:ext>
                  </a:extLst>
                </a:gridCol>
                <a:gridCol w="618763">
                  <a:extLst>
                    <a:ext uri="{9D8B030D-6E8A-4147-A177-3AD203B41FA5}">
                      <a16:colId xmlns="" xmlns:a16="http://schemas.microsoft.com/office/drawing/2014/main" val="3455959725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36000" marR="36000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자살유발분류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 분류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7460668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2022-03-05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</a:t>
                      </a:r>
                      <a:endParaRPr lang="en-US" altLang="ko-KR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SNS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트위터</a:t>
                      </a:r>
                      <a:endParaRPr lang="en-US" altLang="ko-KR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http://twitter.com/0000</a:t>
                      </a:r>
                      <a:endParaRPr lang="en-US" altLang="ko-KR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수정불가</a:t>
                      </a:r>
                      <a:endParaRPr lang="en-US" altLang="ko-KR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150210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2022-03-05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SNS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인스타그램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https://Instagram.com/000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수정불가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417882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09179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0610863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243027"/>
                  </a:ext>
                </a:extLst>
              </a:tr>
              <a:tr h="208874">
                <a:tc gridSpan="7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74808509"/>
                  </a:ext>
                </a:extLst>
              </a:tr>
              <a:tr h="24564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2022-04-05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</a:t>
                      </a:r>
                      <a:endParaRPr lang="en-US" altLang="ko-KR" sz="800" u="none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디시인사이드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sng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http://gall.dcinside.com/bo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</a:t>
                      </a:r>
                      <a:endParaRPr lang="en-US" sz="80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1589372"/>
                  </a:ext>
                </a:extLst>
              </a:tr>
            </a:tbl>
          </a:graphicData>
        </a:graphic>
      </p:graphicFrame>
      <p:sp>
        <p:nvSpPr>
          <p:cNvPr id="149" name="Oval 42">
            <a:extLst>
              <a:ext uri="{FF2B5EF4-FFF2-40B4-BE49-F238E27FC236}">
                <a16:creationId xmlns="" xmlns:a16="http://schemas.microsoft.com/office/drawing/2014/main" id="{8511AFA9-28F7-48C9-B708-D93D7EA7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74" y="3169215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FEB9147-4495-4859-AAAC-1964DD610935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42">
            <a:extLst>
              <a:ext uri="{FF2B5EF4-FFF2-40B4-BE49-F238E27FC236}">
                <a16:creationId xmlns="" xmlns:a16="http://schemas.microsoft.com/office/drawing/2014/main" id="{E42F7CEC-55E9-4E9F-A4C7-556AC6F26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28" y="2886332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8BBC0C3-559A-472C-B352-E33ECD54BCFE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8EA23F41-1221-4AEB-ABC1-C473851B0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02827"/>
              </p:ext>
            </p:extLst>
          </p:nvPr>
        </p:nvGraphicFramePr>
        <p:xfrm>
          <a:off x="130947" y="946262"/>
          <a:ext cx="6679004" cy="65024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u="sng" kern="12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참여하기</a:t>
                      </a:r>
                      <a:endParaRPr lang="en-US" altLang="ko-KR" sz="900" b="1" u="sng" kern="12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u="none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A11F153D-7054-46D7-91BD-6A00B20B3595}"/>
              </a:ext>
            </a:extLst>
          </p:cNvPr>
          <p:cNvSpPr/>
          <p:nvPr/>
        </p:nvSpPr>
        <p:spPr>
          <a:xfrm>
            <a:off x="1331069" y="3041357"/>
            <a:ext cx="2716740" cy="3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집중클리닝 참여 결과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42">
            <a:extLst>
              <a:ext uri="{FF2B5EF4-FFF2-40B4-BE49-F238E27FC236}">
                <a16:creationId xmlns="" xmlns:a16="http://schemas.microsoft.com/office/drawing/2014/main" id="{F77AEDB0-2FA1-426E-BC20-335C5035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19" y="343053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7" name="Oval 42">
            <a:extLst>
              <a:ext uri="{FF2B5EF4-FFF2-40B4-BE49-F238E27FC236}">
                <a16:creationId xmlns="" xmlns:a16="http://schemas.microsoft.com/office/drawing/2014/main" id="{838A7D3B-85FD-435C-9A72-A0D61DF6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74" y="3651914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="" xmlns:a16="http://schemas.microsoft.com/office/drawing/2014/main" id="{18276C0F-7A79-47C7-B5BC-44ABB6B2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5173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참여하기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모니터링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72A4F76-73D8-4E76-A1C1-16FEF011EEAD}"/>
              </a:ext>
            </a:extLst>
          </p:cNvPr>
          <p:cNvSpPr txBox="1"/>
          <p:nvPr/>
        </p:nvSpPr>
        <p:spPr>
          <a:xfrm>
            <a:off x="2172393" y="5184357"/>
            <a:ext cx="36939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◀◀  ◀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| 2 | 3 | 4 | 5 | 6 | 7 | 8 | 9 | 10  ▶  ▶▶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7E2E36D-A75E-4849-BB62-415F72E974CF}"/>
              </a:ext>
            </a:extLst>
          </p:cNvPr>
          <p:cNvSpPr/>
          <p:nvPr/>
        </p:nvSpPr>
        <p:spPr>
          <a:xfrm>
            <a:off x="2661999" y="5184358"/>
            <a:ext cx="2699530" cy="2154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F18BDCB6-B381-42EF-B51E-E77F3FE52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83849"/>
              </p:ext>
            </p:extLst>
          </p:nvPr>
        </p:nvGraphicFramePr>
        <p:xfrm>
          <a:off x="4107227" y="5617840"/>
          <a:ext cx="2789195" cy="835496"/>
        </p:xfrm>
        <a:graphic>
          <a:graphicData uri="http://schemas.openxmlformats.org/drawingml/2006/table">
            <a:tbl>
              <a:tblPr/>
              <a:tblGrid>
                <a:gridCol w="808975"/>
                <a:gridCol w="1980220">
                  <a:extLst>
                    <a:ext uri="{9D8B030D-6E8A-4147-A177-3AD203B41FA5}">
                      <a16:colId xmlns="" xmlns:a16="http://schemas.microsoft.com/office/drawing/2014/main" val="2514119387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긴급구조대상자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신고사유</a:t>
                      </a: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7460668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dirty="0"/>
                        <a:t>자살 의사 또는 계획을 표현하였습니다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150210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dirty="0"/>
                        <a:t>자살동반자를 모집하였습니다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417882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091791"/>
                  </a:ext>
                </a:extLst>
              </a:tr>
            </a:tbl>
          </a:graphicData>
        </a:graphic>
      </p:graphicFrame>
      <p:sp>
        <p:nvSpPr>
          <p:cNvPr id="46" name="Oval 42">
            <a:extLst>
              <a:ext uri="{FF2B5EF4-FFF2-40B4-BE49-F238E27FC236}">
                <a16:creationId xmlns="" xmlns:a16="http://schemas.microsoft.com/office/drawing/2014/main" id="{29ECA9B6-2483-4904-A500-D7FDD2230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809" y="5216653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394621" y="5527616"/>
            <a:ext cx="666897" cy="338554"/>
            <a:chOff x="3394621" y="5059564"/>
            <a:chExt cx="666897" cy="338554"/>
          </a:xfrm>
        </p:grpSpPr>
        <p:sp>
          <p:nvSpPr>
            <p:cNvPr id="49" name="오른쪽 화살표 48"/>
            <p:cNvSpPr/>
            <p:nvPr/>
          </p:nvSpPr>
          <p:spPr bwMode="auto">
            <a:xfrm>
              <a:off x="3394621" y="5090486"/>
              <a:ext cx="666897" cy="304612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5F40539C-A840-4D45-A1B7-823C2E6CB558}"/>
                </a:ext>
              </a:extLst>
            </p:cNvPr>
            <p:cNvSpPr/>
            <p:nvPr/>
          </p:nvSpPr>
          <p:spPr>
            <a:xfrm>
              <a:off x="3430390" y="5059564"/>
              <a:ext cx="5130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sz="8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이어서</a:t>
              </a:r>
              <a:endPara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548E8ED1-BDFC-456C-A999-2824C49375A0}"/>
              </a:ext>
            </a:extLst>
          </p:cNvPr>
          <p:cNvGrpSpPr/>
          <p:nvPr/>
        </p:nvGrpSpPr>
        <p:grpSpPr>
          <a:xfrm>
            <a:off x="1775719" y="2185296"/>
            <a:ext cx="1952351" cy="151795"/>
            <a:chOff x="1775719" y="2185296"/>
            <a:chExt cx="1952351" cy="151795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8E9372A9-D4CC-4984-AFCB-1231EF0844D6}"/>
                </a:ext>
              </a:extLst>
            </p:cNvPr>
            <p:cNvSpPr/>
            <p:nvPr/>
          </p:nvSpPr>
          <p:spPr>
            <a:xfrm>
              <a:off x="1775719" y="2185296"/>
              <a:ext cx="720080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2000-05-20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Calendar">
              <a:extLst>
                <a:ext uri="{FF2B5EF4-FFF2-40B4-BE49-F238E27FC236}">
                  <a16:creationId xmlns="" xmlns:a16="http://schemas.microsoft.com/office/drawing/2014/main" id="{B40417EA-1FC5-444E-A7A0-719F8DBCC9D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20065" y="2185296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02E7FC27-0717-435C-9BB5-0ACD82C2F6CC}"/>
                </a:ext>
              </a:extLst>
            </p:cNvPr>
            <p:cNvSpPr/>
            <p:nvPr/>
          </p:nvSpPr>
          <p:spPr>
            <a:xfrm>
              <a:off x="2820191" y="2185296"/>
              <a:ext cx="720080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2021-06-20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Calendar">
              <a:extLst>
                <a:ext uri="{FF2B5EF4-FFF2-40B4-BE49-F238E27FC236}">
                  <a16:creationId xmlns="" xmlns:a16="http://schemas.microsoft.com/office/drawing/2014/main" id="{234C944A-8539-4526-9661-CF71E75A97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76275" y="2185296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5F771F89-BC14-4205-A410-B998174CAD68}"/>
                </a:ext>
              </a:extLst>
            </p:cNvPr>
            <p:cNvSpPr/>
            <p:nvPr/>
          </p:nvSpPr>
          <p:spPr>
            <a:xfrm>
              <a:off x="2661999" y="2185296"/>
              <a:ext cx="158192" cy="15179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79461D3-3E3A-4AB7-9D8D-E85669372395}"/>
              </a:ext>
            </a:extLst>
          </p:cNvPr>
          <p:cNvSpPr/>
          <p:nvPr/>
        </p:nvSpPr>
        <p:spPr>
          <a:xfrm>
            <a:off x="1159445" y="216886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  <a:r>
              <a:rPr lang="ko-KR" altLang="en-US" sz="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6A72BE94-F953-4F7F-B449-C2CD13C261C8}"/>
              </a:ext>
            </a:extLst>
          </p:cNvPr>
          <p:cNvGrpSpPr/>
          <p:nvPr/>
        </p:nvGrpSpPr>
        <p:grpSpPr>
          <a:xfrm>
            <a:off x="1147240" y="2432397"/>
            <a:ext cx="1333111" cy="202384"/>
            <a:chOff x="-532964" y="2231394"/>
            <a:chExt cx="1217390" cy="168232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525B8AE1-8E7D-4093-B1A0-B74497B80CCE}"/>
                </a:ext>
              </a:extLst>
            </p:cNvPr>
            <p:cNvSpPr/>
            <p:nvPr/>
          </p:nvSpPr>
          <p:spPr>
            <a:xfrm>
              <a:off x="-532964" y="2231394"/>
              <a:ext cx="597881" cy="168232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자살유발분류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069E768-C1CC-4960-9AA4-5B51B43DC831}"/>
                </a:ext>
              </a:extLst>
            </p:cNvPr>
            <p:cNvSpPr/>
            <p:nvPr/>
          </p:nvSpPr>
          <p:spPr>
            <a:xfrm>
              <a:off x="103883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38CAA080-1E36-412B-A74D-E5737CEBCF15}"/>
                </a:ext>
              </a:extLst>
            </p:cNvPr>
            <p:cNvSpPr/>
            <p:nvPr/>
          </p:nvSpPr>
          <p:spPr>
            <a:xfrm>
              <a:off x="549180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6A72BE94-F953-4F7F-B449-C2CD13C261C8}"/>
              </a:ext>
            </a:extLst>
          </p:cNvPr>
          <p:cNvGrpSpPr/>
          <p:nvPr/>
        </p:nvGrpSpPr>
        <p:grpSpPr>
          <a:xfrm>
            <a:off x="2690841" y="2421468"/>
            <a:ext cx="1269747" cy="215444"/>
            <a:chOff x="-514068" y="2226197"/>
            <a:chExt cx="1159525" cy="179088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525B8AE1-8E7D-4093-B1A0-B74497B80CCE}"/>
                </a:ext>
              </a:extLst>
            </p:cNvPr>
            <p:cNvSpPr/>
            <p:nvPr/>
          </p:nvSpPr>
          <p:spPr>
            <a:xfrm>
              <a:off x="-514068" y="2226197"/>
              <a:ext cx="619878" cy="179088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사이트분류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A069E768-C1CC-4960-9AA4-5B51B43DC831}"/>
                </a:ext>
              </a:extLst>
            </p:cNvPr>
            <p:cNvSpPr/>
            <p:nvPr/>
          </p:nvSpPr>
          <p:spPr>
            <a:xfrm>
              <a:off x="64917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38CAA080-1E36-412B-A74D-E5737CEBCF15}"/>
                </a:ext>
              </a:extLst>
            </p:cNvPr>
            <p:cNvSpPr/>
            <p:nvPr/>
          </p:nvSpPr>
          <p:spPr>
            <a:xfrm>
              <a:off x="510211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6A72BE94-F953-4F7F-B449-C2CD13C261C8}"/>
              </a:ext>
            </a:extLst>
          </p:cNvPr>
          <p:cNvGrpSpPr/>
          <p:nvPr/>
        </p:nvGrpSpPr>
        <p:grpSpPr>
          <a:xfrm>
            <a:off x="4010208" y="2419797"/>
            <a:ext cx="1269747" cy="215444"/>
            <a:chOff x="-514068" y="2226197"/>
            <a:chExt cx="1159525" cy="179088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525B8AE1-8E7D-4093-B1A0-B74497B80CCE}"/>
                </a:ext>
              </a:extLst>
            </p:cNvPr>
            <p:cNvSpPr/>
            <p:nvPr/>
          </p:nvSpPr>
          <p:spPr>
            <a:xfrm>
              <a:off x="-514068" y="2226197"/>
              <a:ext cx="619878" cy="179088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사이트명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A069E768-C1CC-4960-9AA4-5B51B43DC831}"/>
                </a:ext>
              </a:extLst>
            </p:cNvPr>
            <p:cNvSpPr/>
            <p:nvPr/>
          </p:nvSpPr>
          <p:spPr>
            <a:xfrm>
              <a:off x="64917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38CAA080-1E36-412B-A74D-E5737CEBCF15}"/>
                </a:ext>
              </a:extLst>
            </p:cNvPr>
            <p:cNvSpPr/>
            <p:nvPr/>
          </p:nvSpPr>
          <p:spPr>
            <a:xfrm>
              <a:off x="510211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462014" y="2149717"/>
            <a:ext cx="1223305" cy="215444"/>
            <a:chOff x="4119370" y="2024844"/>
            <a:chExt cx="1223305" cy="215444"/>
          </a:xfrm>
        </p:grpSpPr>
        <p:grpSp>
          <p:nvGrpSpPr>
            <p:cNvPr id="80" name="Option">
              <a:extLst>
                <a:ext uri="{FF2B5EF4-FFF2-40B4-BE49-F238E27FC236}">
                  <a16:creationId xmlns="" xmlns:a16="http://schemas.microsoft.com/office/drawing/2014/main" id="{AC6B9F05-8A38-40AC-8436-7ACC1487A35F}"/>
                </a:ext>
              </a:extLst>
            </p:cNvPr>
            <p:cNvGrpSpPr/>
            <p:nvPr/>
          </p:nvGrpSpPr>
          <p:grpSpPr>
            <a:xfrm>
              <a:off x="4677067" y="2066035"/>
              <a:ext cx="243467" cy="137795"/>
              <a:chOff x="1068388" y="1871026"/>
              <a:chExt cx="243467" cy="137795"/>
            </a:xfrm>
          </p:grpSpPr>
          <p:grpSp>
            <p:nvGrpSpPr>
              <p:cNvPr id="88" name="Option">
                <a:extLst>
                  <a:ext uri="{FF2B5EF4-FFF2-40B4-BE49-F238E27FC236}">
                    <a16:creationId xmlns="" xmlns:a16="http://schemas.microsoft.com/office/drawing/2014/main" id="{B22D2256-ACBE-4973-97F5-32AF85B612A7}"/>
                  </a:ext>
                </a:extLst>
              </p:cNvPr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90" name="Circle">
                  <a:extLst>
                    <a:ext uri="{FF2B5EF4-FFF2-40B4-BE49-F238E27FC236}">
                      <a16:creationId xmlns="" xmlns:a16="http://schemas.microsoft.com/office/drawing/2014/main" id="{FDADA9E4-C840-41F2-8966-ACEFC7399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800000"/>
                  <a:headEnd/>
                  <a:tailEnd/>
                </a:ln>
                <a:effectLst>
                  <a:innerShdw blurRad="38100" dist="127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b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heck" hidden="1">
                  <a:extLst>
                    <a:ext uri="{FF2B5EF4-FFF2-40B4-BE49-F238E27FC236}">
                      <a16:creationId xmlns="" xmlns:a16="http://schemas.microsoft.com/office/drawing/2014/main" id="{F5EB2478-667D-4594-A20A-480FA04032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b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9" name="Text">
                <a:extLst>
                  <a:ext uri="{FF2B5EF4-FFF2-40B4-BE49-F238E27FC236}">
                    <a16:creationId xmlns="" xmlns:a16="http://schemas.microsoft.com/office/drawing/2014/main" id="{FC738AD6-D6A4-4B3A-853A-8666F82A1457}"/>
                  </a:ext>
                </a:extLst>
              </p:cNvPr>
              <p:cNvSpPr txBox="1"/>
              <p:nvPr/>
            </p:nvSpPr>
            <p:spPr>
              <a:xfrm>
                <a:off x="1254147" y="1871026"/>
                <a:ext cx="57708" cy="1377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altLang="ko-KR" sz="800" b="0" noProof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Y</a:t>
                </a:r>
                <a:endParaRPr 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Option">
              <a:extLst>
                <a:ext uri="{FF2B5EF4-FFF2-40B4-BE49-F238E27FC236}">
                  <a16:creationId xmlns="" xmlns:a16="http://schemas.microsoft.com/office/drawing/2014/main" id="{2ADB1E57-D9FE-4715-9CD6-3C53BE225811}"/>
                </a:ext>
              </a:extLst>
            </p:cNvPr>
            <p:cNvGrpSpPr/>
            <p:nvPr/>
          </p:nvGrpSpPr>
          <p:grpSpPr>
            <a:xfrm>
              <a:off x="5058047" y="2065400"/>
              <a:ext cx="284628" cy="137795"/>
              <a:chOff x="1068388" y="1871026"/>
              <a:chExt cx="284628" cy="137795"/>
            </a:xfrm>
          </p:grpSpPr>
          <p:grpSp>
            <p:nvGrpSpPr>
              <p:cNvPr id="83" name="Option">
                <a:extLst>
                  <a:ext uri="{FF2B5EF4-FFF2-40B4-BE49-F238E27FC236}">
                    <a16:creationId xmlns="" xmlns:a16="http://schemas.microsoft.com/office/drawing/2014/main" id="{FE62FE0B-042A-4722-AB67-00B02CD1498F}"/>
                  </a:ext>
                </a:extLst>
              </p:cNvPr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85" name="Circle">
                  <a:extLst>
                    <a:ext uri="{FF2B5EF4-FFF2-40B4-BE49-F238E27FC236}">
                      <a16:creationId xmlns="" xmlns:a16="http://schemas.microsoft.com/office/drawing/2014/main" id="{4E2DB1FD-493C-4DDD-85EB-7D3C6C18D0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800000"/>
                  <a:headEnd/>
                  <a:tailEnd/>
                </a:ln>
                <a:effectLst>
                  <a:innerShdw blurRad="38100" dist="127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b="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Check" hidden="1">
                  <a:extLst>
                    <a:ext uri="{FF2B5EF4-FFF2-40B4-BE49-F238E27FC236}">
                      <a16:creationId xmlns="" xmlns:a16="http://schemas.microsoft.com/office/drawing/2014/main" id="{F459C630-DD5A-473C-BF8B-DB8B972F8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b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4" name="Text">
                <a:extLst>
                  <a:ext uri="{FF2B5EF4-FFF2-40B4-BE49-F238E27FC236}">
                    <a16:creationId xmlns="" xmlns:a16="http://schemas.microsoft.com/office/drawing/2014/main" id="{49C91C17-E70C-4BAE-94E4-C22D62488494}"/>
                  </a:ext>
                </a:extLst>
              </p:cNvPr>
              <p:cNvSpPr txBox="1"/>
              <p:nvPr/>
            </p:nvSpPr>
            <p:spPr>
              <a:xfrm>
                <a:off x="1274468" y="1871026"/>
                <a:ext cx="78548" cy="1377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altLang="ko-KR" sz="800" b="0" noProof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N</a:t>
                </a:r>
                <a:endParaRPr 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525B8AE1-8E7D-4093-B1A0-B74497B80CCE}"/>
                </a:ext>
              </a:extLst>
            </p:cNvPr>
            <p:cNvSpPr/>
            <p:nvPr/>
          </p:nvSpPr>
          <p:spPr>
            <a:xfrm>
              <a:off x="4119370" y="2024844"/>
              <a:ext cx="547906" cy="21544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긴급구조대상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여부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712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표 165">
            <a:extLst>
              <a:ext uri="{FF2B5EF4-FFF2-40B4-BE49-F238E27FC236}">
                <a16:creationId xmlns="" xmlns:a16="http://schemas.microsoft.com/office/drawing/2014/main" id="{2B5F69A9-4F5A-4B90-998D-752D00130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40189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09657" y="133521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165" name="TextBox 2">
            <a:extLst>
              <a:ext uri="{FF2B5EF4-FFF2-40B4-BE49-F238E27FC236}">
                <a16:creationId xmlns="" xmlns:a16="http://schemas.microsoft.com/office/drawing/2014/main" id="{D1DE44FF-3DFE-425A-9DFC-DA5DFF38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SC-1403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1" name="표 280">
            <a:extLst>
              <a:ext uri="{FF2B5EF4-FFF2-40B4-BE49-F238E27FC236}">
                <a16:creationId xmlns="" xmlns:a16="http://schemas.microsoft.com/office/drawing/2014/main" id="{486B1A5F-0300-4C37-8863-387BC848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83281"/>
              </p:ext>
            </p:extLst>
          </p:nvPr>
        </p:nvGraphicFramePr>
        <p:xfrm>
          <a:off x="7061199" y="836712"/>
          <a:ext cx="2717801" cy="557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신고구분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분류 선택기능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dirty="0" smtClean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sz="900" dirty="0" smtClean="0">
                          <a:highlight>
                            <a:srgbClr val="FFFF00"/>
                          </a:highlight>
                        </a:rPr>
                        <a:t>자살동반자 모집정보</a:t>
                      </a:r>
                      <a:r>
                        <a:rPr lang="en-US" altLang="ko-KR" sz="900" dirty="0" smtClean="0">
                          <a:highlight>
                            <a:srgbClr val="FFFF00"/>
                          </a:highlight>
                        </a:rPr>
                        <a:t>/ </a:t>
                      </a:r>
                      <a:r>
                        <a:rPr lang="ko-KR" altLang="en-US" sz="900" dirty="0" smtClean="0">
                          <a:highlight>
                            <a:srgbClr val="FFFF00"/>
                          </a:highlight>
                        </a:rPr>
                        <a:t>자살에 대한 구체적인 방법을 제시하는 정보</a:t>
                      </a:r>
                      <a:r>
                        <a:rPr lang="en-US" altLang="ko-KR" sz="900" dirty="0" smtClean="0">
                          <a:highlight>
                            <a:srgbClr val="FFFF00"/>
                          </a:highlight>
                        </a:rPr>
                        <a:t>/ </a:t>
                      </a:r>
                      <a:r>
                        <a:rPr lang="ko-KR" altLang="en-US" sz="900" dirty="0" smtClean="0">
                          <a:highlight>
                            <a:srgbClr val="FFFF00"/>
                          </a:highlight>
                        </a:rPr>
                        <a:t>자살을 실행하거나 유도하는 내용을 담은 정보</a:t>
                      </a:r>
                      <a:r>
                        <a:rPr lang="en-US" altLang="ko-KR" sz="900" dirty="0" smtClean="0">
                          <a:highlight>
                            <a:srgbClr val="FFFF00"/>
                          </a:highlight>
                        </a:rPr>
                        <a:t>/ </a:t>
                      </a:r>
                      <a:r>
                        <a:rPr lang="ko-KR" altLang="en-US" sz="900" b="1" u="sng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자살위해물건의 판매 또는 활용에 관한 정보</a:t>
                      </a:r>
                      <a:r>
                        <a:rPr lang="en-US" altLang="ko-KR" sz="900" dirty="0" smtClean="0">
                          <a:highlight>
                            <a:srgbClr val="FFFF00"/>
                          </a:highlight>
                        </a:rPr>
                        <a:t>)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 분류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사이트분류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 선택 기능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확인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 기능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입력할 수 있도록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접수 불가능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 형태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자살위해물건 정보 선택 기능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분류 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자살위해물건의 판매 또는 활용에 관한 정보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 </a:t>
                      </a:r>
                      <a:r>
                        <a:rPr kumimoji="0" lang="ko-KR" altLang="en-US" sz="9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활성화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해당 사이트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신고이미지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파일 등록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압축 기능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파일 삭제 처리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 구분 유 클릭 시 긴급구조대상자 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문자미리보기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활성화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408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정보 저장하는 기능으로 저장 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신고정보가 입력되었습니다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자살유발정보 신고 리스트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  <a:tr h="52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내용 저장하지 않고 자살유발정보 신고 리스트 화면으로 이동하며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 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입력하신 정보를 저장하지 않으시겠습니까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78908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문자미리보기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안내 창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6288922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6879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6317884"/>
                  </a:ext>
                </a:extLst>
              </a:tr>
            </a:tbl>
          </a:graphicData>
        </a:graphic>
      </p:graphicFrame>
      <p:graphicFrame>
        <p:nvGraphicFramePr>
          <p:cNvPr id="405" name="표 404">
            <a:extLst>
              <a:ext uri="{FF2B5EF4-FFF2-40B4-BE49-F238E27FC236}">
                <a16:creationId xmlns="" xmlns:a16="http://schemas.microsoft.com/office/drawing/2014/main" id="{94B0ACD1-A9DC-4908-9483-E80166993D1B}"/>
              </a:ext>
            </a:extLst>
          </p:cNvPr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2" name="표 391">
            <a:extLst>
              <a:ext uri="{FF2B5EF4-FFF2-40B4-BE49-F238E27FC236}">
                <a16:creationId xmlns="" xmlns:a16="http://schemas.microsoft.com/office/drawing/2014/main" id="{CD5ADEAD-F1B8-4BCD-A74E-62203D2B7D01}"/>
              </a:ext>
            </a:extLst>
          </p:cNvPr>
          <p:cNvGraphicFramePr>
            <a:graphicFrameLocks noGrp="1"/>
          </p:cNvGraphicFramePr>
          <p:nvPr/>
        </p:nvGraphicFramePr>
        <p:xfrm>
          <a:off x="1082682" y="1708995"/>
          <a:ext cx="5772111" cy="28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grpSp>
        <p:nvGrpSpPr>
          <p:cNvPr id="393" name="Option">
            <a:extLst>
              <a:ext uri="{FF2B5EF4-FFF2-40B4-BE49-F238E27FC236}">
                <a16:creationId xmlns="" xmlns:a16="http://schemas.microsoft.com/office/drawing/2014/main" id="{2E0454B7-578B-4309-9C95-83B7C6F319D5}"/>
              </a:ext>
            </a:extLst>
          </p:cNvPr>
          <p:cNvGrpSpPr/>
          <p:nvPr/>
        </p:nvGrpSpPr>
        <p:grpSpPr>
          <a:xfrm>
            <a:off x="2447925" y="1784086"/>
            <a:ext cx="793058" cy="137795"/>
            <a:chOff x="1096963" y="1871026"/>
            <a:chExt cx="793058" cy="137795"/>
          </a:xfrm>
        </p:grpSpPr>
        <p:sp>
          <p:nvSpPr>
            <p:cNvPr id="399" name="Check" hidden="1">
              <a:extLst>
                <a:ext uri="{FF2B5EF4-FFF2-40B4-BE49-F238E27FC236}">
                  <a16:creationId xmlns="" xmlns:a16="http://schemas.microsoft.com/office/drawing/2014/main" id="{55CB0F1D-FB52-4F22-8CC6-23BA0E1A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b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5" name="Text">
              <a:extLst>
                <a:ext uri="{FF2B5EF4-FFF2-40B4-BE49-F238E27FC236}">
                  <a16:creationId xmlns="" xmlns:a16="http://schemas.microsoft.com/office/drawing/2014/main" id="{005714C6-FA24-4DB2-AD83-3CC9521BB332}"/>
                </a:ext>
              </a:extLst>
            </p:cNvPr>
            <p:cNvSpPr txBox="1"/>
            <p:nvPr/>
          </p:nvSpPr>
          <p:spPr>
            <a:xfrm>
              <a:off x="1274468" y="1871026"/>
              <a:ext cx="615553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00" name="Option">
            <a:extLst>
              <a:ext uri="{FF2B5EF4-FFF2-40B4-BE49-F238E27FC236}">
                <a16:creationId xmlns="" xmlns:a16="http://schemas.microsoft.com/office/drawing/2014/main" id="{E850012C-D577-4A9F-A130-564A810EAA60}"/>
              </a:ext>
            </a:extLst>
          </p:cNvPr>
          <p:cNvGrpSpPr/>
          <p:nvPr/>
        </p:nvGrpSpPr>
        <p:grpSpPr>
          <a:xfrm>
            <a:off x="3386286" y="1784085"/>
            <a:ext cx="616449" cy="137795"/>
            <a:chOff x="1068388" y="1871026"/>
            <a:chExt cx="616449" cy="137795"/>
          </a:xfrm>
        </p:grpSpPr>
        <p:grpSp>
          <p:nvGrpSpPr>
            <p:cNvPr id="401" name="Option">
              <a:extLst>
                <a:ext uri="{FF2B5EF4-FFF2-40B4-BE49-F238E27FC236}">
                  <a16:creationId xmlns="" xmlns:a16="http://schemas.microsoft.com/office/drawing/2014/main" id="{F5026DA7-9073-42F7-9CD9-AEF148DC3F32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03" name="Circle">
                <a:extLst>
                  <a:ext uri="{FF2B5EF4-FFF2-40B4-BE49-F238E27FC236}">
                    <a16:creationId xmlns="" xmlns:a16="http://schemas.microsoft.com/office/drawing/2014/main" id="{58C4F720-2135-490E-B47F-3A226A109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04" name="Check" hidden="1">
                <a:extLst>
                  <a:ext uri="{FF2B5EF4-FFF2-40B4-BE49-F238E27FC236}">
                    <a16:creationId xmlns="" xmlns:a16="http://schemas.microsoft.com/office/drawing/2014/main" id="{FFA77F83-D1AA-4F1F-9E2D-DC78D1EE8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2" name="Text">
              <a:extLst>
                <a:ext uri="{FF2B5EF4-FFF2-40B4-BE49-F238E27FC236}">
                  <a16:creationId xmlns="" xmlns:a16="http://schemas.microsoft.com/office/drawing/2014/main" id="{37CFAEC2-0FB8-4151-A782-5C2D97B5318C}"/>
                </a:ext>
              </a:extLst>
            </p:cNvPr>
            <p:cNvSpPr txBox="1"/>
            <p:nvPr/>
          </p:nvSpPr>
          <p:spPr>
            <a:xfrm>
              <a:off x="1274468" y="1871026"/>
              <a:ext cx="410369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유해정보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06" name="표 405">
            <a:extLst>
              <a:ext uri="{FF2B5EF4-FFF2-40B4-BE49-F238E27FC236}">
                <a16:creationId xmlns="" xmlns:a16="http://schemas.microsoft.com/office/drawing/2014/main" id="{DE5FC19A-9C37-4B31-8B6C-C9871735A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04388"/>
              </p:ext>
            </p:extLst>
          </p:nvPr>
        </p:nvGraphicFramePr>
        <p:xfrm>
          <a:off x="1078919" y="2070838"/>
          <a:ext cx="5772111" cy="205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2642">
                  <a:extLst>
                    <a:ext uri="{9D8B030D-6E8A-4147-A177-3AD203B41FA5}">
                      <a16:colId xmlns="" xmlns:a16="http://schemas.microsoft.com/office/drawing/2014/main" val="4193356119"/>
                    </a:ext>
                  </a:extLst>
                </a:gridCol>
                <a:gridCol w="1761582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자살유발정보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유해정보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077816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사이트명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9097433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 형태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자살위해물건 정보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023471"/>
                  </a:ext>
                </a:extLst>
              </a:tr>
              <a:tr h="327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첨부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</a:tbl>
          </a:graphicData>
        </a:graphic>
      </p:graphicFrame>
      <p:grpSp>
        <p:nvGrpSpPr>
          <p:cNvPr id="407" name="그룹 406">
            <a:extLst>
              <a:ext uri="{FF2B5EF4-FFF2-40B4-BE49-F238E27FC236}">
                <a16:creationId xmlns="" xmlns:a16="http://schemas.microsoft.com/office/drawing/2014/main" id="{5BE0374B-B653-4443-9FAE-1FF948A29FF6}"/>
              </a:ext>
            </a:extLst>
          </p:cNvPr>
          <p:cNvGrpSpPr/>
          <p:nvPr/>
        </p:nvGrpSpPr>
        <p:grpSpPr>
          <a:xfrm>
            <a:off x="2422792" y="2649345"/>
            <a:ext cx="1569623" cy="165133"/>
            <a:chOff x="3668113" y="4413018"/>
            <a:chExt cx="1569623" cy="195263"/>
          </a:xfrm>
        </p:grpSpPr>
        <p:sp>
          <p:nvSpPr>
            <p:cNvPr id="408" name="직사각형 69">
              <a:extLst>
                <a:ext uri="{FF2B5EF4-FFF2-40B4-BE49-F238E27FC236}">
                  <a16:creationId xmlns="" xmlns:a16="http://schemas.microsoft.com/office/drawing/2014/main" id="{F1C32E15-CC0F-4B32-8034-77E570E30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409" name="직사각형 69">
              <a:extLst>
                <a:ext uri="{FF2B5EF4-FFF2-40B4-BE49-F238E27FC236}">
                  <a16:creationId xmlns="" xmlns:a16="http://schemas.microsoft.com/office/drawing/2014/main" id="{72339904-1698-43C5-A7B5-DAF75EDD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3" name="그룹 412">
            <a:extLst>
              <a:ext uri="{FF2B5EF4-FFF2-40B4-BE49-F238E27FC236}">
                <a16:creationId xmlns="" xmlns:a16="http://schemas.microsoft.com/office/drawing/2014/main" id="{87433B8C-9DD7-4CC9-A781-6FFC2E586BE1}"/>
              </a:ext>
            </a:extLst>
          </p:cNvPr>
          <p:cNvGrpSpPr/>
          <p:nvPr/>
        </p:nvGrpSpPr>
        <p:grpSpPr>
          <a:xfrm>
            <a:off x="2422792" y="3189896"/>
            <a:ext cx="1569623" cy="165133"/>
            <a:chOff x="3668113" y="4413018"/>
            <a:chExt cx="1569623" cy="195263"/>
          </a:xfrm>
        </p:grpSpPr>
        <p:sp>
          <p:nvSpPr>
            <p:cNvPr id="414" name="직사각형 69">
              <a:extLst>
                <a:ext uri="{FF2B5EF4-FFF2-40B4-BE49-F238E27FC236}">
                  <a16:creationId xmlns="" xmlns:a16="http://schemas.microsoft.com/office/drawing/2014/main" id="{2DA413E0-BCA8-4CEB-ABAA-9BE4C9BD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415" name="직사각형 69">
              <a:extLst>
                <a:ext uri="{FF2B5EF4-FFF2-40B4-BE49-F238E27FC236}">
                  <a16:creationId xmlns="" xmlns:a16="http://schemas.microsoft.com/office/drawing/2014/main" id="{E16D7BB0-1909-4F54-9987-ABB381EA1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6" name="직사각형 69">
            <a:extLst>
              <a:ext uri="{FF2B5EF4-FFF2-40B4-BE49-F238E27FC236}">
                <a16:creationId xmlns="" xmlns:a16="http://schemas.microsoft.com/office/drawing/2014/main" id="{C264CC7B-50AA-4D65-9CCC-1255DC29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724" y="3452215"/>
            <a:ext cx="3580482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417" name="직사각형 69">
            <a:extLst>
              <a:ext uri="{FF2B5EF4-FFF2-40B4-BE49-F238E27FC236}">
                <a16:creationId xmlns="" xmlns:a16="http://schemas.microsoft.com/office/drawing/2014/main" id="{7A6CE030-3EA0-43F2-8EFC-37DA18E6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31" y="2108579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418" name="직사각형 69">
            <a:extLst>
              <a:ext uri="{FF2B5EF4-FFF2-40B4-BE49-F238E27FC236}">
                <a16:creationId xmlns="" xmlns:a16="http://schemas.microsoft.com/office/drawing/2014/main" id="{F675E87C-5D0A-4FCD-BECE-D4390A5C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00" y="2108578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" name="직사각형 69">
            <a:extLst>
              <a:ext uri="{FF2B5EF4-FFF2-40B4-BE49-F238E27FC236}">
                <a16:creationId xmlns="" xmlns:a16="http://schemas.microsoft.com/office/drawing/2014/main" id="{13D9F070-0215-473F-BFC4-E0BA6F6A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206" y="3451479"/>
            <a:ext cx="154324" cy="1555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" name="직사각형 69">
            <a:extLst>
              <a:ext uri="{FF2B5EF4-FFF2-40B4-BE49-F238E27FC236}">
                <a16:creationId xmlns="" xmlns:a16="http://schemas.microsoft.com/office/drawing/2014/main" id="{B63A7A04-C5E5-47AD-99E1-0FB6803C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307" y="3746333"/>
            <a:ext cx="2726741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="" xmlns:a16="http://schemas.microsoft.com/office/drawing/2014/main" id="{16C78E08-0606-4702-B056-AB99A5A6F247}"/>
              </a:ext>
            </a:extLst>
          </p:cNvPr>
          <p:cNvSpPr/>
          <p:nvPr/>
        </p:nvSpPr>
        <p:spPr>
          <a:xfrm>
            <a:off x="5263388" y="3738917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432" name="직사각형 431">
            <a:extLst>
              <a:ext uri="{FF2B5EF4-FFF2-40B4-BE49-F238E27FC236}">
                <a16:creationId xmlns="" xmlns:a16="http://schemas.microsoft.com/office/drawing/2014/main" id="{C9D35F9D-1503-42FA-A1EA-8A079E5AE1BA}"/>
              </a:ext>
            </a:extLst>
          </p:cNvPr>
          <p:cNvSpPr/>
          <p:nvPr/>
        </p:nvSpPr>
        <p:spPr>
          <a:xfrm>
            <a:off x="6048882" y="3737474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433" name="직사각형 69">
            <a:extLst>
              <a:ext uri="{FF2B5EF4-FFF2-40B4-BE49-F238E27FC236}">
                <a16:creationId xmlns="" xmlns:a16="http://schemas.microsoft.com/office/drawing/2014/main" id="{952ACFDB-1EF7-4BD3-9F60-AD68259D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030" y="2910470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="" xmlns:a16="http://schemas.microsoft.com/office/drawing/2014/main" id="{A4258DA2-DA3B-41D8-B8D1-882E7763DC2B}"/>
              </a:ext>
            </a:extLst>
          </p:cNvPr>
          <p:cNvSpPr/>
          <p:nvPr/>
        </p:nvSpPr>
        <p:spPr>
          <a:xfrm>
            <a:off x="5908597" y="2908307"/>
            <a:ext cx="640905" cy="1633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입력확인</a:t>
            </a:r>
          </a:p>
        </p:txBody>
      </p:sp>
      <p:sp>
        <p:nvSpPr>
          <p:cNvPr id="435" name="직사각형 69">
            <a:extLst>
              <a:ext uri="{FF2B5EF4-FFF2-40B4-BE49-F238E27FC236}">
                <a16:creationId xmlns="" xmlns:a16="http://schemas.microsoft.com/office/drawing/2014/main" id="{AA7F44FA-594B-4D5C-AE81-231D293D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83" y="2383535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436" name="직사각형 69">
            <a:extLst>
              <a:ext uri="{FF2B5EF4-FFF2-40B4-BE49-F238E27FC236}">
                <a16:creationId xmlns="" xmlns:a16="http://schemas.microsoft.com/office/drawing/2014/main" id="{4223979D-B42B-450B-89B6-D4EFFD99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052" y="2383534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7" name="표 436">
            <a:extLst>
              <a:ext uri="{FF2B5EF4-FFF2-40B4-BE49-F238E27FC236}">
                <a16:creationId xmlns="" xmlns:a16="http://schemas.microsoft.com/office/drawing/2014/main" id="{873D541E-89BF-4C96-8FC9-D3C152CB123D}"/>
              </a:ext>
            </a:extLst>
          </p:cNvPr>
          <p:cNvGraphicFramePr>
            <a:graphicFrameLocks noGrp="1"/>
          </p:cNvGraphicFramePr>
          <p:nvPr/>
        </p:nvGraphicFramePr>
        <p:xfrm>
          <a:off x="1078918" y="4347423"/>
          <a:ext cx="5772111" cy="26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긴급구조대상자 신고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sp>
        <p:nvSpPr>
          <p:cNvPr id="438" name="직사각형 34">
            <a:extLst>
              <a:ext uri="{FF2B5EF4-FFF2-40B4-BE49-F238E27FC236}">
                <a16:creationId xmlns="" xmlns:a16="http://schemas.microsoft.com/office/drawing/2014/main" id="{5D8CD583-4FAB-4395-A712-2459EF8D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0" y="4071580"/>
            <a:ext cx="167545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긴급구조대상자 신고 </a:t>
            </a:r>
          </a:p>
        </p:txBody>
      </p:sp>
      <p:grpSp>
        <p:nvGrpSpPr>
          <p:cNvPr id="439" name="Option">
            <a:extLst>
              <a:ext uri="{FF2B5EF4-FFF2-40B4-BE49-F238E27FC236}">
                <a16:creationId xmlns="" xmlns:a16="http://schemas.microsoft.com/office/drawing/2014/main" id="{5AFAD5F1-3C15-4D01-B31D-3E33996C6A17}"/>
              </a:ext>
            </a:extLst>
          </p:cNvPr>
          <p:cNvGrpSpPr/>
          <p:nvPr/>
        </p:nvGrpSpPr>
        <p:grpSpPr>
          <a:xfrm>
            <a:off x="2369110" y="4400636"/>
            <a:ext cx="725971" cy="137795"/>
            <a:chOff x="1068388" y="1871026"/>
            <a:chExt cx="725971" cy="137795"/>
          </a:xfrm>
        </p:grpSpPr>
        <p:grpSp>
          <p:nvGrpSpPr>
            <p:cNvPr id="440" name="Option">
              <a:extLst>
                <a:ext uri="{FF2B5EF4-FFF2-40B4-BE49-F238E27FC236}">
                  <a16:creationId xmlns="" xmlns:a16="http://schemas.microsoft.com/office/drawing/2014/main" id="{8EB211E7-0489-4810-A162-B3D2DAE9BAD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42" name="Circle">
                <a:extLst>
                  <a:ext uri="{FF2B5EF4-FFF2-40B4-BE49-F238E27FC236}">
                    <a16:creationId xmlns="" xmlns:a16="http://schemas.microsoft.com/office/drawing/2014/main" id="{00EDE3FB-D9E1-49D3-89A4-7C4750A59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43" name="Check" hidden="1">
                <a:extLst>
                  <a:ext uri="{FF2B5EF4-FFF2-40B4-BE49-F238E27FC236}">
                    <a16:creationId xmlns="" xmlns:a16="http://schemas.microsoft.com/office/drawing/2014/main" id="{44915D7B-FF3A-41E6-9FEC-C6C0859FF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1" name="Text">
              <a:extLst>
                <a:ext uri="{FF2B5EF4-FFF2-40B4-BE49-F238E27FC236}">
                  <a16:creationId xmlns="" xmlns:a16="http://schemas.microsoft.com/office/drawing/2014/main" id="{45B5922E-0E64-4857-802C-6E04F81D04EC}"/>
                </a:ext>
              </a:extLst>
            </p:cNvPr>
            <p:cNvSpPr txBox="1"/>
            <p:nvPr/>
          </p:nvSpPr>
          <p:spPr>
            <a:xfrm>
              <a:off x="1254147" y="1871026"/>
              <a:ext cx="54021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(112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44" name="Option">
            <a:extLst>
              <a:ext uri="{FF2B5EF4-FFF2-40B4-BE49-F238E27FC236}">
                <a16:creationId xmlns="" xmlns:a16="http://schemas.microsoft.com/office/drawing/2014/main" id="{44D10B99-4347-465E-8678-9C364CCCDB10}"/>
              </a:ext>
            </a:extLst>
          </p:cNvPr>
          <p:cNvGrpSpPr/>
          <p:nvPr/>
        </p:nvGrpSpPr>
        <p:grpSpPr>
          <a:xfrm>
            <a:off x="3176881" y="4400636"/>
            <a:ext cx="308672" cy="137795"/>
            <a:chOff x="1068388" y="1871026"/>
            <a:chExt cx="308672" cy="137795"/>
          </a:xfrm>
        </p:grpSpPr>
        <p:grpSp>
          <p:nvGrpSpPr>
            <p:cNvPr id="445" name="Option">
              <a:extLst>
                <a:ext uri="{FF2B5EF4-FFF2-40B4-BE49-F238E27FC236}">
                  <a16:creationId xmlns="" xmlns:a16="http://schemas.microsoft.com/office/drawing/2014/main" id="{51E7302D-B289-4697-A64D-06F1B64CD45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47" name="Circle">
                <a:extLst>
                  <a:ext uri="{FF2B5EF4-FFF2-40B4-BE49-F238E27FC236}">
                    <a16:creationId xmlns="" xmlns:a16="http://schemas.microsoft.com/office/drawing/2014/main" id="{0EE72444-5CDC-4222-9F84-C58E8453E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48" name="Check" hidden="1">
                <a:extLst>
                  <a:ext uri="{FF2B5EF4-FFF2-40B4-BE49-F238E27FC236}">
                    <a16:creationId xmlns="" xmlns:a16="http://schemas.microsoft.com/office/drawing/2014/main" id="{D2BE4295-7246-4E15-BC83-80DD8964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6" name="Text">
              <a:extLst>
                <a:ext uri="{FF2B5EF4-FFF2-40B4-BE49-F238E27FC236}">
                  <a16:creationId xmlns="" xmlns:a16="http://schemas.microsoft.com/office/drawing/2014/main" id="{2E16A5A3-B0C9-48EA-9F4A-D66041F309F5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49" name="표 448">
            <a:extLst>
              <a:ext uri="{FF2B5EF4-FFF2-40B4-BE49-F238E27FC236}">
                <a16:creationId xmlns="" xmlns:a16="http://schemas.microsoft.com/office/drawing/2014/main" id="{FB9E807E-556D-4EFE-A723-1E256B1AF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59208"/>
              </p:ext>
            </p:extLst>
          </p:nvPr>
        </p:nvGraphicFramePr>
        <p:xfrm>
          <a:off x="1082682" y="5008434"/>
          <a:ext cx="5772112" cy="126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1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350">
                  <a:extLst>
                    <a:ext uri="{9D8B030D-6E8A-4147-A177-3AD203B41FA5}">
                      <a16:colId xmlns="" xmlns:a16="http://schemas.microsoft.com/office/drawing/2014/main" val="100852275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502588775"/>
                    </a:ext>
                  </a:extLst>
                </a:gridCol>
                <a:gridCol w="771898">
                  <a:extLst>
                    <a:ext uri="{9D8B030D-6E8A-4147-A177-3AD203B41FA5}">
                      <a16:colId xmlns="" xmlns:a16="http://schemas.microsoft.com/office/drawing/2014/main" val="1857194686"/>
                    </a:ext>
                  </a:extLst>
                </a:gridCol>
                <a:gridCol w="1002488">
                  <a:extLst>
                    <a:ext uri="{9D8B030D-6E8A-4147-A177-3AD203B41FA5}">
                      <a16:colId xmlns="" xmlns:a16="http://schemas.microsoft.com/office/drawing/2014/main" val="1074941832"/>
                    </a:ext>
                  </a:extLst>
                </a:gridCol>
              </a:tblGrid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신고사유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442312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연락처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73680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6823909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기타정보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72013530"/>
                  </a:ext>
                </a:extLst>
              </a:tr>
            </a:tbl>
          </a:graphicData>
        </a:graphic>
      </p:graphicFrame>
      <p:grpSp>
        <p:nvGrpSpPr>
          <p:cNvPr id="450" name="그룹 449">
            <a:extLst>
              <a:ext uri="{FF2B5EF4-FFF2-40B4-BE49-F238E27FC236}">
                <a16:creationId xmlns="" xmlns:a16="http://schemas.microsoft.com/office/drawing/2014/main" id="{B9735E6C-069C-4CB1-AB05-3611C52568ED}"/>
              </a:ext>
            </a:extLst>
          </p:cNvPr>
          <p:cNvGrpSpPr/>
          <p:nvPr/>
        </p:nvGrpSpPr>
        <p:grpSpPr>
          <a:xfrm>
            <a:off x="2326014" y="5055727"/>
            <a:ext cx="2087395" cy="159203"/>
            <a:chOff x="3668113" y="4413018"/>
            <a:chExt cx="4487745" cy="195263"/>
          </a:xfrm>
        </p:grpSpPr>
        <p:sp>
          <p:nvSpPr>
            <p:cNvPr id="451" name="직사각형 69">
              <a:extLst>
                <a:ext uri="{FF2B5EF4-FFF2-40B4-BE49-F238E27FC236}">
                  <a16:creationId xmlns="" xmlns:a16="http://schemas.microsoft.com/office/drawing/2014/main" id="{E76C9A2A-25BA-4F10-A81C-87278B89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427257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452" name="직사각형 69">
              <a:extLst>
                <a:ext uri="{FF2B5EF4-FFF2-40B4-BE49-F238E27FC236}">
                  <a16:creationId xmlns="" xmlns:a16="http://schemas.microsoft.com/office/drawing/2014/main" id="{C2A36B43-EB51-41C4-8EB8-F71E896E2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949" y="4413018"/>
              <a:ext cx="364909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42100" y="1260493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최초표시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0" name="Oval 42">
            <a:extLst>
              <a:ext uri="{FF2B5EF4-FFF2-40B4-BE49-F238E27FC236}">
                <a16:creationId xmlns="" xmlns:a16="http://schemas.microsoft.com/office/drawing/2014/main" id="{81C1EAF3-DFB9-4830-A18E-C1DCFF35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63" y="1773024"/>
            <a:ext cx="144463" cy="144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="" xmlns:a16="http://schemas.microsoft.com/office/drawing/2014/main" id="{91ED4643-D8D2-448F-9AFA-D4421900CCF1}"/>
              </a:ext>
            </a:extLst>
          </p:cNvPr>
          <p:cNvSpPr txBox="1"/>
          <p:nvPr/>
        </p:nvSpPr>
        <p:spPr>
          <a:xfrm>
            <a:off x="4256273" y="1745797"/>
            <a:ext cx="3535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자살유발정보</a:t>
            </a:r>
            <a:r>
              <a:rPr lang="en-US" altLang="ko-KR" sz="800" dirty="0"/>
              <a:t>/</a:t>
            </a:r>
            <a:r>
              <a:rPr lang="ko-KR" altLang="en-US" sz="800" dirty="0"/>
              <a:t>유해정보는 어떻게 구분하나요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grpSp>
        <p:nvGrpSpPr>
          <p:cNvPr id="532" name="그룹 531">
            <a:extLst>
              <a:ext uri="{FF2B5EF4-FFF2-40B4-BE49-F238E27FC236}">
                <a16:creationId xmlns="" xmlns:a16="http://schemas.microsoft.com/office/drawing/2014/main" id="{B352681A-3FE5-487C-A6CB-3591073FF699}"/>
              </a:ext>
            </a:extLst>
          </p:cNvPr>
          <p:cNvGrpSpPr/>
          <p:nvPr/>
        </p:nvGrpSpPr>
        <p:grpSpPr>
          <a:xfrm>
            <a:off x="6484114" y="1773024"/>
            <a:ext cx="144419" cy="135081"/>
            <a:chOff x="6527856" y="3325993"/>
            <a:chExt cx="201283" cy="195201"/>
          </a:xfrm>
        </p:grpSpPr>
        <p:sp>
          <p:nvSpPr>
            <p:cNvPr id="533" name="직사각형 532">
              <a:extLst>
                <a:ext uri="{FF2B5EF4-FFF2-40B4-BE49-F238E27FC236}">
                  <a16:creationId xmlns="" xmlns:a16="http://schemas.microsoft.com/office/drawing/2014/main" id="{6FAD583B-1049-449E-B5C4-1FE92E4B14B3}"/>
                </a:ext>
              </a:extLst>
            </p:cNvPr>
            <p:cNvSpPr/>
            <p:nvPr/>
          </p:nvSpPr>
          <p:spPr>
            <a:xfrm>
              <a:off x="6527856" y="3325993"/>
              <a:ext cx="201283" cy="195201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34" name="그림 533" descr="File:Magnifying glass icon.svg - Wikimedia Commons">
              <a:extLst>
                <a:ext uri="{FF2B5EF4-FFF2-40B4-BE49-F238E27FC236}">
                  <a16:creationId xmlns="" xmlns:a16="http://schemas.microsoft.com/office/drawing/2014/main" id="{B70B927E-E9FE-43B6-B8D8-F263B2C3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70" y="3351697"/>
              <a:ext cx="153655" cy="157400"/>
            </a:xfrm>
            <a:prstGeom prst="rect">
              <a:avLst/>
            </a:prstGeom>
          </p:spPr>
        </p:pic>
      </p:grpSp>
      <p:sp>
        <p:nvSpPr>
          <p:cNvPr id="535" name="Oval 42">
            <a:extLst>
              <a:ext uri="{FF2B5EF4-FFF2-40B4-BE49-F238E27FC236}">
                <a16:creationId xmlns="" xmlns:a16="http://schemas.microsoft.com/office/drawing/2014/main" id="{2D79A880-93F8-4304-9B31-E003736C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831" y="4723971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537" name="직사각형 536">
            <a:extLst>
              <a:ext uri="{FF2B5EF4-FFF2-40B4-BE49-F238E27FC236}">
                <a16:creationId xmlns="" xmlns:a16="http://schemas.microsoft.com/office/drawing/2014/main" id="{D1275913-24D5-49AF-8B4B-BD2B896C2E38}"/>
              </a:ext>
            </a:extLst>
          </p:cNvPr>
          <p:cNvSpPr/>
          <p:nvPr/>
        </p:nvSpPr>
        <p:spPr>
          <a:xfrm>
            <a:off x="3104440" y="6366531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538" name="직사각형 537">
            <a:extLst>
              <a:ext uri="{FF2B5EF4-FFF2-40B4-BE49-F238E27FC236}">
                <a16:creationId xmlns="" xmlns:a16="http://schemas.microsoft.com/office/drawing/2014/main" id="{BC3A2EC7-289F-449F-AA67-C6363ACDF75B}"/>
              </a:ext>
            </a:extLst>
          </p:cNvPr>
          <p:cNvSpPr/>
          <p:nvPr/>
        </p:nvSpPr>
        <p:spPr>
          <a:xfrm>
            <a:off x="3795716" y="6366531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39" name="Oval 42">
            <a:extLst>
              <a:ext uri="{FF2B5EF4-FFF2-40B4-BE49-F238E27FC236}">
                <a16:creationId xmlns="" xmlns:a16="http://schemas.microsoft.com/office/drawing/2014/main" id="{D30F500A-9F2B-41F4-8F93-3272EC680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943" y="655145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40" name="Oval 42">
            <a:extLst>
              <a:ext uri="{FF2B5EF4-FFF2-40B4-BE49-F238E27FC236}">
                <a16:creationId xmlns="" xmlns:a16="http://schemas.microsoft.com/office/drawing/2014/main" id="{2658F8DC-E2E9-4A54-9647-4E8370D0D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608" y="654959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41" name="직사각형 540">
            <a:extLst>
              <a:ext uri="{FF2B5EF4-FFF2-40B4-BE49-F238E27FC236}">
                <a16:creationId xmlns="" xmlns:a16="http://schemas.microsoft.com/office/drawing/2014/main" id="{CE4DD318-60A9-49C5-992D-C04C9A0E274A}"/>
              </a:ext>
            </a:extLst>
          </p:cNvPr>
          <p:cNvSpPr/>
          <p:nvPr/>
        </p:nvSpPr>
        <p:spPr>
          <a:xfrm>
            <a:off x="4451096" y="6366531"/>
            <a:ext cx="798309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문자미리보기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2" name="Oval 42">
            <a:extLst>
              <a:ext uri="{FF2B5EF4-FFF2-40B4-BE49-F238E27FC236}">
                <a16:creationId xmlns="" xmlns:a16="http://schemas.microsoft.com/office/drawing/2014/main" id="{E28C2779-435B-453A-95D6-9CDF29B59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19" y="654959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grpSp>
        <p:nvGrpSpPr>
          <p:cNvPr id="560" name="Option">
            <a:extLst>
              <a:ext uri="{FF2B5EF4-FFF2-40B4-BE49-F238E27FC236}">
                <a16:creationId xmlns="" xmlns:a16="http://schemas.microsoft.com/office/drawing/2014/main" id="{47370DC1-89FE-4513-AC0E-6AA0131F8659}"/>
              </a:ext>
            </a:extLst>
          </p:cNvPr>
          <p:cNvGrpSpPr/>
          <p:nvPr/>
        </p:nvGrpSpPr>
        <p:grpSpPr>
          <a:xfrm>
            <a:off x="2355635" y="5319520"/>
            <a:ext cx="308672" cy="137795"/>
            <a:chOff x="1068388" y="1871026"/>
            <a:chExt cx="308672" cy="137795"/>
          </a:xfrm>
        </p:grpSpPr>
        <p:grpSp>
          <p:nvGrpSpPr>
            <p:cNvPr id="561" name="Option">
              <a:extLst>
                <a:ext uri="{FF2B5EF4-FFF2-40B4-BE49-F238E27FC236}">
                  <a16:creationId xmlns="" xmlns:a16="http://schemas.microsoft.com/office/drawing/2014/main" id="{40BE0869-A76D-4389-A4C4-2A2B5167255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63" name="Circle">
                <a:extLst>
                  <a:ext uri="{FF2B5EF4-FFF2-40B4-BE49-F238E27FC236}">
                    <a16:creationId xmlns="" xmlns:a16="http://schemas.microsoft.com/office/drawing/2014/main" id="{6E9C8203-BA1E-4EB7-88A3-C35BB90C8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4" name="Check" hidden="1">
                <a:extLst>
                  <a:ext uri="{FF2B5EF4-FFF2-40B4-BE49-F238E27FC236}">
                    <a16:creationId xmlns="" xmlns:a16="http://schemas.microsoft.com/office/drawing/2014/main" id="{DAD0FEC3-9341-433D-907B-A2EFBD92D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2" name="Text">
              <a:extLst>
                <a:ext uri="{FF2B5EF4-FFF2-40B4-BE49-F238E27FC236}">
                  <a16:creationId xmlns="" xmlns:a16="http://schemas.microsoft.com/office/drawing/2014/main" id="{A49E100E-DF1C-4404-ACB4-5FF4CC144D00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5" name="Option">
            <a:extLst>
              <a:ext uri="{FF2B5EF4-FFF2-40B4-BE49-F238E27FC236}">
                <a16:creationId xmlns="" xmlns:a16="http://schemas.microsoft.com/office/drawing/2014/main" id="{67F3FC53-94DF-4FA8-BBE9-177CD24922E2}"/>
              </a:ext>
            </a:extLst>
          </p:cNvPr>
          <p:cNvGrpSpPr/>
          <p:nvPr/>
        </p:nvGrpSpPr>
        <p:grpSpPr>
          <a:xfrm>
            <a:off x="2754969" y="5319949"/>
            <a:ext cx="288351" cy="137795"/>
            <a:chOff x="1068388" y="1871026"/>
            <a:chExt cx="288351" cy="137795"/>
          </a:xfrm>
        </p:grpSpPr>
        <p:grpSp>
          <p:nvGrpSpPr>
            <p:cNvPr id="566" name="Option">
              <a:extLst>
                <a:ext uri="{FF2B5EF4-FFF2-40B4-BE49-F238E27FC236}">
                  <a16:creationId xmlns="" xmlns:a16="http://schemas.microsoft.com/office/drawing/2014/main" id="{69FDF1BF-BEAC-479C-9A14-C9F5100B48C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68" name="Circle">
                <a:extLst>
                  <a:ext uri="{FF2B5EF4-FFF2-40B4-BE49-F238E27FC236}">
                    <a16:creationId xmlns="" xmlns:a16="http://schemas.microsoft.com/office/drawing/2014/main" id="{7A4B0C0D-05BC-4604-9A34-36CD50E74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9" name="Check" hidden="1">
                <a:extLst>
                  <a:ext uri="{FF2B5EF4-FFF2-40B4-BE49-F238E27FC236}">
                    <a16:creationId xmlns="" xmlns:a16="http://schemas.microsoft.com/office/drawing/2014/main" id="{B75D0E9A-ACF9-4406-B1AC-FCA50CFA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7" name="Text">
              <a:extLst>
                <a:ext uri="{FF2B5EF4-FFF2-40B4-BE49-F238E27FC236}">
                  <a16:creationId xmlns="" xmlns:a16="http://schemas.microsoft.com/office/drawing/2014/main" id="{E6805992-5E58-4A85-8DBE-7267638CEBB0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70" name="직사각형 69">
            <a:extLst>
              <a:ext uri="{FF2B5EF4-FFF2-40B4-BE49-F238E27FC236}">
                <a16:creationId xmlns="" xmlns:a16="http://schemas.microsoft.com/office/drawing/2014/main" id="{71B99AF5-7AF0-4B87-8F7A-B0A6F978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134" y="5295047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1" name="Option">
            <a:extLst>
              <a:ext uri="{FF2B5EF4-FFF2-40B4-BE49-F238E27FC236}">
                <a16:creationId xmlns="" xmlns:a16="http://schemas.microsoft.com/office/drawing/2014/main" id="{E9BC1ED5-AA9A-46AD-8A2D-C6A5ABAA955D}"/>
              </a:ext>
            </a:extLst>
          </p:cNvPr>
          <p:cNvGrpSpPr/>
          <p:nvPr/>
        </p:nvGrpSpPr>
        <p:grpSpPr>
          <a:xfrm>
            <a:off x="2367710" y="5579220"/>
            <a:ext cx="308672" cy="137795"/>
            <a:chOff x="1068388" y="1871026"/>
            <a:chExt cx="308672" cy="137795"/>
          </a:xfrm>
        </p:grpSpPr>
        <p:grpSp>
          <p:nvGrpSpPr>
            <p:cNvPr id="572" name="Option">
              <a:extLst>
                <a:ext uri="{FF2B5EF4-FFF2-40B4-BE49-F238E27FC236}">
                  <a16:creationId xmlns="" xmlns:a16="http://schemas.microsoft.com/office/drawing/2014/main" id="{1A3CD193-FF05-4C3E-AA89-B1FD4A6D673D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74" name="Circle">
                <a:extLst>
                  <a:ext uri="{FF2B5EF4-FFF2-40B4-BE49-F238E27FC236}">
                    <a16:creationId xmlns="" xmlns:a16="http://schemas.microsoft.com/office/drawing/2014/main" id="{5742C122-E3EA-440D-A182-1A24B94DB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5" name="Check" hidden="1">
                <a:extLst>
                  <a:ext uri="{FF2B5EF4-FFF2-40B4-BE49-F238E27FC236}">
                    <a16:creationId xmlns="" xmlns:a16="http://schemas.microsoft.com/office/drawing/2014/main" id="{5C374FC7-D661-44CB-AA8B-AC17E0E9E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3" name="Text">
              <a:extLst>
                <a:ext uri="{FF2B5EF4-FFF2-40B4-BE49-F238E27FC236}">
                  <a16:creationId xmlns="" xmlns:a16="http://schemas.microsoft.com/office/drawing/2014/main" id="{0F793A1E-C888-40AC-A4AF-B5BC21DBDB5D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76" name="Option">
            <a:extLst>
              <a:ext uri="{FF2B5EF4-FFF2-40B4-BE49-F238E27FC236}">
                <a16:creationId xmlns="" xmlns:a16="http://schemas.microsoft.com/office/drawing/2014/main" id="{953AE148-303F-4520-BF5E-378DE5CF7F35}"/>
              </a:ext>
            </a:extLst>
          </p:cNvPr>
          <p:cNvGrpSpPr/>
          <p:nvPr/>
        </p:nvGrpSpPr>
        <p:grpSpPr>
          <a:xfrm>
            <a:off x="2767044" y="5579649"/>
            <a:ext cx="288351" cy="137795"/>
            <a:chOff x="1068388" y="1871026"/>
            <a:chExt cx="288351" cy="137795"/>
          </a:xfrm>
        </p:grpSpPr>
        <p:grpSp>
          <p:nvGrpSpPr>
            <p:cNvPr id="577" name="Option">
              <a:extLst>
                <a:ext uri="{FF2B5EF4-FFF2-40B4-BE49-F238E27FC236}">
                  <a16:creationId xmlns="" xmlns:a16="http://schemas.microsoft.com/office/drawing/2014/main" id="{AD5E8052-4A9B-4E1A-8FB2-A7DFACBE094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79" name="Circle">
                <a:extLst>
                  <a:ext uri="{FF2B5EF4-FFF2-40B4-BE49-F238E27FC236}">
                    <a16:creationId xmlns="" xmlns:a16="http://schemas.microsoft.com/office/drawing/2014/main" id="{2D252E54-C432-48BD-B2F2-44A30065C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80" name="Check" hidden="1">
                <a:extLst>
                  <a:ext uri="{FF2B5EF4-FFF2-40B4-BE49-F238E27FC236}">
                    <a16:creationId xmlns="" xmlns:a16="http://schemas.microsoft.com/office/drawing/2014/main" id="{17B24E08-44D2-4B9F-B83A-0B9CC6A12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8" name="Text">
              <a:extLst>
                <a:ext uri="{FF2B5EF4-FFF2-40B4-BE49-F238E27FC236}">
                  <a16:creationId xmlns="" xmlns:a16="http://schemas.microsoft.com/office/drawing/2014/main" id="{08A05915-7698-4D37-AAA6-C8AF59355C0D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81" name="직사각형 69">
            <a:extLst>
              <a:ext uri="{FF2B5EF4-FFF2-40B4-BE49-F238E27FC236}">
                <a16:creationId xmlns="" xmlns:a16="http://schemas.microsoft.com/office/drawing/2014/main" id="{C204E00D-5BCA-49A3-AD50-162158EB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209" y="5554747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2" name="Option">
            <a:extLst>
              <a:ext uri="{FF2B5EF4-FFF2-40B4-BE49-F238E27FC236}">
                <a16:creationId xmlns="" xmlns:a16="http://schemas.microsoft.com/office/drawing/2014/main" id="{A88B3F39-4366-4DE2-8FA9-E5033242A851}"/>
              </a:ext>
            </a:extLst>
          </p:cNvPr>
          <p:cNvGrpSpPr/>
          <p:nvPr/>
        </p:nvGrpSpPr>
        <p:grpSpPr>
          <a:xfrm>
            <a:off x="2355635" y="5831264"/>
            <a:ext cx="308672" cy="137795"/>
            <a:chOff x="1068388" y="1871026"/>
            <a:chExt cx="308672" cy="137795"/>
          </a:xfrm>
        </p:grpSpPr>
        <p:grpSp>
          <p:nvGrpSpPr>
            <p:cNvPr id="583" name="Option">
              <a:extLst>
                <a:ext uri="{FF2B5EF4-FFF2-40B4-BE49-F238E27FC236}">
                  <a16:creationId xmlns="" xmlns:a16="http://schemas.microsoft.com/office/drawing/2014/main" id="{6BE5A68C-3EA3-44E4-85F2-FFC39789E79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85" name="Circle">
                <a:extLst>
                  <a:ext uri="{FF2B5EF4-FFF2-40B4-BE49-F238E27FC236}">
                    <a16:creationId xmlns="" xmlns:a16="http://schemas.microsoft.com/office/drawing/2014/main" id="{D38701C6-BD25-42D5-A1D0-3F8489863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86" name="Check" hidden="1">
                <a:extLst>
                  <a:ext uri="{FF2B5EF4-FFF2-40B4-BE49-F238E27FC236}">
                    <a16:creationId xmlns="" xmlns:a16="http://schemas.microsoft.com/office/drawing/2014/main" id="{0D7EFEF4-8B61-48E4-8C1A-7F069A627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4" name="Text">
              <a:extLst>
                <a:ext uri="{FF2B5EF4-FFF2-40B4-BE49-F238E27FC236}">
                  <a16:creationId xmlns="" xmlns:a16="http://schemas.microsoft.com/office/drawing/2014/main" id="{091A9609-D6C0-4272-88F1-A561D95825B1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87" name="Option">
            <a:extLst>
              <a:ext uri="{FF2B5EF4-FFF2-40B4-BE49-F238E27FC236}">
                <a16:creationId xmlns="" xmlns:a16="http://schemas.microsoft.com/office/drawing/2014/main" id="{7BA4E074-A167-4A89-BAEC-A78858156269}"/>
              </a:ext>
            </a:extLst>
          </p:cNvPr>
          <p:cNvGrpSpPr/>
          <p:nvPr/>
        </p:nvGrpSpPr>
        <p:grpSpPr>
          <a:xfrm>
            <a:off x="2754969" y="5831693"/>
            <a:ext cx="288351" cy="137795"/>
            <a:chOff x="1068388" y="1871026"/>
            <a:chExt cx="288351" cy="137795"/>
          </a:xfrm>
        </p:grpSpPr>
        <p:grpSp>
          <p:nvGrpSpPr>
            <p:cNvPr id="588" name="Option">
              <a:extLst>
                <a:ext uri="{FF2B5EF4-FFF2-40B4-BE49-F238E27FC236}">
                  <a16:creationId xmlns="" xmlns:a16="http://schemas.microsoft.com/office/drawing/2014/main" id="{8CBC4568-8BEE-476D-AF40-D19375B7805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0" name="Circle">
                <a:extLst>
                  <a:ext uri="{FF2B5EF4-FFF2-40B4-BE49-F238E27FC236}">
                    <a16:creationId xmlns="" xmlns:a16="http://schemas.microsoft.com/office/drawing/2014/main" id="{DBF2B464-FA03-4836-BD92-3F561DC35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1" name="Check" hidden="1">
                <a:extLst>
                  <a:ext uri="{FF2B5EF4-FFF2-40B4-BE49-F238E27FC236}">
                    <a16:creationId xmlns="" xmlns:a16="http://schemas.microsoft.com/office/drawing/2014/main" id="{5334523A-9D5E-4B3E-A9DC-8867972C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9" name="Text">
              <a:extLst>
                <a:ext uri="{FF2B5EF4-FFF2-40B4-BE49-F238E27FC236}">
                  <a16:creationId xmlns="" xmlns:a16="http://schemas.microsoft.com/office/drawing/2014/main" id="{EAE43C60-ACD8-4BD2-9EFB-A260A45932E8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92" name="직사각형 69">
            <a:extLst>
              <a:ext uri="{FF2B5EF4-FFF2-40B4-BE49-F238E27FC236}">
                <a16:creationId xmlns="" xmlns:a16="http://schemas.microsoft.com/office/drawing/2014/main" id="{3330F977-987D-4D22-B940-E2E8BCE73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134" y="5806791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3" name="Option">
            <a:extLst>
              <a:ext uri="{FF2B5EF4-FFF2-40B4-BE49-F238E27FC236}">
                <a16:creationId xmlns="" xmlns:a16="http://schemas.microsoft.com/office/drawing/2014/main" id="{8D284153-F4FA-4550-992B-82A2FAE6DE63}"/>
              </a:ext>
            </a:extLst>
          </p:cNvPr>
          <p:cNvGrpSpPr/>
          <p:nvPr/>
        </p:nvGrpSpPr>
        <p:grpSpPr>
          <a:xfrm>
            <a:off x="2349382" y="6082104"/>
            <a:ext cx="308672" cy="137795"/>
            <a:chOff x="1068388" y="1871026"/>
            <a:chExt cx="308672" cy="137795"/>
          </a:xfrm>
        </p:grpSpPr>
        <p:grpSp>
          <p:nvGrpSpPr>
            <p:cNvPr id="594" name="Option">
              <a:extLst>
                <a:ext uri="{FF2B5EF4-FFF2-40B4-BE49-F238E27FC236}">
                  <a16:creationId xmlns="" xmlns:a16="http://schemas.microsoft.com/office/drawing/2014/main" id="{2DFE9990-50A9-4EF1-93D7-5E99EA8CC8ED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6" name="Circle">
                <a:extLst>
                  <a:ext uri="{FF2B5EF4-FFF2-40B4-BE49-F238E27FC236}">
                    <a16:creationId xmlns="" xmlns:a16="http://schemas.microsoft.com/office/drawing/2014/main" id="{059CAF16-919C-4D6F-B8FC-2BDE43BC0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7" name="Check" hidden="1">
                <a:extLst>
                  <a:ext uri="{FF2B5EF4-FFF2-40B4-BE49-F238E27FC236}">
                    <a16:creationId xmlns="" xmlns:a16="http://schemas.microsoft.com/office/drawing/2014/main" id="{7A9B62DF-A488-455E-97EA-C03605E0A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95" name="Text">
              <a:extLst>
                <a:ext uri="{FF2B5EF4-FFF2-40B4-BE49-F238E27FC236}">
                  <a16:creationId xmlns="" xmlns:a16="http://schemas.microsoft.com/office/drawing/2014/main" id="{A77072DE-C9FE-48D1-938C-F4516D5B8D20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8" name="Option">
            <a:extLst>
              <a:ext uri="{FF2B5EF4-FFF2-40B4-BE49-F238E27FC236}">
                <a16:creationId xmlns="" xmlns:a16="http://schemas.microsoft.com/office/drawing/2014/main" id="{7BED1562-C610-4A76-B551-C4CBE81A7727}"/>
              </a:ext>
            </a:extLst>
          </p:cNvPr>
          <p:cNvGrpSpPr/>
          <p:nvPr/>
        </p:nvGrpSpPr>
        <p:grpSpPr>
          <a:xfrm>
            <a:off x="2748716" y="6082533"/>
            <a:ext cx="288351" cy="137795"/>
            <a:chOff x="1068388" y="1871026"/>
            <a:chExt cx="288351" cy="137795"/>
          </a:xfrm>
        </p:grpSpPr>
        <p:grpSp>
          <p:nvGrpSpPr>
            <p:cNvPr id="599" name="Option">
              <a:extLst>
                <a:ext uri="{FF2B5EF4-FFF2-40B4-BE49-F238E27FC236}">
                  <a16:creationId xmlns="" xmlns:a16="http://schemas.microsoft.com/office/drawing/2014/main" id="{74EA902D-438C-48A0-A15A-49F0204BDBDE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01" name="Circle">
                <a:extLst>
                  <a:ext uri="{FF2B5EF4-FFF2-40B4-BE49-F238E27FC236}">
                    <a16:creationId xmlns="" xmlns:a16="http://schemas.microsoft.com/office/drawing/2014/main" id="{47DB264E-DA58-407E-97F3-8510AEAD5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2" name="Check" hidden="1">
                <a:extLst>
                  <a:ext uri="{FF2B5EF4-FFF2-40B4-BE49-F238E27FC236}">
                    <a16:creationId xmlns="" xmlns:a16="http://schemas.microsoft.com/office/drawing/2014/main" id="{93318AA0-CABA-4975-B63D-E87FE3E9C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0" name="Text">
              <a:extLst>
                <a:ext uri="{FF2B5EF4-FFF2-40B4-BE49-F238E27FC236}">
                  <a16:creationId xmlns="" xmlns:a16="http://schemas.microsoft.com/office/drawing/2014/main" id="{EACDA073-107C-468F-9853-7EEE48838791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03" name="직사각형 69">
            <a:extLst>
              <a:ext uri="{FF2B5EF4-FFF2-40B4-BE49-F238E27FC236}">
                <a16:creationId xmlns="" xmlns:a16="http://schemas.microsoft.com/office/drawing/2014/main" id="{40978F17-013D-469E-ABD7-B5A749E7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881" y="6057631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5" name="Option">
            <a:extLst>
              <a:ext uri="{FF2B5EF4-FFF2-40B4-BE49-F238E27FC236}">
                <a16:creationId xmlns="" xmlns:a16="http://schemas.microsoft.com/office/drawing/2014/main" id="{49505D02-9A47-4A21-AEE9-CF7E3FA1CACC}"/>
              </a:ext>
            </a:extLst>
          </p:cNvPr>
          <p:cNvGrpSpPr/>
          <p:nvPr/>
        </p:nvGrpSpPr>
        <p:grpSpPr>
          <a:xfrm>
            <a:off x="5130833" y="5303524"/>
            <a:ext cx="308672" cy="137795"/>
            <a:chOff x="1068388" y="1871026"/>
            <a:chExt cx="308672" cy="137795"/>
          </a:xfrm>
        </p:grpSpPr>
        <p:grpSp>
          <p:nvGrpSpPr>
            <p:cNvPr id="616" name="Option">
              <a:extLst>
                <a:ext uri="{FF2B5EF4-FFF2-40B4-BE49-F238E27FC236}">
                  <a16:creationId xmlns="" xmlns:a16="http://schemas.microsoft.com/office/drawing/2014/main" id="{273A591F-9114-4176-96A3-6B64B62248F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18" name="Circle">
                <a:extLst>
                  <a:ext uri="{FF2B5EF4-FFF2-40B4-BE49-F238E27FC236}">
                    <a16:creationId xmlns="" xmlns:a16="http://schemas.microsoft.com/office/drawing/2014/main" id="{0579A554-DA5E-4EFE-86BC-A113C9FD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9" name="Check" hidden="1">
                <a:extLst>
                  <a:ext uri="{FF2B5EF4-FFF2-40B4-BE49-F238E27FC236}">
                    <a16:creationId xmlns="" xmlns:a16="http://schemas.microsoft.com/office/drawing/2014/main" id="{295F5FEB-2F73-4B84-A6F5-DCD56B599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7" name="Text">
              <a:extLst>
                <a:ext uri="{FF2B5EF4-FFF2-40B4-BE49-F238E27FC236}">
                  <a16:creationId xmlns="" xmlns:a16="http://schemas.microsoft.com/office/drawing/2014/main" id="{FF8EB877-EC1E-4E21-8676-CB01D0D0BBA8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20" name="Option">
            <a:extLst>
              <a:ext uri="{FF2B5EF4-FFF2-40B4-BE49-F238E27FC236}">
                <a16:creationId xmlns="" xmlns:a16="http://schemas.microsoft.com/office/drawing/2014/main" id="{75B569A6-6E04-45E3-9AEB-290984730CA3}"/>
              </a:ext>
            </a:extLst>
          </p:cNvPr>
          <p:cNvGrpSpPr/>
          <p:nvPr/>
        </p:nvGrpSpPr>
        <p:grpSpPr>
          <a:xfrm>
            <a:off x="5530167" y="5303953"/>
            <a:ext cx="288351" cy="137795"/>
            <a:chOff x="1068388" y="1871026"/>
            <a:chExt cx="288351" cy="137795"/>
          </a:xfrm>
        </p:grpSpPr>
        <p:grpSp>
          <p:nvGrpSpPr>
            <p:cNvPr id="621" name="Option">
              <a:extLst>
                <a:ext uri="{FF2B5EF4-FFF2-40B4-BE49-F238E27FC236}">
                  <a16:creationId xmlns="" xmlns:a16="http://schemas.microsoft.com/office/drawing/2014/main" id="{1E0A02A2-12C7-41B1-BCCA-4928A13684B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23" name="Circle">
                <a:extLst>
                  <a:ext uri="{FF2B5EF4-FFF2-40B4-BE49-F238E27FC236}">
                    <a16:creationId xmlns="" xmlns:a16="http://schemas.microsoft.com/office/drawing/2014/main" id="{DF9F0672-51A3-4107-A44C-2EACD2E55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4" name="Check" hidden="1">
                <a:extLst>
                  <a:ext uri="{FF2B5EF4-FFF2-40B4-BE49-F238E27FC236}">
                    <a16:creationId xmlns="" xmlns:a16="http://schemas.microsoft.com/office/drawing/2014/main" id="{CBF7F9F4-86C1-4C1F-9ED2-24427BEC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2" name="Text">
              <a:extLst>
                <a:ext uri="{FF2B5EF4-FFF2-40B4-BE49-F238E27FC236}">
                  <a16:creationId xmlns="" xmlns:a16="http://schemas.microsoft.com/office/drawing/2014/main" id="{5E82A58D-6CD1-438E-8FFC-7F1F70190D52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5" name="직사각형 69">
            <a:extLst>
              <a:ext uri="{FF2B5EF4-FFF2-40B4-BE49-F238E27FC236}">
                <a16:creationId xmlns="" xmlns:a16="http://schemas.microsoft.com/office/drawing/2014/main" id="{8F67F920-2D33-4331-85DC-99D86633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864" y="530437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6" name="Option">
            <a:extLst>
              <a:ext uri="{FF2B5EF4-FFF2-40B4-BE49-F238E27FC236}">
                <a16:creationId xmlns="" xmlns:a16="http://schemas.microsoft.com/office/drawing/2014/main" id="{824541B6-1EE0-4BB2-9BE7-D902E3AA313E}"/>
              </a:ext>
            </a:extLst>
          </p:cNvPr>
          <p:cNvGrpSpPr/>
          <p:nvPr/>
        </p:nvGrpSpPr>
        <p:grpSpPr>
          <a:xfrm>
            <a:off x="5139671" y="5571036"/>
            <a:ext cx="308672" cy="137795"/>
            <a:chOff x="1068388" y="1871026"/>
            <a:chExt cx="308672" cy="137795"/>
          </a:xfrm>
        </p:grpSpPr>
        <p:grpSp>
          <p:nvGrpSpPr>
            <p:cNvPr id="627" name="Option">
              <a:extLst>
                <a:ext uri="{FF2B5EF4-FFF2-40B4-BE49-F238E27FC236}">
                  <a16:creationId xmlns="" xmlns:a16="http://schemas.microsoft.com/office/drawing/2014/main" id="{44CB8322-A903-4187-8ECC-2B3C11C3000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29" name="Circle">
                <a:extLst>
                  <a:ext uri="{FF2B5EF4-FFF2-40B4-BE49-F238E27FC236}">
                    <a16:creationId xmlns="" xmlns:a16="http://schemas.microsoft.com/office/drawing/2014/main" id="{A725A558-E367-4809-8DBE-92BB557AD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0" name="Check" hidden="1">
                <a:extLst>
                  <a:ext uri="{FF2B5EF4-FFF2-40B4-BE49-F238E27FC236}">
                    <a16:creationId xmlns="" xmlns:a16="http://schemas.microsoft.com/office/drawing/2014/main" id="{E10B26FA-956B-478A-B822-C05E8BE1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8" name="Text">
              <a:extLst>
                <a:ext uri="{FF2B5EF4-FFF2-40B4-BE49-F238E27FC236}">
                  <a16:creationId xmlns="" xmlns:a16="http://schemas.microsoft.com/office/drawing/2014/main" id="{4901E595-B2B8-41AD-A708-A6179550C852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31" name="Option">
            <a:extLst>
              <a:ext uri="{FF2B5EF4-FFF2-40B4-BE49-F238E27FC236}">
                <a16:creationId xmlns="" xmlns:a16="http://schemas.microsoft.com/office/drawing/2014/main" id="{BAD6F7AE-4806-4515-9E3B-1454FF56067C}"/>
              </a:ext>
            </a:extLst>
          </p:cNvPr>
          <p:cNvGrpSpPr/>
          <p:nvPr/>
        </p:nvGrpSpPr>
        <p:grpSpPr>
          <a:xfrm>
            <a:off x="5539005" y="5571465"/>
            <a:ext cx="288351" cy="137795"/>
            <a:chOff x="1068388" y="1871026"/>
            <a:chExt cx="288351" cy="137795"/>
          </a:xfrm>
        </p:grpSpPr>
        <p:grpSp>
          <p:nvGrpSpPr>
            <p:cNvPr id="632" name="Option">
              <a:extLst>
                <a:ext uri="{FF2B5EF4-FFF2-40B4-BE49-F238E27FC236}">
                  <a16:creationId xmlns="" xmlns:a16="http://schemas.microsoft.com/office/drawing/2014/main" id="{E3072228-E631-4B90-B523-665C1EFC7415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34" name="Circle">
                <a:extLst>
                  <a:ext uri="{FF2B5EF4-FFF2-40B4-BE49-F238E27FC236}">
                    <a16:creationId xmlns="" xmlns:a16="http://schemas.microsoft.com/office/drawing/2014/main" id="{AC56451C-6BFD-4ADA-B6F2-EC1386DBE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5" name="Check" hidden="1">
                <a:extLst>
                  <a:ext uri="{FF2B5EF4-FFF2-40B4-BE49-F238E27FC236}">
                    <a16:creationId xmlns="" xmlns:a16="http://schemas.microsoft.com/office/drawing/2014/main" id="{92896D19-56EE-4334-BDF0-D4E54D028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3" name="Text">
              <a:extLst>
                <a:ext uri="{FF2B5EF4-FFF2-40B4-BE49-F238E27FC236}">
                  <a16:creationId xmlns="" xmlns:a16="http://schemas.microsoft.com/office/drawing/2014/main" id="{FD14CC2E-B918-4964-B438-BBBAEB790517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36" name="직사각형 69">
            <a:extLst>
              <a:ext uri="{FF2B5EF4-FFF2-40B4-BE49-F238E27FC236}">
                <a16:creationId xmlns="" xmlns:a16="http://schemas.microsoft.com/office/drawing/2014/main" id="{8A8026E4-6434-42D9-8F3C-C8169E8A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02" y="5571882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7" name="Option">
            <a:extLst>
              <a:ext uri="{FF2B5EF4-FFF2-40B4-BE49-F238E27FC236}">
                <a16:creationId xmlns="" xmlns:a16="http://schemas.microsoft.com/office/drawing/2014/main" id="{DA6D395A-A6CD-4037-9311-426F828CB453}"/>
              </a:ext>
            </a:extLst>
          </p:cNvPr>
          <p:cNvGrpSpPr/>
          <p:nvPr/>
        </p:nvGrpSpPr>
        <p:grpSpPr>
          <a:xfrm>
            <a:off x="5146519" y="5813097"/>
            <a:ext cx="308672" cy="137795"/>
            <a:chOff x="1068388" y="1871026"/>
            <a:chExt cx="308672" cy="137795"/>
          </a:xfrm>
        </p:grpSpPr>
        <p:grpSp>
          <p:nvGrpSpPr>
            <p:cNvPr id="638" name="Option">
              <a:extLst>
                <a:ext uri="{FF2B5EF4-FFF2-40B4-BE49-F238E27FC236}">
                  <a16:creationId xmlns="" xmlns:a16="http://schemas.microsoft.com/office/drawing/2014/main" id="{C17C0A63-88DD-4890-BB37-59805B67AA1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40" name="Circle">
                <a:extLst>
                  <a:ext uri="{FF2B5EF4-FFF2-40B4-BE49-F238E27FC236}">
                    <a16:creationId xmlns="" xmlns:a16="http://schemas.microsoft.com/office/drawing/2014/main" id="{FCD60C40-DC82-4A7A-9E80-13017BB52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41" name="Check" hidden="1">
                <a:extLst>
                  <a:ext uri="{FF2B5EF4-FFF2-40B4-BE49-F238E27FC236}">
                    <a16:creationId xmlns="" xmlns:a16="http://schemas.microsoft.com/office/drawing/2014/main" id="{5763A5EE-7AE7-479A-A13D-0D680DE6F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9" name="Text">
              <a:extLst>
                <a:ext uri="{FF2B5EF4-FFF2-40B4-BE49-F238E27FC236}">
                  <a16:creationId xmlns="" xmlns:a16="http://schemas.microsoft.com/office/drawing/2014/main" id="{EFCF38BF-FDFD-467C-B964-66CFE74104A7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42" name="Option">
            <a:extLst>
              <a:ext uri="{FF2B5EF4-FFF2-40B4-BE49-F238E27FC236}">
                <a16:creationId xmlns="" xmlns:a16="http://schemas.microsoft.com/office/drawing/2014/main" id="{19431E4A-3719-4BCD-B5E3-7F7DEC907BA9}"/>
              </a:ext>
            </a:extLst>
          </p:cNvPr>
          <p:cNvGrpSpPr/>
          <p:nvPr/>
        </p:nvGrpSpPr>
        <p:grpSpPr>
          <a:xfrm>
            <a:off x="5545853" y="5813526"/>
            <a:ext cx="288351" cy="137795"/>
            <a:chOff x="1068388" y="1871026"/>
            <a:chExt cx="288351" cy="137795"/>
          </a:xfrm>
        </p:grpSpPr>
        <p:grpSp>
          <p:nvGrpSpPr>
            <p:cNvPr id="643" name="Option">
              <a:extLst>
                <a:ext uri="{FF2B5EF4-FFF2-40B4-BE49-F238E27FC236}">
                  <a16:creationId xmlns="" xmlns:a16="http://schemas.microsoft.com/office/drawing/2014/main" id="{8390503A-265D-4D37-94A3-393E3DEC2495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45" name="Circle">
                <a:extLst>
                  <a:ext uri="{FF2B5EF4-FFF2-40B4-BE49-F238E27FC236}">
                    <a16:creationId xmlns="" xmlns:a16="http://schemas.microsoft.com/office/drawing/2014/main" id="{C5A29941-3E03-4185-8E67-6657BE897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46" name="Check" hidden="1">
                <a:extLst>
                  <a:ext uri="{FF2B5EF4-FFF2-40B4-BE49-F238E27FC236}">
                    <a16:creationId xmlns="" xmlns:a16="http://schemas.microsoft.com/office/drawing/2014/main" id="{73C82FB9-4160-465B-B154-7292196F2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4" name="Text">
              <a:extLst>
                <a:ext uri="{FF2B5EF4-FFF2-40B4-BE49-F238E27FC236}">
                  <a16:creationId xmlns="" xmlns:a16="http://schemas.microsoft.com/office/drawing/2014/main" id="{81485074-C869-4358-9204-5CFEC4D0FAE1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47" name="직사각형 69">
            <a:extLst>
              <a:ext uri="{FF2B5EF4-FFF2-40B4-BE49-F238E27FC236}">
                <a16:creationId xmlns="" xmlns:a16="http://schemas.microsoft.com/office/drawing/2014/main" id="{6F8F3D00-C879-4B71-B5E1-7B805200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550" y="5813943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8" name="TextBox 647">
            <a:extLst>
              <a:ext uri="{FF2B5EF4-FFF2-40B4-BE49-F238E27FC236}">
                <a16:creationId xmlns="" xmlns:a16="http://schemas.microsoft.com/office/drawing/2014/main" id="{6DEFA521-22BD-4419-9D76-F8DBD57AF2B8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0" name="Circle">
            <a:extLst>
              <a:ext uri="{FF2B5EF4-FFF2-40B4-BE49-F238E27FC236}">
                <a16:creationId xmlns="" xmlns:a16="http://schemas.microsoft.com/office/drawing/2014/main" id="{2C5FDEEF-6C28-4D0B-AA0E-48A0B7C1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233" y="1801055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51" name="Oval 42">
            <a:extLst>
              <a:ext uri="{FF2B5EF4-FFF2-40B4-BE49-F238E27FC236}">
                <a16:creationId xmlns="" xmlns:a16="http://schemas.microsoft.com/office/drawing/2014/main" id="{7C89F4FC-608C-4605-865C-D218E141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5" y="178948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54" name="Oval 42">
            <a:extLst>
              <a:ext uri="{FF2B5EF4-FFF2-40B4-BE49-F238E27FC236}">
                <a16:creationId xmlns="" xmlns:a16="http://schemas.microsoft.com/office/drawing/2014/main" id="{523A50C5-BD69-4472-AEE9-2894A5F7A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32" y="213098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55" name="Oval 42">
            <a:extLst>
              <a:ext uri="{FF2B5EF4-FFF2-40B4-BE49-F238E27FC236}">
                <a16:creationId xmlns="" xmlns:a16="http://schemas.microsoft.com/office/drawing/2014/main" id="{C30FE9EC-5BE1-4809-AA46-3D31B4EF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95" y="239098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56" name="Oval 42">
            <a:extLst>
              <a:ext uri="{FF2B5EF4-FFF2-40B4-BE49-F238E27FC236}">
                <a16:creationId xmlns="" xmlns:a16="http://schemas.microsoft.com/office/drawing/2014/main" id="{6B209AF1-3989-4549-923D-D7C2C277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32" y="268563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7" name="Oval 42">
            <a:extLst>
              <a:ext uri="{FF2B5EF4-FFF2-40B4-BE49-F238E27FC236}">
                <a16:creationId xmlns="" xmlns:a16="http://schemas.microsoft.com/office/drawing/2014/main" id="{118BEF9E-B405-4504-872D-C159BB8B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562" y="268563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58" name="Oval 42">
            <a:extLst>
              <a:ext uri="{FF2B5EF4-FFF2-40B4-BE49-F238E27FC236}">
                <a16:creationId xmlns="" xmlns:a16="http://schemas.microsoft.com/office/drawing/2014/main" id="{499AB485-11A9-4ACD-A586-FE7C2791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37" y="293382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659" name="Oval 42">
            <a:extLst>
              <a:ext uri="{FF2B5EF4-FFF2-40B4-BE49-F238E27FC236}">
                <a16:creationId xmlns="" xmlns:a16="http://schemas.microsoft.com/office/drawing/2014/main" id="{5F2758C7-DBBA-4BA8-A751-FF2D6763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37" y="320053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663" name="Oval 42">
            <a:extLst>
              <a:ext uri="{FF2B5EF4-FFF2-40B4-BE49-F238E27FC236}">
                <a16:creationId xmlns="" xmlns:a16="http://schemas.microsoft.com/office/drawing/2014/main" id="{8DA24511-F3C2-4AE8-BFDE-6549F1DC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32" y="441834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666" name="직사각형 665">
            <a:extLst>
              <a:ext uri="{FF2B5EF4-FFF2-40B4-BE49-F238E27FC236}">
                <a16:creationId xmlns="" xmlns:a16="http://schemas.microsoft.com/office/drawing/2014/main" id="{02BD8F8D-EEEE-4D7A-AAA7-D8057459FC9E}"/>
              </a:ext>
            </a:extLst>
          </p:cNvPr>
          <p:cNvSpPr/>
          <p:nvPr/>
        </p:nvSpPr>
        <p:spPr>
          <a:xfrm>
            <a:off x="1076445" y="4631284"/>
            <a:ext cx="5850101" cy="16438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7" name="직사각형 666">
            <a:extLst>
              <a:ext uri="{FF2B5EF4-FFF2-40B4-BE49-F238E27FC236}">
                <a16:creationId xmlns="" xmlns:a16="http://schemas.microsoft.com/office/drawing/2014/main" id="{1AD48341-3207-46A7-9C05-1FF9FE1EAD9B}"/>
              </a:ext>
            </a:extLst>
          </p:cNvPr>
          <p:cNvSpPr/>
          <p:nvPr/>
        </p:nvSpPr>
        <p:spPr>
          <a:xfrm>
            <a:off x="4435417" y="6360119"/>
            <a:ext cx="829665" cy="3357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2" name="Oval 42">
            <a:extLst>
              <a:ext uri="{FF2B5EF4-FFF2-40B4-BE49-F238E27FC236}">
                <a16:creationId xmlns="" xmlns:a16="http://schemas.microsoft.com/office/drawing/2014/main" id="{0FF3BB85-C6DB-444A-AD37-5DE86510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421" y="361740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661" name="Oval 42">
            <a:extLst>
              <a:ext uri="{FF2B5EF4-FFF2-40B4-BE49-F238E27FC236}">
                <a16:creationId xmlns="" xmlns:a16="http://schemas.microsoft.com/office/drawing/2014/main" id="{4397C6D0-CF3D-452B-AC4D-604797735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45" y="361740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660" name="Oval 42">
            <a:extLst>
              <a:ext uri="{FF2B5EF4-FFF2-40B4-BE49-F238E27FC236}">
                <a16:creationId xmlns="" xmlns:a16="http://schemas.microsoft.com/office/drawing/2014/main" id="{210329B5-B84A-469E-AF36-E5D081BA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37" y="345700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163" name="TextBox 1">
            <a:extLst>
              <a:ext uri="{FF2B5EF4-FFF2-40B4-BE49-F238E27FC236}">
                <a16:creationId xmlns="" xmlns:a16="http://schemas.microsoft.com/office/drawing/2014/main" id="{10C3F304-E4BC-4717-9D2A-01167956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5573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모니터링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F887559-DACC-4150-BEC0-E547BDF429CA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15A719E4-C775-4D1A-84DE-35F971C7672B}"/>
              </a:ext>
            </a:extLst>
          </p:cNvPr>
          <p:cNvSpPr/>
          <p:nvPr/>
        </p:nvSpPr>
        <p:spPr bwMode="auto">
          <a:xfrm>
            <a:off x="7072537" y="5517232"/>
            <a:ext cx="2717798" cy="9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사람이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사이트 내 게시글 신고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사람이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사이트 내 게시글을 중복으로 신고 불가능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중복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신고 불가능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제시한 목록 내 모바일과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버전의 중복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건도 확인 필요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8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135" y="5055727"/>
            <a:ext cx="2344936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="" xmlns:a16="http://schemas.microsoft.com/office/drawing/2014/main" id="{81FA15D5-F777-4C7E-85E4-5A74D2747806}"/>
              </a:ext>
            </a:extLst>
          </p:cNvPr>
          <p:cNvGrpSpPr/>
          <p:nvPr/>
        </p:nvGrpSpPr>
        <p:grpSpPr>
          <a:xfrm>
            <a:off x="5155720" y="2651826"/>
            <a:ext cx="703123" cy="165133"/>
            <a:chOff x="3668113" y="4413018"/>
            <a:chExt cx="1569623" cy="195263"/>
          </a:xfrm>
        </p:grpSpPr>
        <p:sp>
          <p:nvSpPr>
            <p:cNvPr id="172" name="직사각형 69">
              <a:extLst>
                <a:ext uri="{FF2B5EF4-FFF2-40B4-BE49-F238E27FC236}">
                  <a16:creationId xmlns="" xmlns:a16="http://schemas.microsoft.com/office/drawing/2014/main" id="{A010EBDB-204A-4084-9EBA-D32DAFAA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1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73" name="직사각형 69">
              <a:extLst>
                <a:ext uri="{FF2B5EF4-FFF2-40B4-BE49-F238E27FC236}">
                  <a16:creationId xmlns="" xmlns:a16="http://schemas.microsoft.com/office/drawing/2014/main" id="{67BE9FD8-D1B0-498D-B290-B37FCC7E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848" y="4413018"/>
              <a:ext cx="294888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4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598" y="2649345"/>
            <a:ext cx="862310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8055901E-8D65-4466-A223-A00D197B76AE}"/>
              </a:ext>
            </a:extLst>
          </p:cNvPr>
          <p:cNvSpPr txBox="1"/>
          <p:nvPr/>
        </p:nvSpPr>
        <p:spPr>
          <a:xfrm>
            <a:off x="1285064" y="4691281"/>
            <a:ext cx="52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아래 내용을 작성 후 저장하면 </a:t>
            </a:r>
            <a:r>
              <a:rPr lang="ko-KR" altLang="en-US" sz="800" b="1" u="sng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신고자의 연락처로 </a:t>
            </a:r>
            <a:r>
              <a:rPr lang="en-US" altLang="ko-KR" sz="800" b="1" u="sng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800" b="1" u="sng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즉시 신고됩니다</a:t>
            </a:r>
            <a:r>
              <a:rPr lang="en-US" altLang="ko-KR" sz="800" b="1" u="sng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8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긴급구조대상자 구조를 위해 </a:t>
            </a:r>
            <a:r>
              <a:rPr lang="ko-KR" altLang="en-US" sz="8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긴급구조기관에서 신고자에게 사실 확인을 위해 연락이 갈 수 있습니다</a:t>
            </a:r>
            <a:r>
              <a:rPr lang="en-US" altLang="ko-KR" sz="8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57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표 323">
            <a:extLst>
              <a:ext uri="{FF2B5EF4-FFF2-40B4-BE49-F238E27FC236}">
                <a16:creationId xmlns="" xmlns:a16="http://schemas.microsoft.com/office/drawing/2014/main" id="{1AA37D24-EDEF-4B11-B1CC-175FDDC09341}"/>
              </a:ext>
            </a:extLst>
          </p:cNvPr>
          <p:cNvGraphicFramePr>
            <a:graphicFrameLocks noGrp="1"/>
          </p:cNvGraphicFramePr>
          <p:nvPr/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2">
            <a:extLst>
              <a:ext uri="{FF2B5EF4-FFF2-40B4-BE49-F238E27FC236}">
                <a16:creationId xmlns="" xmlns:a16="http://schemas.microsoft.com/office/drawing/2014/main" id="{D1DE44FF-3DFE-425A-9DFC-DA5DFF38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SC-1403</a:t>
            </a:r>
          </a:p>
        </p:txBody>
      </p:sp>
      <p:graphicFrame>
        <p:nvGraphicFramePr>
          <p:cNvPr id="405" name="표 404">
            <a:extLst>
              <a:ext uri="{FF2B5EF4-FFF2-40B4-BE49-F238E27FC236}">
                <a16:creationId xmlns="" xmlns:a16="http://schemas.microsoft.com/office/drawing/2014/main" id="{94B0ACD1-A9DC-4908-9483-E80166993D1B}"/>
              </a:ext>
            </a:extLst>
          </p:cNvPr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5" name="직선 연결선 464">
            <a:extLst>
              <a:ext uri="{FF2B5EF4-FFF2-40B4-BE49-F238E27FC236}">
                <a16:creationId xmlns="" xmlns:a16="http://schemas.microsoft.com/office/drawing/2014/main" id="{FB3B762B-A487-4A41-BF64-06FECD339675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2" name="표 611">
            <a:extLst>
              <a:ext uri="{FF2B5EF4-FFF2-40B4-BE49-F238E27FC236}">
                <a16:creationId xmlns="" xmlns:a16="http://schemas.microsoft.com/office/drawing/2014/main" id="{EC59B4C7-3CF6-4EA3-96EA-56C8DBD8501C}"/>
              </a:ext>
            </a:extLst>
          </p:cNvPr>
          <p:cNvGraphicFramePr>
            <a:graphicFrameLocks noGrp="1"/>
          </p:cNvGraphicFramePr>
          <p:nvPr/>
        </p:nvGraphicFramePr>
        <p:xfrm>
          <a:off x="7061199" y="836712"/>
          <a:ext cx="2717801" cy="351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8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긴급구조대상자 신고 내용 입력 후 저장 누를 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문자미리보기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내용을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 신고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기준으로 이미 신고한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경우 신고 불가능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긴급구조대상자가 아닌 경우는 저장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문자미리보기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클릭 시 해당 창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정보는 자동으로 적용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3372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3372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13372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1866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  <a:tr h="239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78908"/>
                  </a:ext>
                </a:extLst>
              </a:tr>
            </a:tbl>
          </a:graphicData>
        </a:graphic>
      </p:graphicFrame>
      <p:sp>
        <p:nvSpPr>
          <p:cNvPr id="153" name="모서리가 둥근 직사각형 34">
            <a:extLst>
              <a:ext uri="{FF2B5EF4-FFF2-40B4-BE49-F238E27FC236}">
                <a16:creationId xmlns="" xmlns:a16="http://schemas.microsoft.com/office/drawing/2014/main" id="{B5BDBC40-D3D1-47F4-98BB-4C30EDA45912}"/>
              </a:ext>
            </a:extLst>
          </p:cNvPr>
          <p:cNvSpPr/>
          <p:nvPr/>
        </p:nvSpPr>
        <p:spPr bwMode="auto">
          <a:xfrm>
            <a:off x="1042100" y="1260493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표시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="" xmlns:a16="http://schemas.microsoft.com/office/drawing/2014/main" id="{08432BEF-FCB1-4016-B92E-4BEA8C11A377}"/>
              </a:ext>
            </a:extLst>
          </p:cNvPr>
          <p:cNvGraphicFramePr>
            <a:graphicFrameLocks noGrp="1"/>
          </p:cNvGraphicFramePr>
          <p:nvPr/>
        </p:nvGraphicFramePr>
        <p:xfrm>
          <a:off x="1082682" y="1708995"/>
          <a:ext cx="5772111" cy="28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grpSp>
        <p:nvGrpSpPr>
          <p:cNvPr id="185" name="Option">
            <a:extLst>
              <a:ext uri="{FF2B5EF4-FFF2-40B4-BE49-F238E27FC236}">
                <a16:creationId xmlns="" xmlns:a16="http://schemas.microsoft.com/office/drawing/2014/main" id="{39D89104-AC6D-4808-A25A-B6A6C3559002}"/>
              </a:ext>
            </a:extLst>
          </p:cNvPr>
          <p:cNvGrpSpPr/>
          <p:nvPr/>
        </p:nvGrpSpPr>
        <p:grpSpPr>
          <a:xfrm>
            <a:off x="2419350" y="1784086"/>
            <a:ext cx="821633" cy="137795"/>
            <a:chOff x="1068388" y="1871026"/>
            <a:chExt cx="821633" cy="137795"/>
          </a:xfrm>
        </p:grpSpPr>
        <p:grpSp>
          <p:nvGrpSpPr>
            <p:cNvPr id="186" name="Option">
              <a:extLst>
                <a:ext uri="{FF2B5EF4-FFF2-40B4-BE49-F238E27FC236}">
                  <a16:creationId xmlns="" xmlns:a16="http://schemas.microsoft.com/office/drawing/2014/main" id="{660E4EA6-AB70-4896-AECA-707A46CF707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8" name="Circle">
                <a:extLst>
                  <a:ext uri="{FF2B5EF4-FFF2-40B4-BE49-F238E27FC236}">
                    <a16:creationId xmlns="" xmlns:a16="http://schemas.microsoft.com/office/drawing/2014/main" id="{408295BE-8472-460F-A876-5C0F6D3D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Check" hidden="1">
                <a:extLst>
                  <a:ext uri="{FF2B5EF4-FFF2-40B4-BE49-F238E27FC236}">
                    <a16:creationId xmlns="" xmlns:a16="http://schemas.microsoft.com/office/drawing/2014/main" id="{8A6271B8-E888-45BC-9FF6-A825AA111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Text">
              <a:extLst>
                <a:ext uri="{FF2B5EF4-FFF2-40B4-BE49-F238E27FC236}">
                  <a16:creationId xmlns="" xmlns:a16="http://schemas.microsoft.com/office/drawing/2014/main" id="{83DCD8F0-E69E-417D-AB2B-E678E75D7050}"/>
                </a:ext>
              </a:extLst>
            </p:cNvPr>
            <p:cNvSpPr txBox="1"/>
            <p:nvPr/>
          </p:nvSpPr>
          <p:spPr>
            <a:xfrm>
              <a:off x="1274468" y="1871026"/>
              <a:ext cx="615553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90" name="Option">
            <a:extLst>
              <a:ext uri="{FF2B5EF4-FFF2-40B4-BE49-F238E27FC236}">
                <a16:creationId xmlns="" xmlns:a16="http://schemas.microsoft.com/office/drawing/2014/main" id="{F11366A3-EFD5-4F52-8BA9-B4DD01F61F45}"/>
              </a:ext>
            </a:extLst>
          </p:cNvPr>
          <p:cNvGrpSpPr/>
          <p:nvPr/>
        </p:nvGrpSpPr>
        <p:grpSpPr>
          <a:xfrm>
            <a:off x="3386286" y="1784085"/>
            <a:ext cx="616449" cy="137795"/>
            <a:chOff x="1068388" y="1871026"/>
            <a:chExt cx="616449" cy="137795"/>
          </a:xfrm>
        </p:grpSpPr>
        <p:grpSp>
          <p:nvGrpSpPr>
            <p:cNvPr id="191" name="Option">
              <a:extLst>
                <a:ext uri="{FF2B5EF4-FFF2-40B4-BE49-F238E27FC236}">
                  <a16:creationId xmlns="" xmlns:a16="http://schemas.microsoft.com/office/drawing/2014/main" id="{A17289FE-E9A2-4E40-A6F9-A3FA3DD6127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93" name="Circle">
                <a:extLst>
                  <a:ext uri="{FF2B5EF4-FFF2-40B4-BE49-F238E27FC236}">
                    <a16:creationId xmlns="" xmlns:a16="http://schemas.microsoft.com/office/drawing/2014/main" id="{039EDE54-D8C6-4211-8287-6F5E88C53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Check" hidden="1">
                <a:extLst>
                  <a:ext uri="{FF2B5EF4-FFF2-40B4-BE49-F238E27FC236}">
                    <a16:creationId xmlns="" xmlns:a16="http://schemas.microsoft.com/office/drawing/2014/main" id="{E48FD386-4D7F-4398-927C-59F76C0FC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2" name="Text">
              <a:extLst>
                <a:ext uri="{FF2B5EF4-FFF2-40B4-BE49-F238E27FC236}">
                  <a16:creationId xmlns="" xmlns:a16="http://schemas.microsoft.com/office/drawing/2014/main" id="{4E94C256-871B-4CA3-A8A1-6CB6B160C00A}"/>
                </a:ext>
              </a:extLst>
            </p:cNvPr>
            <p:cNvSpPr txBox="1"/>
            <p:nvPr/>
          </p:nvSpPr>
          <p:spPr>
            <a:xfrm>
              <a:off x="1274468" y="1871026"/>
              <a:ext cx="410369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유해정보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95" name="표 194">
            <a:extLst>
              <a:ext uri="{FF2B5EF4-FFF2-40B4-BE49-F238E27FC236}">
                <a16:creationId xmlns="" xmlns:a16="http://schemas.microsoft.com/office/drawing/2014/main" id="{F10ED807-237E-48CE-8C33-FFDA78B6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41840"/>
              </p:ext>
            </p:extLst>
          </p:nvPr>
        </p:nvGraphicFramePr>
        <p:xfrm>
          <a:off x="1078919" y="2070838"/>
          <a:ext cx="5772111" cy="202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2642">
                  <a:extLst>
                    <a:ext uri="{9D8B030D-6E8A-4147-A177-3AD203B41FA5}">
                      <a16:colId xmlns="" xmlns:a16="http://schemas.microsoft.com/office/drawing/2014/main" val="4193356119"/>
                    </a:ext>
                  </a:extLst>
                </a:gridCol>
                <a:gridCol w="1761582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자살유발정보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사이트명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497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909743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3479608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 형태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자살위해물건 정보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023471"/>
                  </a:ext>
                </a:extLst>
              </a:tr>
              <a:tr h="327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</a:tbl>
          </a:graphicData>
        </a:graphic>
      </p:graphicFrame>
      <p:grpSp>
        <p:nvGrpSpPr>
          <p:cNvPr id="196" name="그룹 195">
            <a:extLst>
              <a:ext uri="{FF2B5EF4-FFF2-40B4-BE49-F238E27FC236}">
                <a16:creationId xmlns="" xmlns:a16="http://schemas.microsoft.com/office/drawing/2014/main" id="{F327B12D-6A33-4AB4-9A3A-4FB32CB6DDFC}"/>
              </a:ext>
            </a:extLst>
          </p:cNvPr>
          <p:cNvGrpSpPr/>
          <p:nvPr/>
        </p:nvGrpSpPr>
        <p:grpSpPr>
          <a:xfrm>
            <a:off x="2413237" y="2384333"/>
            <a:ext cx="1569623" cy="165133"/>
            <a:chOff x="3668113" y="4413018"/>
            <a:chExt cx="1569623" cy="195263"/>
          </a:xfrm>
        </p:grpSpPr>
        <p:sp>
          <p:nvSpPr>
            <p:cNvPr id="197" name="직사각형 69">
              <a:extLst>
                <a:ext uri="{FF2B5EF4-FFF2-40B4-BE49-F238E27FC236}">
                  <a16:creationId xmlns="" xmlns:a16="http://schemas.microsoft.com/office/drawing/2014/main" id="{106464D3-A2CE-402E-AC0F-DBAACB19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98" name="직사각형 69">
              <a:extLst>
                <a:ext uri="{FF2B5EF4-FFF2-40B4-BE49-F238E27FC236}">
                  <a16:creationId xmlns="" xmlns:a16="http://schemas.microsoft.com/office/drawing/2014/main" id="{D9DAF6AD-5BD0-4986-AA6A-4A04017EE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="" xmlns:a16="http://schemas.microsoft.com/office/drawing/2014/main" id="{81FA15D5-F777-4C7E-85E4-5A74D2747806}"/>
              </a:ext>
            </a:extLst>
          </p:cNvPr>
          <p:cNvGrpSpPr/>
          <p:nvPr/>
        </p:nvGrpSpPr>
        <p:grpSpPr>
          <a:xfrm>
            <a:off x="5139978" y="2384333"/>
            <a:ext cx="1569623" cy="165133"/>
            <a:chOff x="3668113" y="4413018"/>
            <a:chExt cx="1569623" cy="195263"/>
          </a:xfrm>
        </p:grpSpPr>
        <p:sp>
          <p:nvSpPr>
            <p:cNvPr id="200" name="직사각형 69">
              <a:extLst>
                <a:ext uri="{FF2B5EF4-FFF2-40B4-BE49-F238E27FC236}">
                  <a16:creationId xmlns="" xmlns:a16="http://schemas.microsoft.com/office/drawing/2014/main" id="{A010EBDB-204A-4084-9EBA-D32DAFAA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01" name="직사각형 69">
              <a:extLst>
                <a:ext uri="{FF2B5EF4-FFF2-40B4-BE49-F238E27FC236}">
                  <a16:creationId xmlns="" xmlns:a16="http://schemas.microsoft.com/office/drawing/2014/main" id="{67BE9FD8-D1B0-498D-B290-B37FCC7E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="" xmlns:a16="http://schemas.microsoft.com/office/drawing/2014/main" id="{B17BD961-F598-4344-925B-AC54C4FF2AAC}"/>
              </a:ext>
            </a:extLst>
          </p:cNvPr>
          <p:cNvGrpSpPr/>
          <p:nvPr/>
        </p:nvGrpSpPr>
        <p:grpSpPr>
          <a:xfrm>
            <a:off x="2404344" y="3182382"/>
            <a:ext cx="1569623" cy="165133"/>
            <a:chOff x="3668113" y="4413018"/>
            <a:chExt cx="1569623" cy="195263"/>
          </a:xfrm>
        </p:grpSpPr>
        <p:sp>
          <p:nvSpPr>
            <p:cNvPr id="203" name="직사각형 69">
              <a:extLst>
                <a:ext uri="{FF2B5EF4-FFF2-40B4-BE49-F238E27FC236}">
                  <a16:creationId xmlns="" xmlns:a16="http://schemas.microsoft.com/office/drawing/2014/main" id="{7881A500-B67E-4945-AAE1-39FB3686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04" name="직사각형 69">
              <a:extLst>
                <a:ext uri="{FF2B5EF4-FFF2-40B4-BE49-F238E27FC236}">
                  <a16:creationId xmlns="" xmlns:a16="http://schemas.microsoft.com/office/drawing/2014/main" id="{7E9B9267-2B04-4E29-994C-0B2F3C4C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5" name="직사각형 69">
            <a:extLst>
              <a:ext uri="{FF2B5EF4-FFF2-40B4-BE49-F238E27FC236}">
                <a16:creationId xmlns="" xmlns:a16="http://schemas.microsoft.com/office/drawing/2014/main" id="{EBA1F293-11B0-4B28-A626-2CD8E3EE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276" y="3444701"/>
            <a:ext cx="3580482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06" name="직사각형 69">
            <a:extLst>
              <a:ext uri="{FF2B5EF4-FFF2-40B4-BE49-F238E27FC236}">
                <a16:creationId xmlns="" xmlns:a16="http://schemas.microsoft.com/office/drawing/2014/main" id="{5F41263E-433D-4FC2-B732-E70F347E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31" y="2108579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07" name="직사각형 69">
            <a:extLst>
              <a:ext uri="{FF2B5EF4-FFF2-40B4-BE49-F238E27FC236}">
                <a16:creationId xmlns="" xmlns:a16="http://schemas.microsoft.com/office/drawing/2014/main" id="{460B6837-7DFB-4AE1-81D4-96F7B16E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00" y="2108578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69">
            <a:extLst>
              <a:ext uri="{FF2B5EF4-FFF2-40B4-BE49-F238E27FC236}">
                <a16:creationId xmlns="" xmlns:a16="http://schemas.microsoft.com/office/drawing/2014/main" id="{B886FC58-E90B-48D1-9A23-7A83C34D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59" y="3738819"/>
            <a:ext cx="2726741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="" xmlns:a16="http://schemas.microsoft.com/office/drawing/2014/main" id="{19B62D44-5218-410D-934E-FE66B9DC6833}"/>
              </a:ext>
            </a:extLst>
          </p:cNvPr>
          <p:cNvSpPr/>
          <p:nvPr/>
        </p:nvSpPr>
        <p:spPr>
          <a:xfrm>
            <a:off x="5244940" y="3731403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212" name="직사각형 69">
            <a:extLst>
              <a:ext uri="{FF2B5EF4-FFF2-40B4-BE49-F238E27FC236}">
                <a16:creationId xmlns="" xmlns:a16="http://schemas.microsoft.com/office/drawing/2014/main" id="{8802E58C-2B2B-484E-9AA8-98AEE6EF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82" y="2902956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graphicFrame>
        <p:nvGraphicFramePr>
          <p:cNvPr id="216" name="표 215">
            <a:extLst>
              <a:ext uri="{FF2B5EF4-FFF2-40B4-BE49-F238E27FC236}">
                <a16:creationId xmlns="" xmlns:a16="http://schemas.microsoft.com/office/drawing/2014/main" id="{7ED9189C-D56D-4097-B0CD-4B5359067F89}"/>
              </a:ext>
            </a:extLst>
          </p:cNvPr>
          <p:cNvGraphicFramePr>
            <a:graphicFrameLocks noGrp="1"/>
          </p:cNvGraphicFramePr>
          <p:nvPr/>
        </p:nvGraphicFramePr>
        <p:xfrm>
          <a:off x="1092889" y="4409086"/>
          <a:ext cx="5772111" cy="26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신고구분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sp>
        <p:nvSpPr>
          <p:cNvPr id="217" name="직사각형 34">
            <a:extLst>
              <a:ext uri="{FF2B5EF4-FFF2-40B4-BE49-F238E27FC236}">
                <a16:creationId xmlns="" xmlns:a16="http://schemas.microsoft.com/office/drawing/2014/main" id="{7BC16A96-9F53-466D-88DA-04496AE3D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81" y="4133243"/>
            <a:ext cx="167545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긴급구조대상자 신고 </a:t>
            </a:r>
          </a:p>
        </p:txBody>
      </p:sp>
      <p:grpSp>
        <p:nvGrpSpPr>
          <p:cNvPr id="218" name="Option">
            <a:extLst>
              <a:ext uri="{FF2B5EF4-FFF2-40B4-BE49-F238E27FC236}">
                <a16:creationId xmlns="" xmlns:a16="http://schemas.microsoft.com/office/drawing/2014/main" id="{EDB0F50D-3145-46A5-B644-4C78458207C4}"/>
              </a:ext>
            </a:extLst>
          </p:cNvPr>
          <p:cNvGrpSpPr/>
          <p:nvPr/>
        </p:nvGrpSpPr>
        <p:grpSpPr>
          <a:xfrm>
            <a:off x="2383081" y="4462299"/>
            <a:ext cx="725971" cy="137795"/>
            <a:chOff x="1068388" y="1871026"/>
            <a:chExt cx="725971" cy="137795"/>
          </a:xfrm>
        </p:grpSpPr>
        <p:grpSp>
          <p:nvGrpSpPr>
            <p:cNvPr id="219" name="Option">
              <a:extLst>
                <a:ext uri="{FF2B5EF4-FFF2-40B4-BE49-F238E27FC236}">
                  <a16:creationId xmlns="" xmlns:a16="http://schemas.microsoft.com/office/drawing/2014/main" id="{4BB97472-82C3-4A1C-A283-C89426E9545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1" name="Circle">
                <a:extLst>
                  <a:ext uri="{FF2B5EF4-FFF2-40B4-BE49-F238E27FC236}">
                    <a16:creationId xmlns="" xmlns:a16="http://schemas.microsoft.com/office/drawing/2014/main" id="{A557BC87-6F04-478E-AE0A-F322E15AE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Check" hidden="1">
                <a:extLst>
                  <a:ext uri="{FF2B5EF4-FFF2-40B4-BE49-F238E27FC236}">
                    <a16:creationId xmlns="" xmlns:a16="http://schemas.microsoft.com/office/drawing/2014/main" id="{C8E83F52-E8C7-4083-9856-40C647DEA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0" name="Text">
              <a:extLst>
                <a:ext uri="{FF2B5EF4-FFF2-40B4-BE49-F238E27FC236}">
                  <a16:creationId xmlns="" xmlns:a16="http://schemas.microsoft.com/office/drawing/2014/main" id="{6CAA3FE5-FAA4-464E-AD18-B45A242E5673}"/>
                </a:ext>
              </a:extLst>
            </p:cNvPr>
            <p:cNvSpPr txBox="1"/>
            <p:nvPr/>
          </p:nvSpPr>
          <p:spPr>
            <a:xfrm>
              <a:off x="1254147" y="1871026"/>
              <a:ext cx="54021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(112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3" name="Option">
            <a:extLst>
              <a:ext uri="{FF2B5EF4-FFF2-40B4-BE49-F238E27FC236}">
                <a16:creationId xmlns="" xmlns:a16="http://schemas.microsoft.com/office/drawing/2014/main" id="{DD87D37D-86A7-45CA-98C5-707D430E9284}"/>
              </a:ext>
            </a:extLst>
          </p:cNvPr>
          <p:cNvGrpSpPr/>
          <p:nvPr/>
        </p:nvGrpSpPr>
        <p:grpSpPr>
          <a:xfrm>
            <a:off x="3190852" y="4462299"/>
            <a:ext cx="308672" cy="137795"/>
            <a:chOff x="1068388" y="1871026"/>
            <a:chExt cx="308672" cy="137795"/>
          </a:xfrm>
        </p:grpSpPr>
        <p:grpSp>
          <p:nvGrpSpPr>
            <p:cNvPr id="224" name="Option">
              <a:extLst>
                <a:ext uri="{FF2B5EF4-FFF2-40B4-BE49-F238E27FC236}">
                  <a16:creationId xmlns="" xmlns:a16="http://schemas.microsoft.com/office/drawing/2014/main" id="{C440F052-6BF8-4C0E-B3B1-ED20E47BAF7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6" name="Circle">
                <a:extLst>
                  <a:ext uri="{FF2B5EF4-FFF2-40B4-BE49-F238E27FC236}">
                    <a16:creationId xmlns="" xmlns:a16="http://schemas.microsoft.com/office/drawing/2014/main" id="{EF4D7A30-4799-435F-86EA-7E9731046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Check" hidden="1">
                <a:extLst>
                  <a:ext uri="{FF2B5EF4-FFF2-40B4-BE49-F238E27FC236}">
                    <a16:creationId xmlns="" xmlns:a16="http://schemas.microsoft.com/office/drawing/2014/main" id="{74CAA2F0-E459-4420-8026-8BF25C003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5" name="Text">
              <a:extLst>
                <a:ext uri="{FF2B5EF4-FFF2-40B4-BE49-F238E27FC236}">
                  <a16:creationId xmlns="" xmlns:a16="http://schemas.microsoft.com/office/drawing/2014/main" id="{9CC5DE03-45B7-4D69-B2E3-0D79176C369C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8" name="표 227">
            <a:extLst>
              <a:ext uri="{FF2B5EF4-FFF2-40B4-BE49-F238E27FC236}">
                <a16:creationId xmlns="" xmlns:a16="http://schemas.microsoft.com/office/drawing/2014/main" id="{D274A590-28CA-4BB1-A5F1-025A275F4914}"/>
              </a:ext>
            </a:extLst>
          </p:cNvPr>
          <p:cNvGraphicFramePr>
            <a:graphicFrameLocks noGrp="1"/>
          </p:cNvGraphicFramePr>
          <p:nvPr/>
        </p:nvGraphicFramePr>
        <p:xfrm>
          <a:off x="1096653" y="5070097"/>
          <a:ext cx="5772112" cy="126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1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350">
                  <a:extLst>
                    <a:ext uri="{9D8B030D-6E8A-4147-A177-3AD203B41FA5}">
                      <a16:colId xmlns="" xmlns:a16="http://schemas.microsoft.com/office/drawing/2014/main" val="100852275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502588775"/>
                    </a:ext>
                  </a:extLst>
                </a:gridCol>
                <a:gridCol w="771898">
                  <a:extLst>
                    <a:ext uri="{9D8B030D-6E8A-4147-A177-3AD203B41FA5}">
                      <a16:colId xmlns="" xmlns:a16="http://schemas.microsoft.com/office/drawing/2014/main" val="1857194686"/>
                    </a:ext>
                  </a:extLst>
                </a:gridCol>
                <a:gridCol w="1002488">
                  <a:extLst>
                    <a:ext uri="{9D8B030D-6E8A-4147-A177-3AD203B41FA5}">
                      <a16:colId xmlns="" xmlns:a16="http://schemas.microsoft.com/office/drawing/2014/main" val="1074941832"/>
                    </a:ext>
                  </a:extLst>
                </a:gridCol>
              </a:tblGrid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신고사유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442312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연락처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73680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6823909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 정보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72013530"/>
                  </a:ext>
                </a:extLst>
              </a:tr>
            </a:tbl>
          </a:graphicData>
        </a:graphic>
      </p:graphicFrame>
      <p:grpSp>
        <p:nvGrpSpPr>
          <p:cNvPr id="229" name="그룹 228">
            <a:extLst>
              <a:ext uri="{FF2B5EF4-FFF2-40B4-BE49-F238E27FC236}">
                <a16:creationId xmlns="" xmlns:a16="http://schemas.microsoft.com/office/drawing/2014/main" id="{621FF75B-88AB-4927-BEC7-2FCDF30FDBFF}"/>
              </a:ext>
            </a:extLst>
          </p:cNvPr>
          <p:cNvGrpSpPr/>
          <p:nvPr/>
        </p:nvGrpSpPr>
        <p:grpSpPr>
          <a:xfrm>
            <a:off x="2339984" y="5117390"/>
            <a:ext cx="4487743" cy="159203"/>
            <a:chOff x="3668113" y="4413018"/>
            <a:chExt cx="4487743" cy="195263"/>
          </a:xfrm>
        </p:grpSpPr>
        <p:sp>
          <p:nvSpPr>
            <p:cNvPr id="230" name="직사각형 69">
              <a:extLst>
                <a:ext uri="{FF2B5EF4-FFF2-40B4-BE49-F238E27FC236}">
                  <a16:creationId xmlns="" xmlns:a16="http://schemas.microsoft.com/office/drawing/2014/main" id="{C4039D83-6AA7-4550-9589-27E40186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427257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31" name="직사각형 69">
              <a:extLst>
                <a:ext uri="{FF2B5EF4-FFF2-40B4-BE49-F238E27FC236}">
                  <a16:creationId xmlns="" xmlns:a16="http://schemas.microsoft.com/office/drawing/2014/main" id="{8D2228DD-BA52-4099-819B-B00AC7A3E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8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2" name="Oval 42">
            <a:extLst>
              <a:ext uri="{FF2B5EF4-FFF2-40B4-BE49-F238E27FC236}">
                <a16:creationId xmlns="" xmlns:a16="http://schemas.microsoft.com/office/drawing/2014/main" id="{6C7598CB-505B-4D72-AAC7-50C1DF39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63" y="1773024"/>
            <a:ext cx="144463" cy="144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pSp>
        <p:nvGrpSpPr>
          <p:cNvPr id="233" name="그룹 232">
            <a:extLst>
              <a:ext uri="{FF2B5EF4-FFF2-40B4-BE49-F238E27FC236}">
                <a16:creationId xmlns="" xmlns:a16="http://schemas.microsoft.com/office/drawing/2014/main" id="{EA31F449-0748-419D-B4D6-1D97949BC00C}"/>
              </a:ext>
            </a:extLst>
          </p:cNvPr>
          <p:cNvGrpSpPr/>
          <p:nvPr/>
        </p:nvGrpSpPr>
        <p:grpSpPr>
          <a:xfrm>
            <a:off x="6484114" y="1773024"/>
            <a:ext cx="144419" cy="135081"/>
            <a:chOff x="6527856" y="3325993"/>
            <a:chExt cx="201283" cy="195201"/>
          </a:xfrm>
        </p:grpSpPr>
        <p:sp>
          <p:nvSpPr>
            <p:cNvPr id="234" name="직사각형 233">
              <a:extLst>
                <a:ext uri="{FF2B5EF4-FFF2-40B4-BE49-F238E27FC236}">
                  <a16:creationId xmlns="" xmlns:a16="http://schemas.microsoft.com/office/drawing/2014/main" id="{E346A09D-331E-44A7-B158-AE234E4B2997}"/>
                </a:ext>
              </a:extLst>
            </p:cNvPr>
            <p:cNvSpPr/>
            <p:nvPr/>
          </p:nvSpPr>
          <p:spPr>
            <a:xfrm>
              <a:off x="6527856" y="3325993"/>
              <a:ext cx="201283" cy="195201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35" name="그림 234" descr="File:Magnifying glass icon.svg - Wikimedia Commons">
              <a:extLst>
                <a:ext uri="{FF2B5EF4-FFF2-40B4-BE49-F238E27FC236}">
                  <a16:creationId xmlns="" xmlns:a16="http://schemas.microsoft.com/office/drawing/2014/main" id="{32BA7B23-E378-4B4D-89CB-DB2DB417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70" y="3351697"/>
              <a:ext cx="153655" cy="157400"/>
            </a:xfrm>
            <a:prstGeom prst="rect">
              <a:avLst/>
            </a:prstGeom>
          </p:spPr>
        </p:pic>
      </p:grpSp>
      <p:sp>
        <p:nvSpPr>
          <p:cNvPr id="236" name="Oval 42">
            <a:extLst>
              <a:ext uri="{FF2B5EF4-FFF2-40B4-BE49-F238E27FC236}">
                <a16:creationId xmlns="" xmlns:a16="http://schemas.microsoft.com/office/drawing/2014/main" id="{F7F0E8E0-7374-43BE-B069-A83AB50F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600" y="4795648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="" xmlns:a16="http://schemas.microsoft.com/office/drawing/2014/main" id="{02C52B97-5C22-429E-9856-C19BA53A808A}"/>
              </a:ext>
            </a:extLst>
          </p:cNvPr>
          <p:cNvSpPr/>
          <p:nvPr/>
        </p:nvSpPr>
        <p:spPr>
          <a:xfrm>
            <a:off x="3118411" y="6428194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="" xmlns:a16="http://schemas.microsoft.com/office/drawing/2014/main" id="{E721DBC3-9D55-4CB2-B692-AB3FB5917D92}"/>
              </a:ext>
            </a:extLst>
          </p:cNvPr>
          <p:cNvSpPr/>
          <p:nvPr/>
        </p:nvSpPr>
        <p:spPr>
          <a:xfrm>
            <a:off x="3809687" y="6428194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="" xmlns:a16="http://schemas.microsoft.com/office/drawing/2014/main" id="{6D70F348-6D2B-45E5-8F7E-2C00DFFDC3DD}"/>
              </a:ext>
            </a:extLst>
          </p:cNvPr>
          <p:cNvSpPr/>
          <p:nvPr/>
        </p:nvSpPr>
        <p:spPr>
          <a:xfrm>
            <a:off x="4465067" y="6428194"/>
            <a:ext cx="798309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문자미리보기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3" name="Option">
            <a:extLst>
              <a:ext uri="{FF2B5EF4-FFF2-40B4-BE49-F238E27FC236}">
                <a16:creationId xmlns="" xmlns:a16="http://schemas.microsoft.com/office/drawing/2014/main" id="{83565B19-6B7B-4F1B-B1A0-8ADFF4713B33}"/>
              </a:ext>
            </a:extLst>
          </p:cNvPr>
          <p:cNvGrpSpPr/>
          <p:nvPr/>
        </p:nvGrpSpPr>
        <p:grpSpPr>
          <a:xfrm>
            <a:off x="2369606" y="5381183"/>
            <a:ext cx="308672" cy="137795"/>
            <a:chOff x="1068388" y="1871026"/>
            <a:chExt cx="308672" cy="137795"/>
          </a:xfrm>
        </p:grpSpPr>
        <p:grpSp>
          <p:nvGrpSpPr>
            <p:cNvPr id="244" name="Option">
              <a:extLst>
                <a:ext uri="{FF2B5EF4-FFF2-40B4-BE49-F238E27FC236}">
                  <a16:creationId xmlns="" xmlns:a16="http://schemas.microsoft.com/office/drawing/2014/main" id="{7748B20E-2785-4980-BB8B-535C69EE65E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46" name="Circle">
                <a:extLst>
                  <a:ext uri="{FF2B5EF4-FFF2-40B4-BE49-F238E27FC236}">
                    <a16:creationId xmlns="" xmlns:a16="http://schemas.microsoft.com/office/drawing/2014/main" id="{F2953A0F-BB0B-4CD2-91EA-C8D96C4AB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Check" hidden="1">
                <a:extLst>
                  <a:ext uri="{FF2B5EF4-FFF2-40B4-BE49-F238E27FC236}">
                    <a16:creationId xmlns="" xmlns:a16="http://schemas.microsoft.com/office/drawing/2014/main" id="{434EFBE6-B9A3-4F51-B0D6-7D1213428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5" name="Text">
              <a:extLst>
                <a:ext uri="{FF2B5EF4-FFF2-40B4-BE49-F238E27FC236}">
                  <a16:creationId xmlns="" xmlns:a16="http://schemas.microsoft.com/office/drawing/2014/main" id="{4461F1B9-BD06-4B19-A47F-9B7D9734F468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48" name="Option">
            <a:extLst>
              <a:ext uri="{FF2B5EF4-FFF2-40B4-BE49-F238E27FC236}">
                <a16:creationId xmlns="" xmlns:a16="http://schemas.microsoft.com/office/drawing/2014/main" id="{576B29C0-15A3-424B-A534-E831903FF54A}"/>
              </a:ext>
            </a:extLst>
          </p:cNvPr>
          <p:cNvGrpSpPr/>
          <p:nvPr/>
        </p:nvGrpSpPr>
        <p:grpSpPr>
          <a:xfrm>
            <a:off x="2768940" y="5381612"/>
            <a:ext cx="288351" cy="137795"/>
            <a:chOff x="1068388" y="1871026"/>
            <a:chExt cx="288351" cy="137795"/>
          </a:xfrm>
        </p:grpSpPr>
        <p:grpSp>
          <p:nvGrpSpPr>
            <p:cNvPr id="249" name="Option">
              <a:extLst>
                <a:ext uri="{FF2B5EF4-FFF2-40B4-BE49-F238E27FC236}">
                  <a16:creationId xmlns="" xmlns:a16="http://schemas.microsoft.com/office/drawing/2014/main" id="{3BB65166-3580-4094-B6E3-5149403FF22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51" name="Circle">
                <a:extLst>
                  <a:ext uri="{FF2B5EF4-FFF2-40B4-BE49-F238E27FC236}">
                    <a16:creationId xmlns="" xmlns:a16="http://schemas.microsoft.com/office/drawing/2014/main" id="{CD10F496-386C-46DD-A2E6-7BBBAAEE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2" name="Check" hidden="1">
                <a:extLst>
                  <a:ext uri="{FF2B5EF4-FFF2-40B4-BE49-F238E27FC236}">
                    <a16:creationId xmlns="" xmlns:a16="http://schemas.microsoft.com/office/drawing/2014/main" id="{7EBE559D-ABCB-4E68-848F-C778F1701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0" name="Text">
              <a:extLst>
                <a:ext uri="{FF2B5EF4-FFF2-40B4-BE49-F238E27FC236}">
                  <a16:creationId xmlns="" xmlns:a16="http://schemas.microsoft.com/office/drawing/2014/main" id="{E3B044F4-0B45-40FB-BB2E-FC6A614D83AD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53" name="직사각형 69">
            <a:extLst>
              <a:ext uri="{FF2B5EF4-FFF2-40B4-BE49-F238E27FC236}">
                <a16:creationId xmlns="" xmlns:a16="http://schemas.microsoft.com/office/drawing/2014/main" id="{E6E5E1CC-A1FB-4318-BDE5-CBA83C9C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05" y="535671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grpSp>
        <p:nvGrpSpPr>
          <p:cNvPr id="254" name="Option">
            <a:extLst>
              <a:ext uri="{FF2B5EF4-FFF2-40B4-BE49-F238E27FC236}">
                <a16:creationId xmlns="" xmlns:a16="http://schemas.microsoft.com/office/drawing/2014/main" id="{131631D5-30FB-465E-BB39-941E37BF9495}"/>
              </a:ext>
            </a:extLst>
          </p:cNvPr>
          <p:cNvGrpSpPr/>
          <p:nvPr/>
        </p:nvGrpSpPr>
        <p:grpSpPr>
          <a:xfrm>
            <a:off x="2381681" y="5640883"/>
            <a:ext cx="308672" cy="137795"/>
            <a:chOff x="1068388" y="1871026"/>
            <a:chExt cx="308672" cy="137795"/>
          </a:xfrm>
        </p:grpSpPr>
        <p:grpSp>
          <p:nvGrpSpPr>
            <p:cNvPr id="255" name="Option">
              <a:extLst>
                <a:ext uri="{FF2B5EF4-FFF2-40B4-BE49-F238E27FC236}">
                  <a16:creationId xmlns="" xmlns:a16="http://schemas.microsoft.com/office/drawing/2014/main" id="{03F82DBE-62D4-47D9-9E96-761267F1338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57" name="Circle">
                <a:extLst>
                  <a:ext uri="{FF2B5EF4-FFF2-40B4-BE49-F238E27FC236}">
                    <a16:creationId xmlns="" xmlns:a16="http://schemas.microsoft.com/office/drawing/2014/main" id="{78F8EE49-3EA6-4052-8293-DB2AEBFAB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Check" hidden="1">
                <a:extLst>
                  <a:ext uri="{FF2B5EF4-FFF2-40B4-BE49-F238E27FC236}">
                    <a16:creationId xmlns="" xmlns:a16="http://schemas.microsoft.com/office/drawing/2014/main" id="{1DBDA854-BD3A-4246-9F26-911B73BC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6" name="Text">
              <a:extLst>
                <a:ext uri="{FF2B5EF4-FFF2-40B4-BE49-F238E27FC236}">
                  <a16:creationId xmlns="" xmlns:a16="http://schemas.microsoft.com/office/drawing/2014/main" id="{A34287B6-C076-4A38-BF14-C9EF731CBE86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59" name="Option">
            <a:extLst>
              <a:ext uri="{FF2B5EF4-FFF2-40B4-BE49-F238E27FC236}">
                <a16:creationId xmlns="" xmlns:a16="http://schemas.microsoft.com/office/drawing/2014/main" id="{806C96A3-CC8E-46C4-8197-20E3CF534371}"/>
              </a:ext>
            </a:extLst>
          </p:cNvPr>
          <p:cNvGrpSpPr/>
          <p:nvPr/>
        </p:nvGrpSpPr>
        <p:grpSpPr>
          <a:xfrm>
            <a:off x="2781015" y="5641312"/>
            <a:ext cx="288351" cy="137795"/>
            <a:chOff x="1068388" y="1871026"/>
            <a:chExt cx="288351" cy="137795"/>
          </a:xfrm>
        </p:grpSpPr>
        <p:grpSp>
          <p:nvGrpSpPr>
            <p:cNvPr id="260" name="Option">
              <a:extLst>
                <a:ext uri="{FF2B5EF4-FFF2-40B4-BE49-F238E27FC236}">
                  <a16:creationId xmlns="" xmlns:a16="http://schemas.microsoft.com/office/drawing/2014/main" id="{52D5D1A5-D1F1-4975-941A-60E458D4983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62" name="Circle">
                <a:extLst>
                  <a:ext uri="{FF2B5EF4-FFF2-40B4-BE49-F238E27FC236}">
                    <a16:creationId xmlns="" xmlns:a16="http://schemas.microsoft.com/office/drawing/2014/main" id="{613DEFA7-6192-4688-898B-870EA6B54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Check" hidden="1">
                <a:extLst>
                  <a:ext uri="{FF2B5EF4-FFF2-40B4-BE49-F238E27FC236}">
                    <a16:creationId xmlns="" xmlns:a16="http://schemas.microsoft.com/office/drawing/2014/main" id="{D9072B6A-9DD6-43AE-BDB8-BDD3012FA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1" name="Text">
              <a:extLst>
                <a:ext uri="{FF2B5EF4-FFF2-40B4-BE49-F238E27FC236}">
                  <a16:creationId xmlns="" xmlns:a16="http://schemas.microsoft.com/office/drawing/2014/main" id="{3A7DB5B9-7017-4092-ABD3-DF97F9959319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64" name="직사각형 69">
            <a:extLst>
              <a:ext uri="{FF2B5EF4-FFF2-40B4-BE49-F238E27FC236}">
                <a16:creationId xmlns="" xmlns:a16="http://schemas.microsoft.com/office/drawing/2014/main" id="{96A7543B-5226-46B8-9487-6DC9AB42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80" y="561641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5" name="Option">
            <a:extLst>
              <a:ext uri="{FF2B5EF4-FFF2-40B4-BE49-F238E27FC236}">
                <a16:creationId xmlns="" xmlns:a16="http://schemas.microsoft.com/office/drawing/2014/main" id="{C6FFE50C-A3BE-4FC5-8ADD-C624227C0351}"/>
              </a:ext>
            </a:extLst>
          </p:cNvPr>
          <p:cNvGrpSpPr/>
          <p:nvPr/>
        </p:nvGrpSpPr>
        <p:grpSpPr>
          <a:xfrm>
            <a:off x="2369606" y="5892927"/>
            <a:ext cx="308672" cy="137795"/>
            <a:chOff x="1068388" y="1871026"/>
            <a:chExt cx="308672" cy="137795"/>
          </a:xfrm>
        </p:grpSpPr>
        <p:grpSp>
          <p:nvGrpSpPr>
            <p:cNvPr id="266" name="Option">
              <a:extLst>
                <a:ext uri="{FF2B5EF4-FFF2-40B4-BE49-F238E27FC236}">
                  <a16:creationId xmlns="" xmlns:a16="http://schemas.microsoft.com/office/drawing/2014/main" id="{A0340D54-9CFC-49C6-A217-CADC1EC17B5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68" name="Circle">
                <a:extLst>
                  <a:ext uri="{FF2B5EF4-FFF2-40B4-BE49-F238E27FC236}">
                    <a16:creationId xmlns="" xmlns:a16="http://schemas.microsoft.com/office/drawing/2014/main" id="{7FD3DA4C-48F7-4EBA-8575-3B2C7434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Check" hidden="1">
                <a:extLst>
                  <a:ext uri="{FF2B5EF4-FFF2-40B4-BE49-F238E27FC236}">
                    <a16:creationId xmlns="" xmlns:a16="http://schemas.microsoft.com/office/drawing/2014/main" id="{DC169932-C22E-4F71-A6A8-34D6B454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7" name="Text">
              <a:extLst>
                <a:ext uri="{FF2B5EF4-FFF2-40B4-BE49-F238E27FC236}">
                  <a16:creationId xmlns="" xmlns:a16="http://schemas.microsoft.com/office/drawing/2014/main" id="{837CBF40-EAD1-4D92-9B97-017841816D3E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0" name="Option">
            <a:extLst>
              <a:ext uri="{FF2B5EF4-FFF2-40B4-BE49-F238E27FC236}">
                <a16:creationId xmlns="" xmlns:a16="http://schemas.microsoft.com/office/drawing/2014/main" id="{A8837E88-2721-49EF-8B2D-DB189EDA2E72}"/>
              </a:ext>
            </a:extLst>
          </p:cNvPr>
          <p:cNvGrpSpPr/>
          <p:nvPr/>
        </p:nvGrpSpPr>
        <p:grpSpPr>
          <a:xfrm>
            <a:off x="2768940" y="5893356"/>
            <a:ext cx="288351" cy="137795"/>
            <a:chOff x="1068388" y="1871026"/>
            <a:chExt cx="288351" cy="137795"/>
          </a:xfrm>
        </p:grpSpPr>
        <p:grpSp>
          <p:nvGrpSpPr>
            <p:cNvPr id="271" name="Option">
              <a:extLst>
                <a:ext uri="{FF2B5EF4-FFF2-40B4-BE49-F238E27FC236}">
                  <a16:creationId xmlns="" xmlns:a16="http://schemas.microsoft.com/office/drawing/2014/main" id="{EF598670-D22D-46D6-BC0B-4FEFE520B8D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73" name="Circle">
                <a:extLst>
                  <a:ext uri="{FF2B5EF4-FFF2-40B4-BE49-F238E27FC236}">
                    <a16:creationId xmlns="" xmlns:a16="http://schemas.microsoft.com/office/drawing/2014/main" id="{EFC779A0-53A8-4CFC-9911-8A6C70A72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74" name="Check" hidden="1">
                <a:extLst>
                  <a:ext uri="{FF2B5EF4-FFF2-40B4-BE49-F238E27FC236}">
                    <a16:creationId xmlns="" xmlns:a16="http://schemas.microsoft.com/office/drawing/2014/main" id="{65CB977D-E9D3-4DAE-A67A-2305F8E6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2" name="Text">
              <a:extLst>
                <a:ext uri="{FF2B5EF4-FFF2-40B4-BE49-F238E27FC236}">
                  <a16:creationId xmlns="" xmlns:a16="http://schemas.microsoft.com/office/drawing/2014/main" id="{811269A4-118E-4965-86AE-59C35BE8001F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75" name="직사각형 69">
            <a:extLst>
              <a:ext uri="{FF2B5EF4-FFF2-40B4-BE49-F238E27FC236}">
                <a16:creationId xmlns="" xmlns:a16="http://schemas.microsoft.com/office/drawing/2014/main" id="{A124BEC2-F0EC-4497-9590-8B48A5D3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05" y="5868454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6" name="Option">
            <a:extLst>
              <a:ext uri="{FF2B5EF4-FFF2-40B4-BE49-F238E27FC236}">
                <a16:creationId xmlns="" xmlns:a16="http://schemas.microsoft.com/office/drawing/2014/main" id="{E41FCC55-6C24-463B-98B1-E3299CD040F2}"/>
              </a:ext>
            </a:extLst>
          </p:cNvPr>
          <p:cNvGrpSpPr/>
          <p:nvPr/>
        </p:nvGrpSpPr>
        <p:grpSpPr>
          <a:xfrm>
            <a:off x="2363353" y="6143767"/>
            <a:ext cx="308672" cy="137795"/>
            <a:chOff x="1068388" y="1871026"/>
            <a:chExt cx="308672" cy="137795"/>
          </a:xfrm>
        </p:grpSpPr>
        <p:grpSp>
          <p:nvGrpSpPr>
            <p:cNvPr id="277" name="Option">
              <a:extLst>
                <a:ext uri="{FF2B5EF4-FFF2-40B4-BE49-F238E27FC236}">
                  <a16:creationId xmlns="" xmlns:a16="http://schemas.microsoft.com/office/drawing/2014/main" id="{6B099743-643E-4277-8BF0-549E35D1E88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79" name="Circle">
                <a:extLst>
                  <a:ext uri="{FF2B5EF4-FFF2-40B4-BE49-F238E27FC236}">
                    <a16:creationId xmlns="" xmlns:a16="http://schemas.microsoft.com/office/drawing/2014/main" id="{A8B4B6FC-D122-4B57-989C-B85DEEA5C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80" name="Check" hidden="1">
                <a:extLst>
                  <a:ext uri="{FF2B5EF4-FFF2-40B4-BE49-F238E27FC236}">
                    <a16:creationId xmlns="" xmlns:a16="http://schemas.microsoft.com/office/drawing/2014/main" id="{232AE06F-0EFF-4818-B156-0A2A00BF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8" name="Text">
              <a:extLst>
                <a:ext uri="{FF2B5EF4-FFF2-40B4-BE49-F238E27FC236}">
                  <a16:creationId xmlns="" xmlns:a16="http://schemas.microsoft.com/office/drawing/2014/main" id="{94540299-4A12-4125-9493-7BC2812CAB32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Option">
            <a:extLst>
              <a:ext uri="{FF2B5EF4-FFF2-40B4-BE49-F238E27FC236}">
                <a16:creationId xmlns="" xmlns:a16="http://schemas.microsoft.com/office/drawing/2014/main" id="{C698CC1C-A166-4551-A671-B487EDB9C51E}"/>
              </a:ext>
            </a:extLst>
          </p:cNvPr>
          <p:cNvGrpSpPr/>
          <p:nvPr/>
        </p:nvGrpSpPr>
        <p:grpSpPr>
          <a:xfrm>
            <a:off x="2762687" y="6144196"/>
            <a:ext cx="288351" cy="137795"/>
            <a:chOff x="1068388" y="1871026"/>
            <a:chExt cx="288351" cy="137795"/>
          </a:xfrm>
        </p:grpSpPr>
        <p:grpSp>
          <p:nvGrpSpPr>
            <p:cNvPr id="282" name="Option">
              <a:extLst>
                <a:ext uri="{FF2B5EF4-FFF2-40B4-BE49-F238E27FC236}">
                  <a16:creationId xmlns="" xmlns:a16="http://schemas.microsoft.com/office/drawing/2014/main" id="{FA4C351D-172D-4B08-B8EA-27DD687E5C7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84" name="Circle">
                <a:extLst>
                  <a:ext uri="{FF2B5EF4-FFF2-40B4-BE49-F238E27FC236}">
                    <a16:creationId xmlns="" xmlns:a16="http://schemas.microsoft.com/office/drawing/2014/main" id="{73BDCD58-A19A-4941-AA0C-13940B2A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85" name="Check" hidden="1">
                <a:extLst>
                  <a:ext uri="{FF2B5EF4-FFF2-40B4-BE49-F238E27FC236}">
                    <a16:creationId xmlns="" xmlns:a16="http://schemas.microsoft.com/office/drawing/2014/main" id="{BD6CFEAD-4720-4EC0-A11C-2CB8A435C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3" name="Text">
              <a:extLst>
                <a:ext uri="{FF2B5EF4-FFF2-40B4-BE49-F238E27FC236}">
                  <a16:creationId xmlns="" xmlns:a16="http://schemas.microsoft.com/office/drawing/2014/main" id="{27B5CBFC-ACF5-4CAD-880B-EA025A5B2F85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6" name="직사각형 69">
            <a:extLst>
              <a:ext uri="{FF2B5EF4-FFF2-40B4-BE49-F238E27FC236}">
                <a16:creationId xmlns="" xmlns:a16="http://schemas.microsoft.com/office/drawing/2014/main" id="{C52B37E3-DDD3-4947-B561-58838392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52" y="6119294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7" name="Option">
            <a:extLst>
              <a:ext uri="{FF2B5EF4-FFF2-40B4-BE49-F238E27FC236}">
                <a16:creationId xmlns="" xmlns:a16="http://schemas.microsoft.com/office/drawing/2014/main" id="{71F30004-F12E-4AF4-B19F-D5AC36E16AC2}"/>
              </a:ext>
            </a:extLst>
          </p:cNvPr>
          <p:cNvGrpSpPr/>
          <p:nvPr/>
        </p:nvGrpSpPr>
        <p:grpSpPr>
          <a:xfrm>
            <a:off x="5144804" y="5365187"/>
            <a:ext cx="308672" cy="137795"/>
            <a:chOff x="1068388" y="1871026"/>
            <a:chExt cx="308672" cy="137795"/>
          </a:xfrm>
        </p:grpSpPr>
        <p:grpSp>
          <p:nvGrpSpPr>
            <p:cNvPr id="288" name="Option">
              <a:extLst>
                <a:ext uri="{FF2B5EF4-FFF2-40B4-BE49-F238E27FC236}">
                  <a16:creationId xmlns="" xmlns:a16="http://schemas.microsoft.com/office/drawing/2014/main" id="{CB2D6158-023C-4C3E-8D81-D51A3D9316E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90" name="Circle">
                <a:extLst>
                  <a:ext uri="{FF2B5EF4-FFF2-40B4-BE49-F238E27FC236}">
                    <a16:creationId xmlns="" xmlns:a16="http://schemas.microsoft.com/office/drawing/2014/main" id="{33FA735F-275F-4A94-8378-644E6D55C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91" name="Check" hidden="1">
                <a:extLst>
                  <a:ext uri="{FF2B5EF4-FFF2-40B4-BE49-F238E27FC236}">
                    <a16:creationId xmlns="" xmlns:a16="http://schemas.microsoft.com/office/drawing/2014/main" id="{2447AD0C-A950-4C2F-B90B-49DF3BE54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9" name="Text">
              <a:extLst>
                <a:ext uri="{FF2B5EF4-FFF2-40B4-BE49-F238E27FC236}">
                  <a16:creationId xmlns="" xmlns:a16="http://schemas.microsoft.com/office/drawing/2014/main" id="{EA5CF7AC-5A4D-4235-8B44-5373ED450A86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92" name="Option">
            <a:extLst>
              <a:ext uri="{FF2B5EF4-FFF2-40B4-BE49-F238E27FC236}">
                <a16:creationId xmlns="" xmlns:a16="http://schemas.microsoft.com/office/drawing/2014/main" id="{7AE1F40D-78B7-48CB-BE93-1469266A6A6F}"/>
              </a:ext>
            </a:extLst>
          </p:cNvPr>
          <p:cNvGrpSpPr/>
          <p:nvPr/>
        </p:nvGrpSpPr>
        <p:grpSpPr>
          <a:xfrm>
            <a:off x="5544138" y="5365616"/>
            <a:ext cx="288351" cy="137795"/>
            <a:chOff x="1068388" y="1871026"/>
            <a:chExt cx="288351" cy="137795"/>
          </a:xfrm>
        </p:grpSpPr>
        <p:grpSp>
          <p:nvGrpSpPr>
            <p:cNvPr id="293" name="Option">
              <a:extLst>
                <a:ext uri="{FF2B5EF4-FFF2-40B4-BE49-F238E27FC236}">
                  <a16:creationId xmlns="" xmlns:a16="http://schemas.microsoft.com/office/drawing/2014/main" id="{F744202C-681E-48AF-A2F0-CF97C399E34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95" name="Circle">
                <a:extLst>
                  <a:ext uri="{FF2B5EF4-FFF2-40B4-BE49-F238E27FC236}">
                    <a16:creationId xmlns="" xmlns:a16="http://schemas.microsoft.com/office/drawing/2014/main" id="{521BAAAB-8BBB-4F62-A086-E46449DCB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96" name="Check" hidden="1">
                <a:extLst>
                  <a:ext uri="{FF2B5EF4-FFF2-40B4-BE49-F238E27FC236}">
                    <a16:creationId xmlns="" xmlns:a16="http://schemas.microsoft.com/office/drawing/2014/main" id="{32A5968E-D92E-4DA8-8A35-860B0C7D7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4" name="Text">
              <a:extLst>
                <a:ext uri="{FF2B5EF4-FFF2-40B4-BE49-F238E27FC236}">
                  <a16:creationId xmlns="" xmlns:a16="http://schemas.microsoft.com/office/drawing/2014/main" id="{486E546E-3174-488A-813B-471C3A70798F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98" name="Option">
            <a:extLst>
              <a:ext uri="{FF2B5EF4-FFF2-40B4-BE49-F238E27FC236}">
                <a16:creationId xmlns="" xmlns:a16="http://schemas.microsoft.com/office/drawing/2014/main" id="{FD6C1C9B-80FF-4F41-AAC3-5C04DE4E528E}"/>
              </a:ext>
            </a:extLst>
          </p:cNvPr>
          <p:cNvGrpSpPr/>
          <p:nvPr/>
        </p:nvGrpSpPr>
        <p:grpSpPr>
          <a:xfrm>
            <a:off x="5153642" y="5632699"/>
            <a:ext cx="308672" cy="137795"/>
            <a:chOff x="1068388" y="1871026"/>
            <a:chExt cx="308672" cy="137795"/>
          </a:xfrm>
        </p:grpSpPr>
        <p:grpSp>
          <p:nvGrpSpPr>
            <p:cNvPr id="299" name="Option">
              <a:extLst>
                <a:ext uri="{FF2B5EF4-FFF2-40B4-BE49-F238E27FC236}">
                  <a16:creationId xmlns="" xmlns:a16="http://schemas.microsoft.com/office/drawing/2014/main" id="{E607A969-3F7F-4253-BC6E-42B6EFFBCC2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01" name="Circle">
                <a:extLst>
                  <a:ext uri="{FF2B5EF4-FFF2-40B4-BE49-F238E27FC236}">
                    <a16:creationId xmlns="" xmlns:a16="http://schemas.microsoft.com/office/drawing/2014/main" id="{7F40FE14-3457-4726-BEE1-5A70450B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02" name="Check" hidden="1">
                <a:extLst>
                  <a:ext uri="{FF2B5EF4-FFF2-40B4-BE49-F238E27FC236}">
                    <a16:creationId xmlns="" xmlns:a16="http://schemas.microsoft.com/office/drawing/2014/main" id="{9D4734D8-AB18-497B-BA1A-BAF24AAB1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0" name="Text">
              <a:extLst>
                <a:ext uri="{FF2B5EF4-FFF2-40B4-BE49-F238E27FC236}">
                  <a16:creationId xmlns="" xmlns:a16="http://schemas.microsoft.com/office/drawing/2014/main" id="{3D0B0C50-2AE8-489D-A122-1A4FD459CDBA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03" name="Option">
            <a:extLst>
              <a:ext uri="{FF2B5EF4-FFF2-40B4-BE49-F238E27FC236}">
                <a16:creationId xmlns="" xmlns:a16="http://schemas.microsoft.com/office/drawing/2014/main" id="{B33216A9-5632-436A-9F4E-B5617431290D}"/>
              </a:ext>
            </a:extLst>
          </p:cNvPr>
          <p:cNvGrpSpPr/>
          <p:nvPr/>
        </p:nvGrpSpPr>
        <p:grpSpPr>
          <a:xfrm>
            <a:off x="5552976" y="5633128"/>
            <a:ext cx="288351" cy="137795"/>
            <a:chOff x="1068388" y="1871026"/>
            <a:chExt cx="288351" cy="137795"/>
          </a:xfrm>
        </p:grpSpPr>
        <p:grpSp>
          <p:nvGrpSpPr>
            <p:cNvPr id="304" name="Option">
              <a:extLst>
                <a:ext uri="{FF2B5EF4-FFF2-40B4-BE49-F238E27FC236}">
                  <a16:creationId xmlns="" xmlns:a16="http://schemas.microsoft.com/office/drawing/2014/main" id="{F81B33B4-6EC7-4290-8A0B-C2512C1CBEF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06" name="Circle">
                <a:extLst>
                  <a:ext uri="{FF2B5EF4-FFF2-40B4-BE49-F238E27FC236}">
                    <a16:creationId xmlns="" xmlns:a16="http://schemas.microsoft.com/office/drawing/2014/main" id="{B4DAE5C8-5E51-443A-BF42-588640702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07" name="Check" hidden="1">
                <a:extLst>
                  <a:ext uri="{FF2B5EF4-FFF2-40B4-BE49-F238E27FC236}">
                    <a16:creationId xmlns="" xmlns:a16="http://schemas.microsoft.com/office/drawing/2014/main" id="{E7E10B07-BB25-489B-821E-590E420A4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5" name="Text">
              <a:extLst>
                <a:ext uri="{FF2B5EF4-FFF2-40B4-BE49-F238E27FC236}">
                  <a16:creationId xmlns="" xmlns:a16="http://schemas.microsoft.com/office/drawing/2014/main" id="{AC069328-ED67-498E-8874-C593C05E9126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09" name="Option">
            <a:extLst>
              <a:ext uri="{FF2B5EF4-FFF2-40B4-BE49-F238E27FC236}">
                <a16:creationId xmlns="" xmlns:a16="http://schemas.microsoft.com/office/drawing/2014/main" id="{394BE557-84B7-4DB0-9899-4195245EC11F}"/>
              </a:ext>
            </a:extLst>
          </p:cNvPr>
          <p:cNvGrpSpPr/>
          <p:nvPr/>
        </p:nvGrpSpPr>
        <p:grpSpPr>
          <a:xfrm>
            <a:off x="5160490" y="5874760"/>
            <a:ext cx="308672" cy="137795"/>
            <a:chOff x="1068388" y="1871026"/>
            <a:chExt cx="308672" cy="137795"/>
          </a:xfrm>
        </p:grpSpPr>
        <p:grpSp>
          <p:nvGrpSpPr>
            <p:cNvPr id="310" name="Option">
              <a:extLst>
                <a:ext uri="{FF2B5EF4-FFF2-40B4-BE49-F238E27FC236}">
                  <a16:creationId xmlns="" xmlns:a16="http://schemas.microsoft.com/office/drawing/2014/main" id="{F2DFDF86-C7D2-4F30-B238-66542AA655A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12" name="Circle">
                <a:extLst>
                  <a:ext uri="{FF2B5EF4-FFF2-40B4-BE49-F238E27FC236}">
                    <a16:creationId xmlns="" xmlns:a16="http://schemas.microsoft.com/office/drawing/2014/main" id="{086B7F60-638F-4E4B-88C4-364C05367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3" name="Check" hidden="1">
                <a:extLst>
                  <a:ext uri="{FF2B5EF4-FFF2-40B4-BE49-F238E27FC236}">
                    <a16:creationId xmlns="" xmlns:a16="http://schemas.microsoft.com/office/drawing/2014/main" id="{32BC70D4-9950-4612-AF67-E0F92CE31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1" name="Text">
              <a:extLst>
                <a:ext uri="{FF2B5EF4-FFF2-40B4-BE49-F238E27FC236}">
                  <a16:creationId xmlns="" xmlns:a16="http://schemas.microsoft.com/office/drawing/2014/main" id="{B0BB26A8-1C8D-4C58-9C36-EB36A6CAFC79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14" name="Option">
            <a:extLst>
              <a:ext uri="{FF2B5EF4-FFF2-40B4-BE49-F238E27FC236}">
                <a16:creationId xmlns="" xmlns:a16="http://schemas.microsoft.com/office/drawing/2014/main" id="{A872BA05-3BA7-4FD5-8FF5-A51B5311D89C}"/>
              </a:ext>
            </a:extLst>
          </p:cNvPr>
          <p:cNvGrpSpPr/>
          <p:nvPr/>
        </p:nvGrpSpPr>
        <p:grpSpPr>
          <a:xfrm>
            <a:off x="5559824" y="5875189"/>
            <a:ext cx="288351" cy="137795"/>
            <a:chOff x="1068388" y="1871026"/>
            <a:chExt cx="288351" cy="137795"/>
          </a:xfrm>
        </p:grpSpPr>
        <p:grpSp>
          <p:nvGrpSpPr>
            <p:cNvPr id="315" name="Option">
              <a:extLst>
                <a:ext uri="{FF2B5EF4-FFF2-40B4-BE49-F238E27FC236}">
                  <a16:creationId xmlns="" xmlns:a16="http://schemas.microsoft.com/office/drawing/2014/main" id="{8F18A27B-3D86-4353-B9BE-0E9B63AC35F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17" name="Circle">
                <a:extLst>
                  <a:ext uri="{FF2B5EF4-FFF2-40B4-BE49-F238E27FC236}">
                    <a16:creationId xmlns="" xmlns:a16="http://schemas.microsoft.com/office/drawing/2014/main" id="{F8EF4D7D-7F68-40C7-AA09-E97BEF6B9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8" name="Check" hidden="1">
                <a:extLst>
                  <a:ext uri="{FF2B5EF4-FFF2-40B4-BE49-F238E27FC236}">
                    <a16:creationId xmlns="" xmlns:a16="http://schemas.microsoft.com/office/drawing/2014/main" id="{F338CDE8-A6B4-4EBA-835C-083AB6146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6" name="Text">
              <a:extLst>
                <a:ext uri="{FF2B5EF4-FFF2-40B4-BE49-F238E27FC236}">
                  <a16:creationId xmlns="" xmlns:a16="http://schemas.microsoft.com/office/drawing/2014/main" id="{30DFC569-9F18-44E2-8649-07579228A609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0" name="TextBox 319">
            <a:extLst>
              <a:ext uri="{FF2B5EF4-FFF2-40B4-BE49-F238E27FC236}">
                <a16:creationId xmlns="" xmlns:a16="http://schemas.microsoft.com/office/drawing/2014/main" id="{3D8FC1FD-8AFF-487A-818C-2E920D774C9F}"/>
              </a:ext>
            </a:extLst>
          </p:cNvPr>
          <p:cNvSpPr txBox="1"/>
          <p:nvPr/>
        </p:nvSpPr>
        <p:spPr>
          <a:xfrm>
            <a:off x="4256273" y="1745797"/>
            <a:ext cx="3535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자살유발정보</a:t>
            </a:r>
            <a:r>
              <a:rPr lang="en-US" altLang="ko-KR" sz="800" dirty="0"/>
              <a:t>/</a:t>
            </a:r>
            <a:r>
              <a:rPr lang="ko-KR" altLang="en-US" sz="800" dirty="0"/>
              <a:t>유해정보는 어떻게 구분하나요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sp>
        <p:nvSpPr>
          <p:cNvPr id="321" name="TextBox 320">
            <a:extLst>
              <a:ext uri="{FF2B5EF4-FFF2-40B4-BE49-F238E27FC236}">
                <a16:creationId xmlns="" xmlns:a16="http://schemas.microsoft.com/office/drawing/2014/main" id="{FCC3131F-7C07-45CB-B6C6-3E91D7F9EABF}"/>
              </a:ext>
            </a:extLst>
          </p:cNvPr>
          <p:cNvSpPr txBox="1"/>
          <p:nvPr/>
        </p:nvSpPr>
        <p:spPr>
          <a:xfrm>
            <a:off x="1285063" y="4691281"/>
            <a:ext cx="659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내용을 작성 후 저장하면 </a:t>
            </a:r>
            <a:r>
              <a:rPr lang="ko-KR" altLang="en-US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신고자의 연락처로 </a:t>
            </a:r>
            <a:r>
              <a:rPr lang="en-US" altLang="ko-KR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즉시 신고됩니다</a:t>
            </a:r>
            <a:r>
              <a:rPr lang="en-US" altLang="ko-KR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긴급구조대상자 구조를 위해 긴급구조기관에서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신고자에게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사실 확인을 위해 연락이 갈 수 있습니다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="" xmlns:a16="http://schemas.microsoft.com/office/drawing/2014/main" id="{A39AC335-9AD7-4371-83A1-D34FEE90395A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2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66" y="2656837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sp>
        <p:nvSpPr>
          <p:cNvPr id="334" name="Oval 42">
            <a:extLst>
              <a:ext uri="{FF2B5EF4-FFF2-40B4-BE49-F238E27FC236}">
                <a16:creationId xmlns="" xmlns:a16="http://schemas.microsoft.com/office/drawing/2014/main" id="{FD9C7236-3A16-42F4-A5DD-D89C6E61C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272" y="6293093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340" name="Oval 42">
            <a:extLst>
              <a:ext uri="{FF2B5EF4-FFF2-40B4-BE49-F238E27FC236}">
                <a16:creationId xmlns="" xmlns:a16="http://schemas.microsoft.com/office/drawing/2014/main" id="{13EDBB2D-41B0-4692-8FA4-4DA12162F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708" y="627357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="" xmlns:a16="http://schemas.microsoft.com/office/drawing/2014/main" id="{863AD7AD-9932-4476-9631-6C69AE5D9BEE}"/>
              </a:ext>
            </a:extLst>
          </p:cNvPr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45" name="직사각형 344">
            <a:extLst>
              <a:ext uri="{FF2B5EF4-FFF2-40B4-BE49-F238E27FC236}">
                <a16:creationId xmlns="" xmlns:a16="http://schemas.microsoft.com/office/drawing/2014/main" id="{9EAC278A-3610-426E-BE83-3E76DF944BEC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TextBox 1">
            <a:extLst>
              <a:ext uri="{FF2B5EF4-FFF2-40B4-BE49-F238E27FC236}">
                <a16:creationId xmlns="" xmlns:a16="http://schemas.microsoft.com/office/drawing/2014/main" id="{A77197BE-0B2F-40ED-AC8A-27A80D01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6327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="" xmlns:a16="http://schemas.microsoft.com/office/drawing/2014/main" id="{FE58B9FC-A339-46C2-9AD6-3664545C6F2A}"/>
              </a:ext>
            </a:extLst>
          </p:cNvPr>
          <p:cNvSpPr/>
          <p:nvPr/>
        </p:nvSpPr>
        <p:spPr>
          <a:xfrm>
            <a:off x="2213275" y="2722677"/>
            <a:ext cx="3445031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="" xmlns:a16="http://schemas.microsoft.com/office/drawing/2014/main" id="{B97B6B82-25E3-427A-BAB7-193D5A97571F}"/>
              </a:ext>
            </a:extLst>
          </p:cNvPr>
          <p:cNvSpPr/>
          <p:nvPr/>
        </p:nvSpPr>
        <p:spPr>
          <a:xfrm>
            <a:off x="2222865" y="2926214"/>
            <a:ext cx="3445032" cy="120414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8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E6807578-72BE-43DB-9CC6-B8B550BEAF51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435454" y="2728545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29" name="Text">
            <a:extLst>
              <a:ext uri="{FF2B5EF4-FFF2-40B4-BE49-F238E27FC236}">
                <a16:creationId xmlns="" xmlns:a16="http://schemas.microsoft.com/office/drawing/2014/main" id="{F7039196-574A-49AE-BCAD-1E22870B1CBB}"/>
              </a:ext>
            </a:extLst>
          </p:cNvPr>
          <p:cNvSpPr txBox="1"/>
          <p:nvPr/>
        </p:nvSpPr>
        <p:spPr>
          <a:xfrm>
            <a:off x="2496808" y="3275902"/>
            <a:ext cx="3011854" cy="5964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건은 이미 긴급구조대상자</a:t>
            </a:r>
            <a:r>
              <a:rPr kumimoji="0"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신고가 되었습니다</a:t>
            </a:r>
            <a:r>
              <a:rPr kumimoji="0"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긴급구조대상자 신고 구분을 </a:t>
            </a:r>
            <a:r>
              <a:rPr kumimoji="0"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</a:t>
            </a:r>
            <a:r>
              <a:rPr kumimoji="0"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표시 부탁드립니다</a:t>
            </a:r>
            <a:r>
              <a:rPr kumimoji="0"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="" xmlns:a16="http://schemas.microsoft.com/office/drawing/2014/main" id="{29D4A097-BF28-46DA-90D2-D567020D78B5}"/>
              </a:ext>
            </a:extLst>
          </p:cNvPr>
          <p:cNvSpPr/>
          <p:nvPr/>
        </p:nvSpPr>
        <p:spPr>
          <a:xfrm>
            <a:off x="2203575" y="2736466"/>
            <a:ext cx="3481661" cy="13938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" name="Oval 42">
            <a:extLst>
              <a:ext uri="{FF2B5EF4-FFF2-40B4-BE49-F238E27FC236}">
                <a16:creationId xmlns="" xmlns:a16="http://schemas.microsoft.com/office/drawing/2014/main" id="{E392FB58-C655-40AD-9C00-77A4F454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779" y="3054496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="" xmlns:a16="http://schemas.microsoft.com/office/drawing/2014/main" id="{50837901-3AC3-49C4-8403-45040863B5B0}"/>
              </a:ext>
            </a:extLst>
          </p:cNvPr>
          <p:cNvSpPr txBox="1"/>
          <p:nvPr/>
        </p:nvSpPr>
        <p:spPr>
          <a:xfrm>
            <a:off x="2237645" y="2773269"/>
            <a:ext cx="1761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긴급구조대상자 신고</a:t>
            </a:r>
          </a:p>
        </p:txBody>
      </p:sp>
      <p:sp>
        <p:nvSpPr>
          <p:cNvPr id="371" name="직사각형 370">
            <a:extLst>
              <a:ext uri="{FF2B5EF4-FFF2-40B4-BE49-F238E27FC236}">
                <a16:creationId xmlns="" xmlns:a16="http://schemas.microsoft.com/office/drawing/2014/main" id="{B43217D9-7A2F-4ED3-B375-545AC95770C2}"/>
              </a:ext>
            </a:extLst>
          </p:cNvPr>
          <p:cNvSpPr/>
          <p:nvPr/>
        </p:nvSpPr>
        <p:spPr>
          <a:xfrm>
            <a:off x="6319111" y="2607698"/>
            <a:ext cx="640905" cy="1633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입력확인</a:t>
            </a:r>
          </a:p>
        </p:txBody>
      </p:sp>
      <p:sp>
        <p:nvSpPr>
          <p:cNvPr id="372" name="직사각형 69">
            <a:extLst>
              <a:ext uri="{FF2B5EF4-FFF2-40B4-BE49-F238E27FC236}">
                <a16:creationId xmlns="" xmlns:a16="http://schemas.microsoft.com/office/drawing/2014/main" id="{D80AC0C5-8D5E-4EF1-8F68-CCCDD1FEE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720" y="3150870"/>
            <a:ext cx="154324" cy="1555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="" xmlns:a16="http://schemas.microsoft.com/office/drawing/2014/main" id="{1BF5B661-CA08-4566-A3DA-52E0C05FEAFB}"/>
              </a:ext>
            </a:extLst>
          </p:cNvPr>
          <p:cNvSpPr/>
          <p:nvPr/>
        </p:nvSpPr>
        <p:spPr>
          <a:xfrm>
            <a:off x="6459396" y="3436865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374" name="직사각형 69">
            <a:extLst>
              <a:ext uri="{FF2B5EF4-FFF2-40B4-BE49-F238E27FC236}">
                <a16:creationId xmlns="" xmlns:a16="http://schemas.microsoft.com/office/drawing/2014/main" id="{8A24226D-BBE1-4490-B795-C272A0F9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97" y="5072938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5" name="직사각형 69">
            <a:extLst>
              <a:ext uri="{FF2B5EF4-FFF2-40B4-BE49-F238E27FC236}">
                <a16:creationId xmlns="" xmlns:a16="http://schemas.microsoft.com/office/drawing/2014/main" id="{04EA6217-6B59-4826-A9C2-96209F869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635" y="534045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6" name="직사각형 69">
            <a:extLst>
              <a:ext uri="{FF2B5EF4-FFF2-40B4-BE49-F238E27FC236}">
                <a16:creationId xmlns="" xmlns:a16="http://schemas.microsoft.com/office/drawing/2014/main" id="{DF51441F-5F2D-4CD9-9FBA-7A26113A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483" y="5582511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7" name="직사각형 69">
            <a:extLst>
              <a:ext uri="{FF2B5EF4-FFF2-40B4-BE49-F238E27FC236}">
                <a16:creationId xmlns="" xmlns:a16="http://schemas.microsoft.com/office/drawing/2014/main" id="{AB343EF4-F68A-4B07-9C11-9C961AB9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4" y="4902666"/>
            <a:ext cx="784899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" name="직사각형 69">
            <a:extLst>
              <a:ext uri="{FF2B5EF4-FFF2-40B4-BE49-F238E27FC236}">
                <a16:creationId xmlns="" xmlns:a16="http://schemas.microsoft.com/office/drawing/2014/main" id="{7CE376A7-3DA8-4B55-9247-D2809EE0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4" y="5173579"/>
            <a:ext cx="784899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9" name="직사각형 69">
            <a:extLst>
              <a:ext uri="{FF2B5EF4-FFF2-40B4-BE49-F238E27FC236}">
                <a16:creationId xmlns="" xmlns:a16="http://schemas.microsoft.com/office/drawing/2014/main" id="{9B5EC73C-4123-48F6-8691-649ED36BB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4" y="5446368"/>
            <a:ext cx="784899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0" name="Option">
            <a:extLst>
              <a:ext uri="{FF2B5EF4-FFF2-40B4-BE49-F238E27FC236}">
                <a16:creationId xmlns="" xmlns:a16="http://schemas.microsoft.com/office/drawing/2014/main" id="{6094395A-550D-4404-BF65-1B06AD07D23E}"/>
              </a:ext>
            </a:extLst>
          </p:cNvPr>
          <p:cNvGrpSpPr/>
          <p:nvPr/>
        </p:nvGrpSpPr>
        <p:grpSpPr>
          <a:xfrm>
            <a:off x="6637226" y="3406095"/>
            <a:ext cx="308672" cy="137795"/>
            <a:chOff x="1068388" y="1871026"/>
            <a:chExt cx="308672" cy="137795"/>
          </a:xfrm>
        </p:grpSpPr>
        <p:grpSp>
          <p:nvGrpSpPr>
            <p:cNvPr id="381" name="Option">
              <a:extLst>
                <a:ext uri="{FF2B5EF4-FFF2-40B4-BE49-F238E27FC236}">
                  <a16:creationId xmlns="" xmlns:a16="http://schemas.microsoft.com/office/drawing/2014/main" id="{75C097F4-5134-4070-9D3B-0C98C0FD9573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83" name="Circle">
                <a:extLst>
                  <a:ext uri="{FF2B5EF4-FFF2-40B4-BE49-F238E27FC236}">
                    <a16:creationId xmlns="" xmlns:a16="http://schemas.microsoft.com/office/drawing/2014/main" id="{59ACCD55-A03D-49BF-8482-AED6713D7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84" name="Check" hidden="1">
                <a:extLst>
                  <a:ext uri="{FF2B5EF4-FFF2-40B4-BE49-F238E27FC236}">
                    <a16:creationId xmlns="" xmlns:a16="http://schemas.microsoft.com/office/drawing/2014/main" id="{D7AF4F01-C5EC-460D-B01A-8B2FE62CB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82" name="Text">
              <a:extLst>
                <a:ext uri="{FF2B5EF4-FFF2-40B4-BE49-F238E27FC236}">
                  <a16:creationId xmlns="" xmlns:a16="http://schemas.microsoft.com/office/drawing/2014/main" id="{8F2F0C64-8226-493D-99B8-51C6CDABCCCB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85" name="직사각형 384">
            <a:extLst>
              <a:ext uri="{FF2B5EF4-FFF2-40B4-BE49-F238E27FC236}">
                <a16:creationId xmlns="" xmlns:a16="http://schemas.microsoft.com/office/drawing/2014/main" id="{1EEF73F0-F83F-4FA6-B166-DA01FDE75856}"/>
              </a:ext>
            </a:extLst>
          </p:cNvPr>
          <p:cNvSpPr/>
          <p:nvPr/>
        </p:nvSpPr>
        <p:spPr>
          <a:xfrm>
            <a:off x="6644450" y="3693807"/>
            <a:ext cx="591303" cy="19950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386" name="Oval 42">
            <a:extLst>
              <a:ext uri="{FF2B5EF4-FFF2-40B4-BE49-F238E27FC236}">
                <a16:creationId xmlns="" xmlns:a16="http://schemas.microsoft.com/office/drawing/2014/main" id="{AE9AF234-0260-4653-A980-F9E6846C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4" y="357491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87" name="슬라이드 번호 개체 틀 1">
            <a:extLst>
              <a:ext uri="{FF2B5EF4-FFF2-40B4-BE49-F238E27FC236}">
                <a16:creationId xmlns="" xmlns:a16="http://schemas.microsoft.com/office/drawing/2014/main" id="{E722BB3C-6DF9-4783-A13A-2D0BFFA71714}"/>
              </a:ext>
            </a:extLst>
          </p:cNvPr>
          <p:cNvSpPr txBox="1">
            <a:spLocks/>
          </p:cNvSpPr>
          <p:nvPr/>
        </p:nvSpPr>
        <p:spPr>
          <a:xfrm>
            <a:off x="7535546" y="6024302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06581C-0B51-41D8-A39D-2B8F0D3E7B36}" type="slidenum">
              <a:rPr kumimoji="0" lang="ko-KR" altLang="en-US" b="0" smtClean="0">
                <a:latin typeface="Calibri" panose="020F0502020204030204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kumimoji="0" lang="ko-KR" altLang="en-US" b="0"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="" xmlns:a16="http://schemas.microsoft.com/office/drawing/2014/main" id="{BD038E0E-F24A-4DD9-A17B-A3670B4ECE64}"/>
              </a:ext>
            </a:extLst>
          </p:cNvPr>
          <p:cNvSpPr/>
          <p:nvPr/>
        </p:nvSpPr>
        <p:spPr>
          <a:xfrm>
            <a:off x="6322994" y="2177422"/>
            <a:ext cx="3445032" cy="4332964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="" xmlns:a16="http://schemas.microsoft.com/office/drawing/2014/main" id="{0C0ECB81-5F1E-4E27-987E-980A59B4CE6D}"/>
              </a:ext>
            </a:extLst>
          </p:cNvPr>
          <p:cNvSpPr/>
          <p:nvPr/>
        </p:nvSpPr>
        <p:spPr>
          <a:xfrm>
            <a:off x="6322994" y="2177422"/>
            <a:ext cx="3445031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0" name="모서리가 둥근 직사각형 34">
            <a:extLst>
              <a:ext uri="{FF2B5EF4-FFF2-40B4-BE49-F238E27FC236}">
                <a16:creationId xmlns="" xmlns:a16="http://schemas.microsoft.com/office/drawing/2014/main" id="{018931F5-973A-4167-AD4B-EEDA8840C963}"/>
              </a:ext>
            </a:extLst>
          </p:cNvPr>
          <p:cNvSpPr/>
          <p:nvPr/>
        </p:nvSpPr>
        <p:spPr bwMode="auto">
          <a:xfrm>
            <a:off x="6438253" y="2425297"/>
            <a:ext cx="32238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b="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kumimoji="0" lang="ko-KR" altLang="en-US" sz="1100" b="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문자 신고 내용</a:t>
            </a:r>
          </a:p>
        </p:txBody>
      </p:sp>
      <p:sp>
        <p:nvSpPr>
          <p:cNvPr id="391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F334C2B2-8752-4F79-89ED-EF9586C39691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9586245" y="2215196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="" xmlns:a16="http://schemas.microsoft.com/office/drawing/2014/main" id="{D14D6233-39CF-4D97-BBE4-973EDC01843B}"/>
              </a:ext>
            </a:extLst>
          </p:cNvPr>
          <p:cNvSpPr txBox="1"/>
          <p:nvPr/>
        </p:nvSpPr>
        <p:spPr>
          <a:xfrm>
            <a:off x="6326869" y="2180497"/>
            <a:ext cx="1761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6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112</a:t>
            </a:r>
            <a:r>
              <a:rPr kumimoji="0" lang="ko-KR" altLang="en-US" sz="6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 문자 신고</a:t>
            </a:r>
          </a:p>
        </p:txBody>
      </p:sp>
      <p:sp>
        <p:nvSpPr>
          <p:cNvPr id="393" name="직사각형 69">
            <a:extLst>
              <a:ext uri="{FF2B5EF4-FFF2-40B4-BE49-F238E27FC236}">
                <a16:creationId xmlns="" xmlns:a16="http://schemas.microsoft.com/office/drawing/2014/main" id="{6322757B-DF1F-4385-9D14-49EDBCA5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918" y="2837737"/>
            <a:ext cx="3086679" cy="3447584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ACADA8"/>
            </a:solidFill>
            <a:prstDash val="solid"/>
            <a:headEnd/>
            <a:tailEnd/>
          </a:ln>
          <a:effectLst/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marL="93663" marR="0" lvl="0" indent="-93663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94" name="표 393">
            <a:extLst>
              <a:ext uri="{FF2B5EF4-FFF2-40B4-BE49-F238E27FC236}">
                <a16:creationId xmlns="" xmlns:a16="http://schemas.microsoft.com/office/drawing/2014/main" id="{85F45200-9B21-411E-8BBC-B52AF7438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83367"/>
              </p:ext>
            </p:extLst>
          </p:nvPr>
        </p:nvGraphicFramePr>
        <p:xfrm>
          <a:off x="6632666" y="3812600"/>
          <a:ext cx="2928668" cy="2560320"/>
        </p:xfrm>
        <a:graphic>
          <a:graphicData uri="http://schemas.openxmlformats.org/drawingml/2006/table">
            <a:tbl>
              <a:tblPr/>
              <a:tblGrid>
                <a:gridCol w="1464334">
                  <a:extLst>
                    <a:ext uri="{9D8B030D-6E8A-4147-A177-3AD203B41FA5}">
                      <a16:colId xmlns="" xmlns:a16="http://schemas.microsoft.com/office/drawing/2014/main" val="243522629"/>
                    </a:ext>
                  </a:extLst>
                </a:gridCol>
                <a:gridCol w="1464334">
                  <a:extLst>
                    <a:ext uri="{9D8B030D-6E8A-4147-A177-3AD203B41FA5}">
                      <a16:colId xmlns="" xmlns:a16="http://schemas.microsoft.com/office/drawing/2014/main" val="165297032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신고사유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175179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41998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</a:t>
                      </a:r>
                      <a:endParaRPr lang="en-US" altLang="ko-KR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9341766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0608115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95023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739242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314195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지역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2198634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정보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3301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8021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271248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8780288"/>
                  </a:ext>
                </a:extLst>
              </a:tr>
            </a:tbl>
          </a:graphicData>
        </a:graphic>
      </p:graphicFrame>
      <p:sp>
        <p:nvSpPr>
          <p:cNvPr id="395" name="Text">
            <a:extLst>
              <a:ext uri="{FF2B5EF4-FFF2-40B4-BE49-F238E27FC236}">
                <a16:creationId xmlns="" xmlns:a16="http://schemas.microsoft.com/office/drawing/2014/main" id="{D2766201-E1F7-48DD-A030-6063F7382F64}"/>
              </a:ext>
            </a:extLst>
          </p:cNvPr>
          <p:cNvSpPr txBox="1"/>
          <p:nvPr/>
        </p:nvSpPr>
        <p:spPr>
          <a:xfrm>
            <a:off x="6668299" y="5804230"/>
            <a:ext cx="280954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기재된 정보 외에 추가 정보는 확인할 수 없었습니다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신고 내용은 첨부된 링크를 통해 확인 부탁드립니다</a:t>
            </a:r>
            <a:endParaRPr kumimoji="0" lang="en-US" altLang="ko-KR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6" name="Oval 42">
            <a:extLst>
              <a:ext uri="{FF2B5EF4-FFF2-40B4-BE49-F238E27FC236}">
                <a16:creationId xmlns="" xmlns:a16="http://schemas.microsoft.com/office/drawing/2014/main" id="{B568C736-E8DF-4720-A16E-05BC93CC2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331" y="221914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97" name="Oval 42">
            <a:extLst>
              <a:ext uri="{FF2B5EF4-FFF2-40B4-BE49-F238E27FC236}">
                <a16:creationId xmlns="" xmlns:a16="http://schemas.microsoft.com/office/drawing/2014/main" id="{B06A4B26-3824-4A5F-B132-1DDBB946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769" y="439919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</p:txBody>
      </p:sp>
      <p:sp>
        <p:nvSpPr>
          <p:cNvPr id="398" name="직사각형 397">
            <a:extLst>
              <a:ext uri="{FF2B5EF4-FFF2-40B4-BE49-F238E27FC236}">
                <a16:creationId xmlns="" xmlns:a16="http://schemas.microsoft.com/office/drawing/2014/main" id="{9C8118BF-7F2E-413A-A6F8-E971D9EEFEF9}"/>
              </a:ext>
            </a:extLst>
          </p:cNvPr>
          <p:cNvSpPr/>
          <p:nvPr/>
        </p:nvSpPr>
        <p:spPr>
          <a:xfrm>
            <a:off x="6628755" y="3785617"/>
            <a:ext cx="2823417" cy="19338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9" name="Text">
            <a:extLst>
              <a:ext uri="{FF2B5EF4-FFF2-40B4-BE49-F238E27FC236}">
                <a16:creationId xmlns="" xmlns:a16="http://schemas.microsoft.com/office/drawing/2014/main" id="{B3C30696-FB8A-439F-AF29-811ADF367E60}"/>
              </a:ext>
            </a:extLst>
          </p:cNvPr>
          <p:cNvSpPr txBox="1"/>
          <p:nvPr/>
        </p:nvSpPr>
        <p:spPr>
          <a:xfrm>
            <a:off x="6648650" y="2927606"/>
            <a:ext cx="2818143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저는 보건복지부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kumimoji="0" lang="ko-KR" altLang="en-US" sz="8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한국생명존중희망재단에서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자살유발정보를 모니터링하고 모니터링단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자살예방법 제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근거하여 긴급구조대상자를 아래의 사유로 인해 신고합니다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600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6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="" xmlns:a16="http://schemas.microsoft.com/office/drawing/2014/main" id="{99920768-0669-46E5-948C-5B49F3B27B0A}"/>
              </a:ext>
            </a:extLst>
          </p:cNvPr>
          <p:cNvSpPr/>
          <p:nvPr/>
        </p:nvSpPr>
        <p:spPr>
          <a:xfrm>
            <a:off x="7851889" y="3190984"/>
            <a:ext cx="323531" cy="1668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30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>
            <a:extLst>
              <a:ext uri="{FF2B5EF4-FFF2-40B4-BE49-F238E27FC236}">
                <a16:creationId xmlns="" xmlns:a16="http://schemas.microsoft.com/office/drawing/2014/main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4459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SC-1001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86368"/>
              </p:ext>
            </p:extLst>
          </p:nvPr>
        </p:nvGraphicFramePr>
        <p:xfrm>
          <a:off x="7061199" y="836712"/>
          <a:ext cx="2717801" cy="189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로그인 사용자명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로그아웃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메뉴 정보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 광고 이미지 노출</a:t>
                      </a:r>
                      <a:endParaRPr kumimoji="0" lang="en-US" altLang="ko-KR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링크이동</a:t>
                      </a:r>
                      <a:r>
                        <a:rPr kumimoji="0" lang="en-US" altLang="ko-KR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순서 표시 및 화살표 클릭 슬라이드 기능</a:t>
                      </a:r>
                      <a:endParaRPr kumimoji="0" lang="en-US" altLang="ko-KR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공지사항 등록 내용 제공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최근 등록 기준 최대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자주묻는질문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(FAQ)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등록 내용 제공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최근 등록 기준 최대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67" name="Oval 42">
            <a:extLst>
              <a:ext uri="{FF2B5EF4-FFF2-40B4-BE49-F238E27FC236}">
                <a16:creationId xmlns="" xmlns:a16="http://schemas.microsoft.com/office/drawing/2014/main" id="{204F5F37-47C2-4C23-A43F-FCD6F754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2" y="656029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8" name="Oval 42">
            <a:extLst>
              <a:ext uri="{FF2B5EF4-FFF2-40B4-BE49-F238E27FC236}">
                <a16:creationId xmlns="" xmlns:a16="http://schemas.microsoft.com/office/drawing/2014/main" id="{204F5F37-47C2-4C23-A43F-FCD6F754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03" y="710966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91F1BA2C-7DD5-4CD3-964C-6F718F2ED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16584"/>
              </p:ext>
            </p:extLst>
          </p:nvPr>
        </p:nvGraphicFramePr>
        <p:xfrm>
          <a:off x="214324" y="4570012"/>
          <a:ext cx="3123732" cy="1165825"/>
        </p:xfrm>
        <a:graphic>
          <a:graphicData uri="http://schemas.openxmlformats.org/drawingml/2006/table">
            <a:tbl>
              <a:tblPr/>
              <a:tblGrid>
                <a:gridCol w="2325614">
                  <a:extLst>
                    <a:ext uri="{9D8B030D-6E8A-4147-A177-3AD203B41FA5}">
                      <a16:colId xmlns="" xmlns:a16="http://schemas.microsoft.com/office/drawing/2014/main" val="243522629"/>
                    </a:ext>
                  </a:extLst>
                </a:gridCol>
                <a:gridCol w="798118">
                  <a:extLst>
                    <a:ext uri="{9D8B030D-6E8A-4147-A177-3AD203B41FA5}">
                      <a16:colId xmlns="" xmlns:a16="http://schemas.microsoft.com/office/drawing/2014/main" val="2190092659"/>
                    </a:ext>
                  </a:extLst>
                </a:gridCol>
              </a:tblGrid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공통관리시스템 관리자 교육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2020.09.10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175179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공통관리시스템 관리자 교육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2020.08.11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95023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공통관리시스템 관리자 교육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2020.07.05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3301009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공통관리시스템 관리자 교육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2020.06.11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177087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공통관리시스템 관리자 교육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2020.05.05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10063306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442269F7-2C9F-447F-A9E4-ADE3D7FFC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96711"/>
              </p:ext>
            </p:extLst>
          </p:nvPr>
        </p:nvGraphicFramePr>
        <p:xfrm>
          <a:off x="3576301" y="4577715"/>
          <a:ext cx="3248112" cy="1165825"/>
        </p:xfrm>
        <a:graphic>
          <a:graphicData uri="http://schemas.openxmlformats.org/drawingml/2006/table">
            <a:tbl>
              <a:tblPr/>
              <a:tblGrid>
                <a:gridCol w="2348013">
                  <a:extLst>
                    <a:ext uri="{9D8B030D-6E8A-4147-A177-3AD203B41FA5}">
                      <a16:colId xmlns="" xmlns:a16="http://schemas.microsoft.com/office/drawing/2014/main" val="243522629"/>
                    </a:ext>
                  </a:extLst>
                </a:gridCol>
                <a:gridCol w="900099">
                  <a:extLst>
                    <a:ext uri="{9D8B030D-6E8A-4147-A177-3AD203B41FA5}">
                      <a16:colId xmlns="" xmlns:a16="http://schemas.microsoft.com/office/drawing/2014/main" val="212685011"/>
                    </a:ext>
                  </a:extLst>
                </a:gridCol>
              </a:tblGrid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질문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2020.09.10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175179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질문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2020.08.11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950238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질문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2020.07.05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3301009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질문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2020.06.11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8265822"/>
                  </a:ext>
                </a:extLst>
              </a:tr>
              <a:tr h="233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질문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2020.05.05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859310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D406234-DBAB-447B-A10A-EF5DDCF216B3}"/>
              </a:ext>
            </a:extLst>
          </p:cNvPr>
          <p:cNvSpPr/>
          <p:nvPr/>
        </p:nvSpPr>
        <p:spPr>
          <a:xfrm>
            <a:off x="2551794" y="4341637"/>
            <a:ext cx="7847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endParaRPr kumimoji="0"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A8B7599B-A11E-4244-B2B5-2EB648441988}"/>
              </a:ext>
            </a:extLst>
          </p:cNvPr>
          <p:cNvSpPr/>
          <p:nvPr/>
        </p:nvSpPr>
        <p:spPr>
          <a:xfrm>
            <a:off x="6039690" y="4348336"/>
            <a:ext cx="7847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endParaRPr kumimoji="0"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34">
            <a:extLst>
              <a:ext uri="{FF2B5EF4-FFF2-40B4-BE49-F238E27FC236}">
                <a16:creationId xmlns="" xmlns:a16="http://schemas.microsoft.com/office/drawing/2014/main" id="{E346243E-E932-4A14-B500-B901A17D7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7" y="4329100"/>
            <a:ext cx="90601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공지사항</a:t>
            </a:r>
          </a:p>
        </p:txBody>
      </p:sp>
      <p:sp>
        <p:nvSpPr>
          <p:cNvPr id="48" name="직사각형 34">
            <a:extLst>
              <a:ext uri="{FF2B5EF4-FFF2-40B4-BE49-F238E27FC236}">
                <a16:creationId xmlns="" xmlns:a16="http://schemas.microsoft.com/office/drawing/2014/main" id="{49D6424B-D444-4B71-84BD-C844AEAC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629" y="4329100"/>
            <a:ext cx="163698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자주 묻는 질문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(FAQ)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E7E3F0F-A7E0-4FD0-8C6A-5FDE424CDC5C}"/>
              </a:ext>
            </a:extLst>
          </p:cNvPr>
          <p:cNvSpPr/>
          <p:nvPr/>
        </p:nvSpPr>
        <p:spPr>
          <a:xfrm>
            <a:off x="145407" y="4329100"/>
            <a:ext cx="3258627" cy="14067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D5C66E0-B397-4C91-A84F-7B8D9795BA6E}"/>
              </a:ext>
            </a:extLst>
          </p:cNvPr>
          <p:cNvSpPr/>
          <p:nvPr/>
        </p:nvSpPr>
        <p:spPr>
          <a:xfrm>
            <a:off x="3556845" y="4329100"/>
            <a:ext cx="3258627" cy="14067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8F55E60D-1AF0-444E-A3C4-F2DF05089A7B}"/>
              </a:ext>
            </a:extLst>
          </p:cNvPr>
          <p:cNvGrpSpPr/>
          <p:nvPr/>
        </p:nvGrpSpPr>
        <p:grpSpPr>
          <a:xfrm>
            <a:off x="141417" y="1594877"/>
            <a:ext cx="6668534" cy="2589614"/>
            <a:chOff x="400071" y="1484784"/>
            <a:chExt cx="1420365" cy="534943"/>
          </a:xfrm>
        </p:grpSpPr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EECB7518-6EBB-4834-8643-104E90F6DAA3}"/>
                </a:ext>
              </a:extLst>
            </p:cNvPr>
            <p:cNvGrpSpPr/>
            <p:nvPr/>
          </p:nvGrpSpPr>
          <p:grpSpPr>
            <a:xfrm>
              <a:off x="400071" y="1484784"/>
              <a:ext cx="1420365" cy="534943"/>
              <a:chOff x="2121896" y="2944200"/>
              <a:chExt cx="1074331" cy="750967"/>
            </a:xfrm>
            <a:solidFill>
              <a:sysClr val="window" lastClr="FFFFFF"/>
            </a:solidFill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A42E106F-022F-44CE-9874-2FE0D550C58B}"/>
                  </a:ext>
                </a:extLst>
              </p:cNvPr>
              <p:cNvSpPr/>
              <p:nvPr/>
            </p:nvSpPr>
            <p:spPr>
              <a:xfrm>
                <a:off x="2121897" y="2944200"/>
                <a:ext cx="1074330" cy="750967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="" xmlns:a16="http://schemas.microsoft.com/office/drawing/2014/main" id="{62B3F510-F527-4D84-9B84-D36E9C5224CA}"/>
                  </a:ext>
                </a:extLst>
              </p:cNvPr>
              <p:cNvCxnSpPr/>
              <p:nvPr/>
            </p:nvCxnSpPr>
            <p:spPr>
              <a:xfrm>
                <a:off x="2121896" y="2944200"/>
                <a:ext cx="1074331" cy="750967"/>
              </a:xfrm>
              <a:prstGeom prst="line">
                <a:avLst/>
              </a:prstGeom>
              <a:grpFill/>
              <a:ln w="31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직선 연결선 65">
                <a:extLst>
                  <a:ext uri="{FF2B5EF4-FFF2-40B4-BE49-F238E27FC236}">
                    <a16:creationId xmlns="" xmlns:a16="http://schemas.microsoft.com/office/drawing/2014/main" id="{340E9F3C-52ED-439D-8180-0F755C6E6A46}"/>
                  </a:ext>
                </a:extLst>
              </p:cNvPr>
              <p:cNvCxnSpPr/>
              <p:nvPr/>
            </p:nvCxnSpPr>
            <p:spPr>
              <a:xfrm flipV="1">
                <a:off x="2121896" y="2944200"/>
                <a:ext cx="1074331" cy="750967"/>
              </a:xfrm>
              <a:prstGeom prst="line">
                <a:avLst/>
              </a:prstGeom>
              <a:grpFill/>
              <a:ln w="31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ACF8F7D5-F05A-48FA-B688-65C751D3D273}"/>
                </a:ext>
              </a:extLst>
            </p:cNvPr>
            <p:cNvSpPr/>
            <p:nvPr/>
          </p:nvSpPr>
          <p:spPr>
            <a:xfrm>
              <a:off x="931308" y="1732160"/>
              <a:ext cx="357889" cy="40190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/>
                </a:rPr>
                <a:t>이미지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/>
                </a:rPr>
                <a:t>(clickable)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7ECCAAB7-A112-45CE-8D25-D4EBE842173B}"/>
              </a:ext>
            </a:extLst>
          </p:cNvPr>
          <p:cNvSpPr/>
          <p:nvPr/>
        </p:nvSpPr>
        <p:spPr>
          <a:xfrm>
            <a:off x="130947" y="1612177"/>
            <a:ext cx="6693465" cy="25915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56" name="Oval 42">
            <a:extLst>
              <a:ext uri="{FF2B5EF4-FFF2-40B4-BE49-F238E27FC236}">
                <a16:creationId xmlns="" xmlns:a16="http://schemas.microsoft.com/office/drawing/2014/main" id="{6C58D2A8-0ACF-4967-955E-4C83CC58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3" y="178053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7F8817BC-162D-486A-9B9A-6C1DF39537DD}"/>
              </a:ext>
            </a:extLst>
          </p:cNvPr>
          <p:cNvGrpSpPr/>
          <p:nvPr/>
        </p:nvGrpSpPr>
        <p:grpSpPr>
          <a:xfrm>
            <a:off x="3281846" y="3113252"/>
            <a:ext cx="482228" cy="111721"/>
            <a:chOff x="3281846" y="2836974"/>
            <a:chExt cx="424083" cy="111721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CA4B2C4-8535-432B-9577-52834E3EFBD1}"/>
                </a:ext>
              </a:extLst>
            </p:cNvPr>
            <p:cNvSpPr/>
            <p:nvPr/>
          </p:nvSpPr>
          <p:spPr bwMode="auto">
            <a:xfrm>
              <a:off x="3281846" y="2836974"/>
              <a:ext cx="103319" cy="111721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3663" marR="0" indent="-936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3DBE0084-B79E-46EC-BD9C-B0F2DE27EADD}"/>
                </a:ext>
              </a:extLst>
            </p:cNvPr>
            <p:cNvSpPr/>
            <p:nvPr/>
          </p:nvSpPr>
          <p:spPr bwMode="auto">
            <a:xfrm>
              <a:off x="3442228" y="2836974"/>
              <a:ext cx="103319" cy="11172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3663" marR="0" indent="-936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FBE7AFDC-ADC3-4E58-9FB1-B85B679D45EC}"/>
                </a:ext>
              </a:extLst>
            </p:cNvPr>
            <p:cNvSpPr/>
            <p:nvPr/>
          </p:nvSpPr>
          <p:spPr bwMode="auto">
            <a:xfrm>
              <a:off x="3602610" y="2836974"/>
              <a:ext cx="103319" cy="11172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3663" marR="0" indent="-936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EA5F855-E3CE-4BE4-922A-7171CBF0F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34351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Oval 42">
            <a:extLst>
              <a:ext uri="{FF2B5EF4-FFF2-40B4-BE49-F238E27FC236}">
                <a16:creationId xmlns="" xmlns:a16="http://schemas.microsoft.com/office/drawing/2014/main" id="{06CFEA9D-EDBB-4BB8-B42D-F1A24E19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58" y="437240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89" name="Oval 42">
            <a:extLst>
              <a:ext uri="{FF2B5EF4-FFF2-40B4-BE49-F238E27FC236}">
                <a16:creationId xmlns="" xmlns:a16="http://schemas.microsoft.com/office/drawing/2014/main" id="{63CEE75F-CBE0-44B3-B1BA-DE1FF2A0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051" y="4383827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3397D180-AED2-437A-8567-BFA82CC2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64381"/>
              </p:ext>
            </p:extLst>
          </p:nvPr>
        </p:nvGraphicFramePr>
        <p:xfrm>
          <a:off x="130947" y="946262"/>
          <a:ext cx="6679004" cy="65024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지켜줌인</a:t>
                      </a:r>
                      <a:r>
                        <a:rPr lang="en-US" altLang="ko-KR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人</a:t>
                      </a:r>
                      <a:r>
                        <a:rPr lang="en-US" altLang="ko-KR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집중클리닝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참여하기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공지사항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FAQ</a:t>
                      </a: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봉사시간 확인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정보수정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활동증명서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75" name="Oval 42">
            <a:extLst>
              <a:ext uri="{FF2B5EF4-FFF2-40B4-BE49-F238E27FC236}">
                <a16:creationId xmlns="" xmlns:a16="http://schemas.microsoft.com/office/drawing/2014/main" id="{204F5F37-47C2-4C23-A43F-FCD6F754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86" y="98690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0B9F728-3FE5-4261-A0B8-7FF871B2A339}"/>
              </a:ext>
            </a:extLst>
          </p:cNvPr>
          <p:cNvSpPr/>
          <p:nvPr/>
        </p:nvSpPr>
        <p:spPr>
          <a:xfrm>
            <a:off x="145407" y="948115"/>
            <a:ext cx="6679006" cy="2442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16842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표 162">
            <a:extLst>
              <a:ext uri="{FF2B5EF4-FFF2-40B4-BE49-F238E27FC236}">
                <a16:creationId xmlns="" xmlns:a16="http://schemas.microsoft.com/office/drawing/2014/main" id="{7C592803-93E8-498A-A96A-21B3FE617DAB}"/>
              </a:ext>
            </a:extLst>
          </p:cNvPr>
          <p:cNvGraphicFramePr>
            <a:graphicFrameLocks noGrp="1"/>
          </p:cNvGraphicFramePr>
          <p:nvPr/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2">
            <a:extLst>
              <a:ext uri="{FF2B5EF4-FFF2-40B4-BE49-F238E27FC236}">
                <a16:creationId xmlns="" xmlns:a16="http://schemas.microsoft.com/office/drawing/2014/main" id="{D1DE44FF-3DFE-425A-9DFC-DA5DFF38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SC-1403</a:t>
            </a:r>
          </a:p>
        </p:txBody>
      </p:sp>
      <p:graphicFrame>
        <p:nvGraphicFramePr>
          <p:cNvPr id="405" name="표 404">
            <a:extLst>
              <a:ext uri="{FF2B5EF4-FFF2-40B4-BE49-F238E27FC236}">
                <a16:creationId xmlns="" xmlns:a16="http://schemas.microsoft.com/office/drawing/2014/main" id="{94B0ACD1-A9DC-4908-9483-E80166993D1B}"/>
              </a:ext>
            </a:extLst>
          </p:cNvPr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5" name="직선 연결선 464">
            <a:extLst>
              <a:ext uri="{FF2B5EF4-FFF2-40B4-BE49-F238E27FC236}">
                <a16:creationId xmlns="" xmlns:a16="http://schemas.microsoft.com/office/drawing/2014/main" id="{FB3B762B-A487-4A41-BF64-06FECD339675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2" name="표 611">
            <a:extLst>
              <a:ext uri="{FF2B5EF4-FFF2-40B4-BE49-F238E27FC236}">
                <a16:creationId xmlns="" xmlns:a16="http://schemas.microsoft.com/office/drawing/2014/main" id="{EC59B4C7-3CF6-4EA3-96EA-56C8DBD8501C}"/>
              </a:ext>
            </a:extLst>
          </p:cNvPr>
          <p:cNvGraphicFramePr>
            <a:graphicFrameLocks noGrp="1"/>
          </p:cNvGraphicFramePr>
          <p:nvPr/>
        </p:nvGraphicFramePr>
        <p:xfrm>
          <a:off x="7046263" y="823844"/>
          <a:ext cx="2759679" cy="5894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21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80758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0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신고구분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812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분류 선택기능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자살동반자 모집정보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자살에 대한 구체적인 방법을 제시하는 정보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자살을 실행하거나 유도하는 내용을 담은 정보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b="1" u="sng" dirty="0">
                          <a:solidFill>
                            <a:schemeClr val="tx1"/>
                          </a:solidFill>
                        </a:rPr>
                        <a:t>자살위해물건의 판매 또는 활용에 관한 정보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그 밖에 명백히 자살 유발을 목적으로 하는 정보</a:t>
                      </a:r>
                      <a:r>
                        <a:rPr lang="en-US" altLang="ko-KR" sz="900" dirty="0"/>
                        <a:t>)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사이트분류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(SNS/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포털사이트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812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SNS 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트위터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인스타그램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페이스북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디시인사이드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일간베스트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오늘의 유머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포털사이트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네이버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네이트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 기타 값 선택 시 수기로 작성할 수 있는 칸 활성화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확인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입력할 수 있도록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20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 형태 선택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동영상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563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분류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자살위해물건의 판매 또는 활용에 관한 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활성화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자살위해물건정보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선택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dirty="0"/>
                        <a:t>가스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농약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의약품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화학약품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도구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기타</a:t>
                      </a:r>
                      <a:r>
                        <a:rPr lang="en-US" altLang="ko-KR" sz="900" dirty="0"/>
                        <a:t>)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해당 사이트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신고이미지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파일 등록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압축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274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 삭제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 구분 유 클릭 시 긴급구조대상자 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문자미리보기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활성화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563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신고사유 선택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dirty="0"/>
                        <a:t>자살 의사 또는 계획을 표현하였습니다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자살동반자를 모집하였습니다</a:t>
                      </a:r>
                      <a:r>
                        <a:rPr lang="en-US" altLang="ko-KR" sz="900" dirty="0"/>
                        <a:t>./ </a:t>
                      </a:r>
                      <a:r>
                        <a:rPr lang="ko-KR" altLang="en-US" sz="900" dirty="0"/>
                        <a:t>자살위해물건을 구매하거나 구매의사를 표현하였습니다</a:t>
                      </a:r>
                      <a:r>
                        <a:rPr lang="en-US" altLang="ko-KR" sz="900" dirty="0"/>
                        <a:t>. / </a:t>
                      </a:r>
                      <a:r>
                        <a:rPr lang="ko-KR" altLang="en-US" sz="900" dirty="0"/>
                        <a:t>기타</a:t>
                      </a:r>
                      <a:r>
                        <a:rPr lang="en-US" altLang="ko-KR" sz="900" b="1" u="sng" dirty="0"/>
                        <a:t>(*</a:t>
                      </a:r>
                      <a:r>
                        <a:rPr lang="ko-KR" altLang="en-US" sz="900" b="1" u="sng" dirty="0"/>
                        <a:t>기타 수기 작성 칸 생성</a:t>
                      </a:r>
                      <a:r>
                        <a:rPr lang="en-US" altLang="ko-KR" sz="900" dirty="0"/>
                        <a:t>)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  <a:tr h="39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정보까지 유 클릭 시 수기 작성 필수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78908"/>
                  </a:ext>
                </a:extLst>
              </a:tr>
            </a:tbl>
          </a:graphicData>
        </a:graphic>
      </p:graphicFrame>
      <p:sp>
        <p:nvSpPr>
          <p:cNvPr id="153" name="모서리가 둥근 직사각형 34">
            <a:extLst>
              <a:ext uri="{FF2B5EF4-FFF2-40B4-BE49-F238E27FC236}">
                <a16:creationId xmlns="" xmlns:a16="http://schemas.microsoft.com/office/drawing/2014/main" id="{B5BDBC40-D3D1-47F4-98BB-4C30EDA45912}"/>
              </a:ext>
            </a:extLst>
          </p:cNvPr>
          <p:cNvSpPr/>
          <p:nvPr/>
        </p:nvSpPr>
        <p:spPr bwMode="auto">
          <a:xfrm>
            <a:off x="1042100" y="1260493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표시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="" xmlns:a16="http://schemas.microsoft.com/office/drawing/2014/main" id="{08432BEF-FCB1-4016-B92E-4BEA8C11A377}"/>
              </a:ext>
            </a:extLst>
          </p:cNvPr>
          <p:cNvGraphicFramePr>
            <a:graphicFrameLocks noGrp="1"/>
          </p:cNvGraphicFramePr>
          <p:nvPr/>
        </p:nvGraphicFramePr>
        <p:xfrm>
          <a:off x="1082682" y="1708995"/>
          <a:ext cx="5772111" cy="28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grpSp>
        <p:nvGrpSpPr>
          <p:cNvPr id="185" name="Option">
            <a:extLst>
              <a:ext uri="{FF2B5EF4-FFF2-40B4-BE49-F238E27FC236}">
                <a16:creationId xmlns="" xmlns:a16="http://schemas.microsoft.com/office/drawing/2014/main" id="{39D89104-AC6D-4808-A25A-B6A6C3559002}"/>
              </a:ext>
            </a:extLst>
          </p:cNvPr>
          <p:cNvGrpSpPr/>
          <p:nvPr/>
        </p:nvGrpSpPr>
        <p:grpSpPr>
          <a:xfrm>
            <a:off x="2419350" y="1784086"/>
            <a:ext cx="821633" cy="137795"/>
            <a:chOff x="1068388" y="1871026"/>
            <a:chExt cx="821633" cy="137795"/>
          </a:xfrm>
        </p:grpSpPr>
        <p:grpSp>
          <p:nvGrpSpPr>
            <p:cNvPr id="186" name="Option">
              <a:extLst>
                <a:ext uri="{FF2B5EF4-FFF2-40B4-BE49-F238E27FC236}">
                  <a16:creationId xmlns="" xmlns:a16="http://schemas.microsoft.com/office/drawing/2014/main" id="{660E4EA6-AB70-4896-AECA-707A46CF707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8" name="Circle">
                <a:extLst>
                  <a:ext uri="{FF2B5EF4-FFF2-40B4-BE49-F238E27FC236}">
                    <a16:creationId xmlns="" xmlns:a16="http://schemas.microsoft.com/office/drawing/2014/main" id="{408295BE-8472-460F-A876-5C0F6D3D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Check" hidden="1">
                <a:extLst>
                  <a:ext uri="{FF2B5EF4-FFF2-40B4-BE49-F238E27FC236}">
                    <a16:creationId xmlns="" xmlns:a16="http://schemas.microsoft.com/office/drawing/2014/main" id="{8A6271B8-E888-45BC-9FF6-A825AA111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Text">
              <a:extLst>
                <a:ext uri="{FF2B5EF4-FFF2-40B4-BE49-F238E27FC236}">
                  <a16:creationId xmlns="" xmlns:a16="http://schemas.microsoft.com/office/drawing/2014/main" id="{83DCD8F0-E69E-417D-AB2B-E678E75D7050}"/>
                </a:ext>
              </a:extLst>
            </p:cNvPr>
            <p:cNvSpPr txBox="1"/>
            <p:nvPr/>
          </p:nvSpPr>
          <p:spPr>
            <a:xfrm>
              <a:off x="1274468" y="1871026"/>
              <a:ext cx="615553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90" name="Option">
            <a:extLst>
              <a:ext uri="{FF2B5EF4-FFF2-40B4-BE49-F238E27FC236}">
                <a16:creationId xmlns="" xmlns:a16="http://schemas.microsoft.com/office/drawing/2014/main" id="{F11366A3-EFD5-4F52-8BA9-B4DD01F61F45}"/>
              </a:ext>
            </a:extLst>
          </p:cNvPr>
          <p:cNvGrpSpPr/>
          <p:nvPr/>
        </p:nvGrpSpPr>
        <p:grpSpPr>
          <a:xfrm>
            <a:off x="3386286" y="1784085"/>
            <a:ext cx="616449" cy="137795"/>
            <a:chOff x="1068388" y="1871026"/>
            <a:chExt cx="616449" cy="137795"/>
          </a:xfrm>
        </p:grpSpPr>
        <p:grpSp>
          <p:nvGrpSpPr>
            <p:cNvPr id="191" name="Option">
              <a:extLst>
                <a:ext uri="{FF2B5EF4-FFF2-40B4-BE49-F238E27FC236}">
                  <a16:creationId xmlns="" xmlns:a16="http://schemas.microsoft.com/office/drawing/2014/main" id="{A17289FE-E9A2-4E40-A6F9-A3FA3DD6127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93" name="Circle">
                <a:extLst>
                  <a:ext uri="{FF2B5EF4-FFF2-40B4-BE49-F238E27FC236}">
                    <a16:creationId xmlns="" xmlns:a16="http://schemas.microsoft.com/office/drawing/2014/main" id="{039EDE54-D8C6-4211-8287-6F5E88C53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Check" hidden="1">
                <a:extLst>
                  <a:ext uri="{FF2B5EF4-FFF2-40B4-BE49-F238E27FC236}">
                    <a16:creationId xmlns="" xmlns:a16="http://schemas.microsoft.com/office/drawing/2014/main" id="{E48FD386-4D7F-4398-927C-59F76C0FC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2" name="Text">
              <a:extLst>
                <a:ext uri="{FF2B5EF4-FFF2-40B4-BE49-F238E27FC236}">
                  <a16:creationId xmlns="" xmlns:a16="http://schemas.microsoft.com/office/drawing/2014/main" id="{4E94C256-871B-4CA3-A8A1-6CB6B160C00A}"/>
                </a:ext>
              </a:extLst>
            </p:cNvPr>
            <p:cNvSpPr txBox="1"/>
            <p:nvPr/>
          </p:nvSpPr>
          <p:spPr>
            <a:xfrm>
              <a:off x="1274468" y="1871026"/>
              <a:ext cx="410369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유해정보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95" name="표 194">
            <a:extLst>
              <a:ext uri="{FF2B5EF4-FFF2-40B4-BE49-F238E27FC236}">
                <a16:creationId xmlns="" xmlns:a16="http://schemas.microsoft.com/office/drawing/2014/main" id="{F10ED807-237E-48CE-8C33-FFDA78B6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77609"/>
              </p:ext>
            </p:extLst>
          </p:nvPr>
        </p:nvGraphicFramePr>
        <p:xfrm>
          <a:off x="1078919" y="2070838"/>
          <a:ext cx="5772111" cy="177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2642">
                  <a:extLst>
                    <a:ext uri="{9D8B030D-6E8A-4147-A177-3AD203B41FA5}">
                      <a16:colId xmlns="" xmlns:a16="http://schemas.microsoft.com/office/drawing/2014/main" val="4193356119"/>
                    </a:ext>
                  </a:extLst>
                </a:gridCol>
                <a:gridCol w="1761582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자살유발정보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사이트명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3479608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 형태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자살위해물건 정보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023471"/>
                  </a:ext>
                </a:extLst>
              </a:tr>
              <a:tr h="327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자살유발정보</a:t>
                      </a:r>
                      <a:r>
                        <a:rPr kumimoji="0" lang="en-US" altLang="ko-KR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유해정보</a:t>
                      </a:r>
                      <a:r>
                        <a:rPr kumimoji="0" lang="en-US" altLang="ko-KR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첨부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</a:tbl>
          </a:graphicData>
        </a:graphic>
      </p:graphicFrame>
      <p:grpSp>
        <p:nvGrpSpPr>
          <p:cNvPr id="196" name="그룹 195">
            <a:extLst>
              <a:ext uri="{FF2B5EF4-FFF2-40B4-BE49-F238E27FC236}">
                <a16:creationId xmlns="" xmlns:a16="http://schemas.microsoft.com/office/drawing/2014/main" id="{F327B12D-6A33-4AB4-9A3A-4FB32CB6DDFC}"/>
              </a:ext>
            </a:extLst>
          </p:cNvPr>
          <p:cNvGrpSpPr/>
          <p:nvPr/>
        </p:nvGrpSpPr>
        <p:grpSpPr>
          <a:xfrm>
            <a:off x="2413237" y="2384333"/>
            <a:ext cx="1569623" cy="165133"/>
            <a:chOff x="3668113" y="4413018"/>
            <a:chExt cx="1569623" cy="195263"/>
          </a:xfrm>
        </p:grpSpPr>
        <p:sp>
          <p:nvSpPr>
            <p:cNvPr id="197" name="직사각형 69">
              <a:extLst>
                <a:ext uri="{FF2B5EF4-FFF2-40B4-BE49-F238E27FC236}">
                  <a16:creationId xmlns="" xmlns:a16="http://schemas.microsoft.com/office/drawing/2014/main" id="{106464D3-A2CE-402E-AC0F-DBAACB19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98" name="직사각형 69">
              <a:extLst>
                <a:ext uri="{FF2B5EF4-FFF2-40B4-BE49-F238E27FC236}">
                  <a16:creationId xmlns="" xmlns:a16="http://schemas.microsoft.com/office/drawing/2014/main" id="{D9DAF6AD-5BD0-4986-AA6A-4A04017EE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="" xmlns:a16="http://schemas.microsoft.com/office/drawing/2014/main" id="{B17BD961-F598-4344-925B-AC54C4FF2AAC}"/>
              </a:ext>
            </a:extLst>
          </p:cNvPr>
          <p:cNvGrpSpPr/>
          <p:nvPr/>
        </p:nvGrpSpPr>
        <p:grpSpPr>
          <a:xfrm>
            <a:off x="2404344" y="2930354"/>
            <a:ext cx="1569623" cy="165133"/>
            <a:chOff x="3668113" y="4413018"/>
            <a:chExt cx="1569623" cy="195263"/>
          </a:xfrm>
        </p:grpSpPr>
        <p:sp>
          <p:nvSpPr>
            <p:cNvPr id="203" name="직사각형 69">
              <a:extLst>
                <a:ext uri="{FF2B5EF4-FFF2-40B4-BE49-F238E27FC236}">
                  <a16:creationId xmlns="" xmlns:a16="http://schemas.microsoft.com/office/drawing/2014/main" id="{7881A500-B67E-4945-AAE1-39FB3686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04" name="직사각형 69">
              <a:extLst>
                <a:ext uri="{FF2B5EF4-FFF2-40B4-BE49-F238E27FC236}">
                  <a16:creationId xmlns="" xmlns:a16="http://schemas.microsoft.com/office/drawing/2014/main" id="{7E9B9267-2B04-4E29-994C-0B2F3C4C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5" name="직사각형 69">
            <a:extLst>
              <a:ext uri="{FF2B5EF4-FFF2-40B4-BE49-F238E27FC236}">
                <a16:creationId xmlns="" xmlns:a16="http://schemas.microsoft.com/office/drawing/2014/main" id="{EBA1F293-11B0-4B28-A626-2CD8E3EE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276" y="3192673"/>
            <a:ext cx="3580482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06" name="직사각형 69">
            <a:extLst>
              <a:ext uri="{FF2B5EF4-FFF2-40B4-BE49-F238E27FC236}">
                <a16:creationId xmlns="" xmlns:a16="http://schemas.microsoft.com/office/drawing/2014/main" id="{5F41263E-433D-4FC2-B732-E70F347E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31" y="2108579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자살위해물건의 판매 또는 활용에 관한 정보</a:t>
            </a:r>
          </a:p>
        </p:txBody>
      </p:sp>
      <p:sp>
        <p:nvSpPr>
          <p:cNvPr id="207" name="직사각형 69">
            <a:extLst>
              <a:ext uri="{FF2B5EF4-FFF2-40B4-BE49-F238E27FC236}">
                <a16:creationId xmlns="" xmlns:a16="http://schemas.microsoft.com/office/drawing/2014/main" id="{460B6837-7DFB-4AE1-81D4-96F7B16E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00" y="2108578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69">
            <a:extLst>
              <a:ext uri="{FF2B5EF4-FFF2-40B4-BE49-F238E27FC236}">
                <a16:creationId xmlns="" xmlns:a16="http://schemas.microsoft.com/office/drawing/2014/main" id="{D80AC0C5-8D5E-4EF1-8F68-CCCDD1FEE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58" y="3191937"/>
            <a:ext cx="154324" cy="1555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69">
            <a:extLst>
              <a:ext uri="{FF2B5EF4-FFF2-40B4-BE49-F238E27FC236}">
                <a16:creationId xmlns="" xmlns:a16="http://schemas.microsoft.com/office/drawing/2014/main" id="{B886FC58-E90B-48D1-9A23-7A83C34D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59" y="3486791"/>
            <a:ext cx="2726741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="" xmlns:a16="http://schemas.microsoft.com/office/drawing/2014/main" id="{19B62D44-5218-410D-934E-FE66B9DC6833}"/>
              </a:ext>
            </a:extLst>
          </p:cNvPr>
          <p:cNvSpPr/>
          <p:nvPr/>
        </p:nvSpPr>
        <p:spPr>
          <a:xfrm>
            <a:off x="5244940" y="3479375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="" xmlns:a16="http://schemas.microsoft.com/office/drawing/2014/main" id="{1BF5B661-CA08-4566-A3DA-52E0C05FEAFB}"/>
              </a:ext>
            </a:extLst>
          </p:cNvPr>
          <p:cNvSpPr/>
          <p:nvPr/>
        </p:nvSpPr>
        <p:spPr>
          <a:xfrm>
            <a:off x="6030434" y="3477932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212" name="직사각형 69">
            <a:extLst>
              <a:ext uri="{FF2B5EF4-FFF2-40B4-BE49-F238E27FC236}">
                <a16:creationId xmlns="" xmlns:a16="http://schemas.microsoft.com/office/drawing/2014/main" id="{8802E58C-2B2B-484E-9AA8-98AEE6EF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82" y="2650928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="" xmlns:a16="http://schemas.microsoft.com/office/drawing/2014/main" id="{B43217D9-7A2F-4ED3-B375-545AC95770C2}"/>
              </a:ext>
            </a:extLst>
          </p:cNvPr>
          <p:cNvSpPr/>
          <p:nvPr/>
        </p:nvSpPr>
        <p:spPr>
          <a:xfrm>
            <a:off x="5890149" y="2636912"/>
            <a:ext cx="640905" cy="1633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입력확인</a:t>
            </a:r>
          </a:p>
        </p:txBody>
      </p:sp>
      <p:graphicFrame>
        <p:nvGraphicFramePr>
          <p:cNvPr id="216" name="표 215">
            <a:extLst>
              <a:ext uri="{FF2B5EF4-FFF2-40B4-BE49-F238E27FC236}">
                <a16:creationId xmlns="" xmlns:a16="http://schemas.microsoft.com/office/drawing/2014/main" id="{7ED9189C-D56D-4097-B0CD-4B5359067F89}"/>
              </a:ext>
            </a:extLst>
          </p:cNvPr>
          <p:cNvGraphicFramePr>
            <a:graphicFrameLocks noGrp="1"/>
          </p:cNvGraphicFramePr>
          <p:nvPr/>
        </p:nvGraphicFramePr>
        <p:xfrm>
          <a:off x="1092889" y="4409086"/>
          <a:ext cx="5772111" cy="26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신고구분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sp>
        <p:nvSpPr>
          <p:cNvPr id="217" name="직사각형 34">
            <a:extLst>
              <a:ext uri="{FF2B5EF4-FFF2-40B4-BE49-F238E27FC236}">
                <a16:creationId xmlns="" xmlns:a16="http://schemas.microsoft.com/office/drawing/2014/main" id="{7BC16A96-9F53-466D-88DA-04496AE3D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81" y="4133243"/>
            <a:ext cx="167545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긴급구조대상자 신고 </a:t>
            </a:r>
          </a:p>
        </p:txBody>
      </p:sp>
      <p:grpSp>
        <p:nvGrpSpPr>
          <p:cNvPr id="218" name="Option">
            <a:extLst>
              <a:ext uri="{FF2B5EF4-FFF2-40B4-BE49-F238E27FC236}">
                <a16:creationId xmlns="" xmlns:a16="http://schemas.microsoft.com/office/drawing/2014/main" id="{EDB0F50D-3145-46A5-B644-4C78458207C4}"/>
              </a:ext>
            </a:extLst>
          </p:cNvPr>
          <p:cNvGrpSpPr/>
          <p:nvPr/>
        </p:nvGrpSpPr>
        <p:grpSpPr>
          <a:xfrm>
            <a:off x="2383081" y="4462299"/>
            <a:ext cx="725971" cy="137795"/>
            <a:chOff x="1068388" y="1871026"/>
            <a:chExt cx="725971" cy="137795"/>
          </a:xfrm>
        </p:grpSpPr>
        <p:grpSp>
          <p:nvGrpSpPr>
            <p:cNvPr id="219" name="Option">
              <a:extLst>
                <a:ext uri="{FF2B5EF4-FFF2-40B4-BE49-F238E27FC236}">
                  <a16:creationId xmlns="" xmlns:a16="http://schemas.microsoft.com/office/drawing/2014/main" id="{4BB97472-82C3-4A1C-A283-C89426E9545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1" name="Circle">
                <a:extLst>
                  <a:ext uri="{FF2B5EF4-FFF2-40B4-BE49-F238E27FC236}">
                    <a16:creationId xmlns="" xmlns:a16="http://schemas.microsoft.com/office/drawing/2014/main" id="{A557BC87-6F04-478E-AE0A-F322E15AE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Check" hidden="1">
                <a:extLst>
                  <a:ext uri="{FF2B5EF4-FFF2-40B4-BE49-F238E27FC236}">
                    <a16:creationId xmlns="" xmlns:a16="http://schemas.microsoft.com/office/drawing/2014/main" id="{C8E83F52-E8C7-4083-9856-40C647DEA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0" name="Text">
              <a:extLst>
                <a:ext uri="{FF2B5EF4-FFF2-40B4-BE49-F238E27FC236}">
                  <a16:creationId xmlns="" xmlns:a16="http://schemas.microsoft.com/office/drawing/2014/main" id="{6CAA3FE5-FAA4-464E-AD18-B45A242E5673}"/>
                </a:ext>
              </a:extLst>
            </p:cNvPr>
            <p:cNvSpPr txBox="1"/>
            <p:nvPr/>
          </p:nvSpPr>
          <p:spPr>
            <a:xfrm>
              <a:off x="1254147" y="1871026"/>
              <a:ext cx="54021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(112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신고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3" name="Option">
            <a:extLst>
              <a:ext uri="{FF2B5EF4-FFF2-40B4-BE49-F238E27FC236}">
                <a16:creationId xmlns="" xmlns:a16="http://schemas.microsoft.com/office/drawing/2014/main" id="{DD87D37D-86A7-45CA-98C5-707D430E9284}"/>
              </a:ext>
            </a:extLst>
          </p:cNvPr>
          <p:cNvGrpSpPr/>
          <p:nvPr/>
        </p:nvGrpSpPr>
        <p:grpSpPr>
          <a:xfrm>
            <a:off x="3190852" y="4462299"/>
            <a:ext cx="308672" cy="137795"/>
            <a:chOff x="1068388" y="1871026"/>
            <a:chExt cx="308672" cy="137795"/>
          </a:xfrm>
        </p:grpSpPr>
        <p:grpSp>
          <p:nvGrpSpPr>
            <p:cNvPr id="224" name="Option">
              <a:extLst>
                <a:ext uri="{FF2B5EF4-FFF2-40B4-BE49-F238E27FC236}">
                  <a16:creationId xmlns="" xmlns:a16="http://schemas.microsoft.com/office/drawing/2014/main" id="{C440F052-6BF8-4C0E-B3B1-ED20E47BAF7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6" name="Circle">
                <a:extLst>
                  <a:ext uri="{FF2B5EF4-FFF2-40B4-BE49-F238E27FC236}">
                    <a16:creationId xmlns="" xmlns:a16="http://schemas.microsoft.com/office/drawing/2014/main" id="{EF4D7A30-4799-435F-86EA-7E9731046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Check" hidden="1">
                <a:extLst>
                  <a:ext uri="{FF2B5EF4-FFF2-40B4-BE49-F238E27FC236}">
                    <a16:creationId xmlns="" xmlns:a16="http://schemas.microsoft.com/office/drawing/2014/main" id="{74CAA2F0-E459-4420-8026-8BF25C003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5" name="Text">
              <a:extLst>
                <a:ext uri="{FF2B5EF4-FFF2-40B4-BE49-F238E27FC236}">
                  <a16:creationId xmlns="" xmlns:a16="http://schemas.microsoft.com/office/drawing/2014/main" id="{9CC5DE03-45B7-4D69-B2E3-0D79176C369C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8" name="표 227">
            <a:extLst>
              <a:ext uri="{FF2B5EF4-FFF2-40B4-BE49-F238E27FC236}">
                <a16:creationId xmlns="" xmlns:a16="http://schemas.microsoft.com/office/drawing/2014/main" id="{D274A590-28CA-4BB1-A5F1-025A275F4914}"/>
              </a:ext>
            </a:extLst>
          </p:cNvPr>
          <p:cNvGraphicFramePr>
            <a:graphicFrameLocks noGrp="1"/>
          </p:cNvGraphicFramePr>
          <p:nvPr/>
        </p:nvGraphicFramePr>
        <p:xfrm>
          <a:off x="1096653" y="5070097"/>
          <a:ext cx="5772112" cy="126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1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350">
                  <a:extLst>
                    <a:ext uri="{9D8B030D-6E8A-4147-A177-3AD203B41FA5}">
                      <a16:colId xmlns="" xmlns:a16="http://schemas.microsoft.com/office/drawing/2014/main" val="100852275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502588775"/>
                    </a:ext>
                  </a:extLst>
                </a:gridCol>
                <a:gridCol w="771898">
                  <a:extLst>
                    <a:ext uri="{9D8B030D-6E8A-4147-A177-3AD203B41FA5}">
                      <a16:colId xmlns="" xmlns:a16="http://schemas.microsoft.com/office/drawing/2014/main" val="1857194686"/>
                    </a:ext>
                  </a:extLst>
                </a:gridCol>
                <a:gridCol w="1002488">
                  <a:extLst>
                    <a:ext uri="{9D8B030D-6E8A-4147-A177-3AD203B41FA5}">
                      <a16:colId xmlns="" xmlns:a16="http://schemas.microsoft.com/office/drawing/2014/main" val="1074941832"/>
                    </a:ext>
                  </a:extLst>
                </a:gridCol>
              </a:tblGrid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신고사유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442312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연락처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73680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6823909"/>
                  </a:ext>
                </a:extLst>
              </a:tr>
              <a:tr h="253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 정보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72013530"/>
                  </a:ext>
                </a:extLst>
              </a:tr>
            </a:tbl>
          </a:graphicData>
        </a:graphic>
      </p:graphicFrame>
      <p:grpSp>
        <p:nvGrpSpPr>
          <p:cNvPr id="229" name="그룹 228">
            <a:extLst>
              <a:ext uri="{FF2B5EF4-FFF2-40B4-BE49-F238E27FC236}">
                <a16:creationId xmlns="" xmlns:a16="http://schemas.microsoft.com/office/drawing/2014/main" id="{621FF75B-88AB-4927-BEC7-2FCDF30FDBFF}"/>
              </a:ext>
            </a:extLst>
          </p:cNvPr>
          <p:cNvGrpSpPr/>
          <p:nvPr/>
        </p:nvGrpSpPr>
        <p:grpSpPr>
          <a:xfrm>
            <a:off x="2339985" y="5117390"/>
            <a:ext cx="2036158" cy="159203"/>
            <a:chOff x="3668113" y="4413018"/>
            <a:chExt cx="4487743" cy="195263"/>
          </a:xfrm>
        </p:grpSpPr>
        <p:sp>
          <p:nvSpPr>
            <p:cNvPr id="230" name="직사각형 69">
              <a:extLst>
                <a:ext uri="{FF2B5EF4-FFF2-40B4-BE49-F238E27FC236}">
                  <a16:creationId xmlns="" xmlns:a16="http://schemas.microsoft.com/office/drawing/2014/main" id="{C4039D83-6AA7-4550-9589-27E40186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427257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31" name="직사각형 69">
              <a:extLst>
                <a:ext uri="{FF2B5EF4-FFF2-40B4-BE49-F238E27FC236}">
                  <a16:creationId xmlns="" xmlns:a16="http://schemas.microsoft.com/office/drawing/2014/main" id="{8D2228DD-BA52-4099-819B-B00AC7A3E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558" y="4413018"/>
              <a:ext cx="380298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2" name="Oval 42">
            <a:extLst>
              <a:ext uri="{FF2B5EF4-FFF2-40B4-BE49-F238E27FC236}">
                <a16:creationId xmlns="" xmlns:a16="http://schemas.microsoft.com/office/drawing/2014/main" id="{6C7598CB-505B-4D72-AAC7-50C1DF39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63" y="1773024"/>
            <a:ext cx="144463" cy="144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pSp>
        <p:nvGrpSpPr>
          <p:cNvPr id="233" name="그룹 232">
            <a:extLst>
              <a:ext uri="{FF2B5EF4-FFF2-40B4-BE49-F238E27FC236}">
                <a16:creationId xmlns="" xmlns:a16="http://schemas.microsoft.com/office/drawing/2014/main" id="{EA31F449-0748-419D-B4D6-1D97949BC00C}"/>
              </a:ext>
            </a:extLst>
          </p:cNvPr>
          <p:cNvGrpSpPr/>
          <p:nvPr/>
        </p:nvGrpSpPr>
        <p:grpSpPr>
          <a:xfrm>
            <a:off x="6484114" y="1773024"/>
            <a:ext cx="144419" cy="135081"/>
            <a:chOff x="6527856" y="3325993"/>
            <a:chExt cx="201283" cy="195201"/>
          </a:xfrm>
        </p:grpSpPr>
        <p:sp>
          <p:nvSpPr>
            <p:cNvPr id="234" name="직사각형 233">
              <a:extLst>
                <a:ext uri="{FF2B5EF4-FFF2-40B4-BE49-F238E27FC236}">
                  <a16:creationId xmlns="" xmlns:a16="http://schemas.microsoft.com/office/drawing/2014/main" id="{E346A09D-331E-44A7-B158-AE234E4B2997}"/>
                </a:ext>
              </a:extLst>
            </p:cNvPr>
            <p:cNvSpPr/>
            <p:nvPr/>
          </p:nvSpPr>
          <p:spPr>
            <a:xfrm>
              <a:off x="6527856" y="3325993"/>
              <a:ext cx="201283" cy="195201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35" name="그림 234" descr="File:Magnifying glass icon.svg - Wikimedia Commons">
              <a:extLst>
                <a:ext uri="{FF2B5EF4-FFF2-40B4-BE49-F238E27FC236}">
                  <a16:creationId xmlns="" xmlns:a16="http://schemas.microsoft.com/office/drawing/2014/main" id="{32BA7B23-E378-4B4D-89CB-DB2DB417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70" y="3351697"/>
              <a:ext cx="153655" cy="157400"/>
            </a:xfrm>
            <a:prstGeom prst="rect">
              <a:avLst/>
            </a:prstGeom>
          </p:spPr>
        </p:pic>
      </p:grpSp>
      <p:sp>
        <p:nvSpPr>
          <p:cNvPr id="236" name="Oval 42">
            <a:extLst>
              <a:ext uri="{FF2B5EF4-FFF2-40B4-BE49-F238E27FC236}">
                <a16:creationId xmlns="" xmlns:a16="http://schemas.microsoft.com/office/drawing/2014/main" id="{F7F0E8E0-7374-43BE-B069-A83AB50F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600" y="4795648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="" xmlns:a16="http://schemas.microsoft.com/office/drawing/2014/main" id="{02C52B97-5C22-429E-9856-C19BA53A808A}"/>
              </a:ext>
            </a:extLst>
          </p:cNvPr>
          <p:cNvSpPr/>
          <p:nvPr/>
        </p:nvSpPr>
        <p:spPr>
          <a:xfrm>
            <a:off x="3118411" y="6428194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="" xmlns:a16="http://schemas.microsoft.com/office/drawing/2014/main" id="{E721DBC3-9D55-4CB2-B692-AB3FB5917D92}"/>
              </a:ext>
            </a:extLst>
          </p:cNvPr>
          <p:cNvSpPr/>
          <p:nvPr/>
        </p:nvSpPr>
        <p:spPr>
          <a:xfrm>
            <a:off x="3809687" y="6428194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="" xmlns:a16="http://schemas.microsoft.com/office/drawing/2014/main" id="{6D70F348-6D2B-45E5-8F7E-2C00DFFDC3DD}"/>
              </a:ext>
            </a:extLst>
          </p:cNvPr>
          <p:cNvSpPr/>
          <p:nvPr/>
        </p:nvSpPr>
        <p:spPr>
          <a:xfrm>
            <a:off x="4465067" y="6428194"/>
            <a:ext cx="798309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문자미리보기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3" name="Option">
            <a:extLst>
              <a:ext uri="{FF2B5EF4-FFF2-40B4-BE49-F238E27FC236}">
                <a16:creationId xmlns="" xmlns:a16="http://schemas.microsoft.com/office/drawing/2014/main" id="{83565B19-6B7B-4F1B-B1A0-8ADFF4713B33}"/>
              </a:ext>
            </a:extLst>
          </p:cNvPr>
          <p:cNvGrpSpPr/>
          <p:nvPr/>
        </p:nvGrpSpPr>
        <p:grpSpPr>
          <a:xfrm>
            <a:off x="2369606" y="5381183"/>
            <a:ext cx="308672" cy="137795"/>
            <a:chOff x="1068388" y="1871026"/>
            <a:chExt cx="308672" cy="137795"/>
          </a:xfrm>
        </p:grpSpPr>
        <p:grpSp>
          <p:nvGrpSpPr>
            <p:cNvPr id="244" name="Option">
              <a:extLst>
                <a:ext uri="{FF2B5EF4-FFF2-40B4-BE49-F238E27FC236}">
                  <a16:creationId xmlns="" xmlns:a16="http://schemas.microsoft.com/office/drawing/2014/main" id="{7748B20E-2785-4980-BB8B-535C69EE65E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46" name="Circle">
                <a:extLst>
                  <a:ext uri="{FF2B5EF4-FFF2-40B4-BE49-F238E27FC236}">
                    <a16:creationId xmlns="" xmlns:a16="http://schemas.microsoft.com/office/drawing/2014/main" id="{F2953A0F-BB0B-4CD2-91EA-C8D96C4AB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Check" hidden="1">
                <a:extLst>
                  <a:ext uri="{FF2B5EF4-FFF2-40B4-BE49-F238E27FC236}">
                    <a16:creationId xmlns="" xmlns:a16="http://schemas.microsoft.com/office/drawing/2014/main" id="{434EFBE6-B9A3-4F51-B0D6-7D1213428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5" name="Text">
              <a:extLst>
                <a:ext uri="{FF2B5EF4-FFF2-40B4-BE49-F238E27FC236}">
                  <a16:creationId xmlns="" xmlns:a16="http://schemas.microsoft.com/office/drawing/2014/main" id="{4461F1B9-BD06-4B19-A47F-9B7D9734F468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48" name="Option">
            <a:extLst>
              <a:ext uri="{FF2B5EF4-FFF2-40B4-BE49-F238E27FC236}">
                <a16:creationId xmlns="" xmlns:a16="http://schemas.microsoft.com/office/drawing/2014/main" id="{576B29C0-15A3-424B-A534-E831903FF54A}"/>
              </a:ext>
            </a:extLst>
          </p:cNvPr>
          <p:cNvGrpSpPr/>
          <p:nvPr/>
        </p:nvGrpSpPr>
        <p:grpSpPr>
          <a:xfrm>
            <a:off x="2768940" y="5381612"/>
            <a:ext cx="288351" cy="137795"/>
            <a:chOff x="1068388" y="1871026"/>
            <a:chExt cx="288351" cy="137795"/>
          </a:xfrm>
        </p:grpSpPr>
        <p:grpSp>
          <p:nvGrpSpPr>
            <p:cNvPr id="249" name="Option">
              <a:extLst>
                <a:ext uri="{FF2B5EF4-FFF2-40B4-BE49-F238E27FC236}">
                  <a16:creationId xmlns="" xmlns:a16="http://schemas.microsoft.com/office/drawing/2014/main" id="{3BB65166-3580-4094-B6E3-5149403FF22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51" name="Circle">
                <a:extLst>
                  <a:ext uri="{FF2B5EF4-FFF2-40B4-BE49-F238E27FC236}">
                    <a16:creationId xmlns="" xmlns:a16="http://schemas.microsoft.com/office/drawing/2014/main" id="{CD10F496-386C-46DD-A2E6-7BBBAAEE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2" name="Check" hidden="1">
                <a:extLst>
                  <a:ext uri="{FF2B5EF4-FFF2-40B4-BE49-F238E27FC236}">
                    <a16:creationId xmlns="" xmlns:a16="http://schemas.microsoft.com/office/drawing/2014/main" id="{7EBE559D-ABCB-4E68-848F-C778F1701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0" name="Text">
              <a:extLst>
                <a:ext uri="{FF2B5EF4-FFF2-40B4-BE49-F238E27FC236}">
                  <a16:creationId xmlns="" xmlns:a16="http://schemas.microsoft.com/office/drawing/2014/main" id="{E3B044F4-0B45-40FB-BB2E-FC6A614D83AD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53" name="직사각형 69">
            <a:extLst>
              <a:ext uri="{FF2B5EF4-FFF2-40B4-BE49-F238E27FC236}">
                <a16:creationId xmlns="" xmlns:a16="http://schemas.microsoft.com/office/drawing/2014/main" id="{E6E5E1CC-A1FB-4318-BDE5-CBA83C9C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05" y="535671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grpSp>
        <p:nvGrpSpPr>
          <p:cNvPr id="254" name="Option">
            <a:extLst>
              <a:ext uri="{FF2B5EF4-FFF2-40B4-BE49-F238E27FC236}">
                <a16:creationId xmlns="" xmlns:a16="http://schemas.microsoft.com/office/drawing/2014/main" id="{131631D5-30FB-465E-BB39-941E37BF9495}"/>
              </a:ext>
            </a:extLst>
          </p:cNvPr>
          <p:cNvGrpSpPr/>
          <p:nvPr/>
        </p:nvGrpSpPr>
        <p:grpSpPr>
          <a:xfrm>
            <a:off x="2381681" y="5640883"/>
            <a:ext cx="308672" cy="137795"/>
            <a:chOff x="1068388" y="1871026"/>
            <a:chExt cx="308672" cy="137795"/>
          </a:xfrm>
        </p:grpSpPr>
        <p:grpSp>
          <p:nvGrpSpPr>
            <p:cNvPr id="255" name="Option">
              <a:extLst>
                <a:ext uri="{FF2B5EF4-FFF2-40B4-BE49-F238E27FC236}">
                  <a16:creationId xmlns="" xmlns:a16="http://schemas.microsoft.com/office/drawing/2014/main" id="{03F82DBE-62D4-47D9-9E96-761267F1338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57" name="Circle">
                <a:extLst>
                  <a:ext uri="{FF2B5EF4-FFF2-40B4-BE49-F238E27FC236}">
                    <a16:creationId xmlns="" xmlns:a16="http://schemas.microsoft.com/office/drawing/2014/main" id="{78F8EE49-3EA6-4052-8293-DB2AEBFAB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Check" hidden="1">
                <a:extLst>
                  <a:ext uri="{FF2B5EF4-FFF2-40B4-BE49-F238E27FC236}">
                    <a16:creationId xmlns="" xmlns:a16="http://schemas.microsoft.com/office/drawing/2014/main" id="{1DBDA854-BD3A-4246-9F26-911B73BC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6" name="Text">
              <a:extLst>
                <a:ext uri="{FF2B5EF4-FFF2-40B4-BE49-F238E27FC236}">
                  <a16:creationId xmlns="" xmlns:a16="http://schemas.microsoft.com/office/drawing/2014/main" id="{A34287B6-C076-4A38-BF14-C9EF731CBE86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59" name="Option">
            <a:extLst>
              <a:ext uri="{FF2B5EF4-FFF2-40B4-BE49-F238E27FC236}">
                <a16:creationId xmlns="" xmlns:a16="http://schemas.microsoft.com/office/drawing/2014/main" id="{806C96A3-CC8E-46C4-8197-20E3CF534371}"/>
              </a:ext>
            </a:extLst>
          </p:cNvPr>
          <p:cNvGrpSpPr/>
          <p:nvPr/>
        </p:nvGrpSpPr>
        <p:grpSpPr>
          <a:xfrm>
            <a:off x="2781015" y="5641312"/>
            <a:ext cx="288351" cy="137795"/>
            <a:chOff x="1068388" y="1871026"/>
            <a:chExt cx="288351" cy="137795"/>
          </a:xfrm>
        </p:grpSpPr>
        <p:grpSp>
          <p:nvGrpSpPr>
            <p:cNvPr id="260" name="Option">
              <a:extLst>
                <a:ext uri="{FF2B5EF4-FFF2-40B4-BE49-F238E27FC236}">
                  <a16:creationId xmlns="" xmlns:a16="http://schemas.microsoft.com/office/drawing/2014/main" id="{52D5D1A5-D1F1-4975-941A-60E458D4983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62" name="Circle">
                <a:extLst>
                  <a:ext uri="{FF2B5EF4-FFF2-40B4-BE49-F238E27FC236}">
                    <a16:creationId xmlns="" xmlns:a16="http://schemas.microsoft.com/office/drawing/2014/main" id="{613DEFA7-6192-4688-898B-870EA6B54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Check" hidden="1">
                <a:extLst>
                  <a:ext uri="{FF2B5EF4-FFF2-40B4-BE49-F238E27FC236}">
                    <a16:creationId xmlns="" xmlns:a16="http://schemas.microsoft.com/office/drawing/2014/main" id="{D9072B6A-9DD6-43AE-BDB8-BDD3012FA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1" name="Text">
              <a:extLst>
                <a:ext uri="{FF2B5EF4-FFF2-40B4-BE49-F238E27FC236}">
                  <a16:creationId xmlns="" xmlns:a16="http://schemas.microsoft.com/office/drawing/2014/main" id="{3A7DB5B9-7017-4092-ABD3-DF97F9959319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64" name="직사각형 69">
            <a:extLst>
              <a:ext uri="{FF2B5EF4-FFF2-40B4-BE49-F238E27FC236}">
                <a16:creationId xmlns="" xmlns:a16="http://schemas.microsoft.com/office/drawing/2014/main" id="{96A7543B-5226-46B8-9487-6DC9AB42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80" y="5616410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5" name="Option">
            <a:extLst>
              <a:ext uri="{FF2B5EF4-FFF2-40B4-BE49-F238E27FC236}">
                <a16:creationId xmlns="" xmlns:a16="http://schemas.microsoft.com/office/drawing/2014/main" id="{C6FFE50C-A3BE-4FC5-8ADD-C624227C0351}"/>
              </a:ext>
            </a:extLst>
          </p:cNvPr>
          <p:cNvGrpSpPr/>
          <p:nvPr/>
        </p:nvGrpSpPr>
        <p:grpSpPr>
          <a:xfrm>
            <a:off x="2369606" y="5892927"/>
            <a:ext cx="308672" cy="137795"/>
            <a:chOff x="1068388" y="1871026"/>
            <a:chExt cx="308672" cy="137795"/>
          </a:xfrm>
        </p:grpSpPr>
        <p:grpSp>
          <p:nvGrpSpPr>
            <p:cNvPr id="266" name="Option">
              <a:extLst>
                <a:ext uri="{FF2B5EF4-FFF2-40B4-BE49-F238E27FC236}">
                  <a16:creationId xmlns="" xmlns:a16="http://schemas.microsoft.com/office/drawing/2014/main" id="{A0340D54-9CFC-49C6-A217-CADC1EC17B5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68" name="Circle">
                <a:extLst>
                  <a:ext uri="{FF2B5EF4-FFF2-40B4-BE49-F238E27FC236}">
                    <a16:creationId xmlns="" xmlns:a16="http://schemas.microsoft.com/office/drawing/2014/main" id="{7FD3DA4C-48F7-4EBA-8575-3B2C7434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Check" hidden="1">
                <a:extLst>
                  <a:ext uri="{FF2B5EF4-FFF2-40B4-BE49-F238E27FC236}">
                    <a16:creationId xmlns="" xmlns:a16="http://schemas.microsoft.com/office/drawing/2014/main" id="{DC169932-C22E-4F71-A6A8-34D6B454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7" name="Text">
              <a:extLst>
                <a:ext uri="{FF2B5EF4-FFF2-40B4-BE49-F238E27FC236}">
                  <a16:creationId xmlns="" xmlns:a16="http://schemas.microsoft.com/office/drawing/2014/main" id="{837CBF40-EAD1-4D92-9B97-017841816D3E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0" name="Option">
            <a:extLst>
              <a:ext uri="{FF2B5EF4-FFF2-40B4-BE49-F238E27FC236}">
                <a16:creationId xmlns="" xmlns:a16="http://schemas.microsoft.com/office/drawing/2014/main" id="{A8837E88-2721-49EF-8B2D-DB189EDA2E72}"/>
              </a:ext>
            </a:extLst>
          </p:cNvPr>
          <p:cNvGrpSpPr/>
          <p:nvPr/>
        </p:nvGrpSpPr>
        <p:grpSpPr>
          <a:xfrm>
            <a:off x="2768940" y="5893356"/>
            <a:ext cx="288351" cy="137795"/>
            <a:chOff x="1068388" y="1871026"/>
            <a:chExt cx="288351" cy="137795"/>
          </a:xfrm>
        </p:grpSpPr>
        <p:grpSp>
          <p:nvGrpSpPr>
            <p:cNvPr id="271" name="Option">
              <a:extLst>
                <a:ext uri="{FF2B5EF4-FFF2-40B4-BE49-F238E27FC236}">
                  <a16:creationId xmlns="" xmlns:a16="http://schemas.microsoft.com/office/drawing/2014/main" id="{EF598670-D22D-46D6-BC0B-4FEFE520B8D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73" name="Circle">
                <a:extLst>
                  <a:ext uri="{FF2B5EF4-FFF2-40B4-BE49-F238E27FC236}">
                    <a16:creationId xmlns="" xmlns:a16="http://schemas.microsoft.com/office/drawing/2014/main" id="{EFC779A0-53A8-4CFC-9911-8A6C70A72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74" name="Check" hidden="1">
                <a:extLst>
                  <a:ext uri="{FF2B5EF4-FFF2-40B4-BE49-F238E27FC236}">
                    <a16:creationId xmlns="" xmlns:a16="http://schemas.microsoft.com/office/drawing/2014/main" id="{65CB977D-E9D3-4DAE-A67A-2305F8E6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2" name="Text">
              <a:extLst>
                <a:ext uri="{FF2B5EF4-FFF2-40B4-BE49-F238E27FC236}">
                  <a16:creationId xmlns="" xmlns:a16="http://schemas.microsoft.com/office/drawing/2014/main" id="{811269A4-118E-4965-86AE-59C35BE8001F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75" name="직사각형 69">
            <a:extLst>
              <a:ext uri="{FF2B5EF4-FFF2-40B4-BE49-F238E27FC236}">
                <a16:creationId xmlns="" xmlns:a16="http://schemas.microsoft.com/office/drawing/2014/main" id="{A124BEC2-F0EC-4497-9590-8B48A5D3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05" y="5868454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6" name="Option">
            <a:extLst>
              <a:ext uri="{FF2B5EF4-FFF2-40B4-BE49-F238E27FC236}">
                <a16:creationId xmlns="" xmlns:a16="http://schemas.microsoft.com/office/drawing/2014/main" id="{E41FCC55-6C24-463B-98B1-E3299CD040F2}"/>
              </a:ext>
            </a:extLst>
          </p:cNvPr>
          <p:cNvGrpSpPr/>
          <p:nvPr/>
        </p:nvGrpSpPr>
        <p:grpSpPr>
          <a:xfrm>
            <a:off x="2363353" y="6143767"/>
            <a:ext cx="308672" cy="137795"/>
            <a:chOff x="1068388" y="1871026"/>
            <a:chExt cx="308672" cy="137795"/>
          </a:xfrm>
        </p:grpSpPr>
        <p:grpSp>
          <p:nvGrpSpPr>
            <p:cNvPr id="277" name="Option">
              <a:extLst>
                <a:ext uri="{FF2B5EF4-FFF2-40B4-BE49-F238E27FC236}">
                  <a16:creationId xmlns="" xmlns:a16="http://schemas.microsoft.com/office/drawing/2014/main" id="{6B099743-643E-4277-8BF0-549E35D1E88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79" name="Circle">
                <a:extLst>
                  <a:ext uri="{FF2B5EF4-FFF2-40B4-BE49-F238E27FC236}">
                    <a16:creationId xmlns="" xmlns:a16="http://schemas.microsoft.com/office/drawing/2014/main" id="{A8B4B6FC-D122-4B57-989C-B85DEEA5C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80" name="Check" hidden="1">
                <a:extLst>
                  <a:ext uri="{FF2B5EF4-FFF2-40B4-BE49-F238E27FC236}">
                    <a16:creationId xmlns="" xmlns:a16="http://schemas.microsoft.com/office/drawing/2014/main" id="{232AE06F-0EFF-4818-B156-0A2A00BF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8" name="Text">
              <a:extLst>
                <a:ext uri="{FF2B5EF4-FFF2-40B4-BE49-F238E27FC236}">
                  <a16:creationId xmlns="" xmlns:a16="http://schemas.microsoft.com/office/drawing/2014/main" id="{94540299-4A12-4125-9493-7BC2812CAB32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Option">
            <a:extLst>
              <a:ext uri="{FF2B5EF4-FFF2-40B4-BE49-F238E27FC236}">
                <a16:creationId xmlns="" xmlns:a16="http://schemas.microsoft.com/office/drawing/2014/main" id="{C698CC1C-A166-4551-A671-B487EDB9C51E}"/>
              </a:ext>
            </a:extLst>
          </p:cNvPr>
          <p:cNvGrpSpPr/>
          <p:nvPr/>
        </p:nvGrpSpPr>
        <p:grpSpPr>
          <a:xfrm>
            <a:off x="2762687" y="6144196"/>
            <a:ext cx="288351" cy="137795"/>
            <a:chOff x="1068388" y="1871026"/>
            <a:chExt cx="288351" cy="137795"/>
          </a:xfrm>
        </p:grpSpPr>
        <p:grpSp>
          <p:nvGrpSpPr>
            <p:cNvPr id="282" name="Option">
              <a:extLst>
                <a:ext uri="{FF2B5EF4-FFF2-40B4-BE49-F238E27FC236}">
                  <a16:creationId xmlns="" xmlns:a16="http://schemas.microsoft.com/office/drawing/2014/main" id="{FA4C351D-172D-4B08-B8EA-27DD687E5C7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84" name="Circle">
                <a:extLst>
                  <a:ext uri="{FF2B5EF4-FFF2-40B4-BE49-F238E27FC236}">
                    <a16:creationId xmlns="" xmlns:a16="http://schemas.microsoft.com/office/drawing/2014/main" id="{73BDCD58-A19A-4941-AA0C-13940B2A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85" name="Check" hidden="1">
                <a:extLst>
                  <a:ext uri="{FF2B5EF4-FFF2-40B4-BE49-F238E27FC236}">
                    <a16:creationId xmlns="" xmlns:a16="http://schemas.microsoft.com/office/drawing/2014/main" id="{BD6CFEAD-4720-4EC0-A11C-2CB8A435C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3" name="Text">
              <a:extLst>
                <a:ext uri="{FF2B5EF4-FFF2-40B4-BE49-F238E27FC236}">
                  <a16:creationId xmlns="" xmlns:a16="http://schemas.microsoft.com/office/drawing/2014/main" id="{27B5CBFC-ACF5-4CAD-880B-EA025A5B2F85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6" name="직사각형 69">
            <a:extLst>
              <a:ext uri="{FF2B5EF4-FFF2-40B4-BE49-F238E27FC236}">
                <a16:creationId xmlns="" xmlns:a16="http://schemas.microsoft.com/office/drawing/2014/main" id="{C52B37E3-DDD3-4947-B561-58838392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52" y="6119294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7" name="Option">
            <a:extLst>
              <a:ext uri="{FF2B5EF4-FFF2-40B4-BE49-F238E27FC236}">
                <a16:creationId xmlns="" xmlns:a16="http://schemas.microsoft.com/office/drawing/2014/main" id="{71F30004-F12E-4AF4-B19F-D5AC36E16AC2}"/>
              </a:ext>
            </a:extLst>
          </p:cNvPr>
          <p:cNvGrpSpPr/>
          <p:nvPr/>
        </p:nvGrpSpPr>
        <p:grpSpPr>
          <a:xfrm>
            <a:off x="5144804" y="5365187"/>
            <a:ext cx="308672" cy="137795"/>
            <a:chOff x="1068388" y="1871026"/>
            <a:chExt cx="308672" cy="137795"/>
          </a:xfrm>
        </p:grpSpPr>
        <p:grpSp>
          <p:nvGrpSpPr>
            <p:cNvPr id="288" name="Option">
              <a:extLst>
                <a:ext uri="{FF2B5EF4-FFF2-40B4-BE49-F238E27FC236}">
                  <a16:creationId xmlns="" xmlns:a16="http://schemas.microsoft.com/office/drawing/2014/main" id="{CB2D6158-023C-4C3E-8D81-D51A3D9316E0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90" name="Circle">
                <a:extLst>
                  <a:ext uri="{FF2B5EF4-FFF2-40B4-BE49-F238E27FC236}">
                    <a16:creationId xmlns="" xmlns:a16="http://schemas.microsoft.com/office/drawing/2014/main" id="{33FA735F-275F-4A94-8378-644E6D55C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91" name="Check" hidden="1">
                <a:extLst>
                  <a:ext uri="{FF2B5EF4-FFF2-40B4-BE49-F238E27FC236}">
                    <a16:creationId xmlns="" xmlns:a16="http://schemas.microsoft.com/office/drawing/2014/main" id="{2447AD0C-A950-4C2F-B90B-49DF3BE54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9" name="Text">
              <a:extLst>
                <a:ext uri="{FF2B5EF4-FFF2-40B4-BE49-F238E27FC236}">
                  <a16:creationId xmlns="" xmlns:a16="http://schemas.microsoft.com/office/drawing/2014/main" id="{EA5CF7AC-5A4D-4235-8B44-5373ED450A86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92" name="Option">
            <a:extLst>
              <a:ext uri="{FF2B5EF4-FFF2-40B4-BE49-F238E27FC236}">
                <a16:creationId xmlns="" xmlns:a16="http://schemas.microsoft.com/office/drawing/2014/main" id="{7AE1F40D-78B7-48CB-BE93-1469266A6A6F}"/>
              </a:ext>
            </a:extLst>
          </p:cNvPr>
          <p:cNvGrpSpPr/>
          <p:nvPr/>
        </p:nvGrpSpPr>
        <p:grpSpPr>
          <a:xfrm>
            <a:off x="5544138" y="5365616"/>
            <a:ext cx="288351" cy="137795"/>
            <a:chOff x="1068388" y="1871026"/>
            <a:chExt cx="288351" cy="137795"/>
          </a:xfrm>
        </p:grpSpPr>
        <p:grpSp>
          <p:nvGrpSpPr>
            <p:cNvPr id="293" name="Option">
              <a:extLst>
                <a:ext uri="{FF2B5EF4-FFF2-40B4-BE49-F238E27FC236}">
                  <a16:creationId xmlns="" xmlns:a16="http://schemas.microsoft.com/office/drawing/2014/main" id="{F744202C-681E-48AF-A2F0-CF97C399E34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95" name="Circle">
                <a:extLst>
                  <a:ext uri="{FF2B5EF4-FFF2-40B4-BE49-F238E27FC236}">
                    <a16:creationId xmlns="" xmlns:a16="http://schemas.microsoft.com/office/drawing/2014/main" id="{521BAAAB-8BBB-4F62-A086-E46449DCB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96" name="Check" hidden="1">
                <a:extLst>
                  <a:ext uri="{FF2B5EF4-FFF2-40B4-BE49-F238E27FC236}">
                    <a16:creationId xmlns="" xmlns:a16="http://schemas.microsoft.com/office/drawing/2014/main" id="{32A5968E-D92E-4DA8-8A35-860B0C7D7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4" name="Text">
              <a:extLst>
                <a:ext uri="{FF2B5EF4-FFF2-40B4-BE49-F238E27FC236}">
                  <a16:creationId xmlns="" xmlns:a16="http://schemas.microsoft.com/office/drawing/2014/main" id="{486E546E-3174-488A-813B-471C3A70798F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97" name="직사각형 69">
            <a:extLst>
              <a:ext uri="{FF2B5EF4-FFF2-40B4-BE49-F238E27FC236}">
                <a16:creationId xmlns="" xmlns:a16="http://schemas.microsoft.com/office/drawing/2014/main" id="{8A24226D-BBE1-4490-B795-C272A0F9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835" y="5366033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8" name="Option">
            <a:extLst>
              <a:ext uri="{FF2B5EF4-FFF2-40B4-BE49-F238E27FC236}">
                <a16:creationId xmlns="" xmlns:a16="http://schemas.microsoft.com/office/drawing/2014/main" id="{FD6C1C9B-80FF-4F41-AAC3-5C04DE4E528E}"/>
              </a:ext>
            </a:extLst>
          </p:cNvPr>
          <p:cNvGrpSpPr/>
          <p:nvPr/>
        </p:nvGrpSpPr>
        <p:grpSpPr>
          <a:xfrm>
            <a:off x="5153642" y="5632699"/>
            <a:ext cx="308672" cy="137795"/>
            <a:chOff x="1068388" y="1871026"/>
            <a:chExt cx="308672" cy="137795"/>
          </a:xfrm>
        </p:grpSpPr>
        <p:grpSp>
          <p:nvGrpSpPr>
            <p:cNvPr id="299" name="Option">
              <a:extLst>
                <a:ext uri="{FF2B5EF4-FFF2-40B4-BE49-F238E27FC236}">
                  <a16:creationId xmlns="" xmlns:a16="http://schemas.microsoft.com/office/drawing/2014/main" id="{E607A969-3F7F-4253-BC6E-42B6EFFBCC2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01" name="Circle">
                <a:extLst>
                  <a:ext uri="{FF2B5EF4-FFF2-40B4-BE49-F238E27FC236}">
                    <a16:creationId xmlns="" xmlns:a16="http://schemas.microsoft.com/office/drawing/2014/main" id="{7F40FE14-3457-4726-BEE1-5A70450B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02" name="Check" hidden="1">
                <a:extLst>
                  <a:ext uri="{FF2B5EF4-FFF2-40B4-BE49-F238E27FC236}">
                    <a16:creationId xmlns="" xmlns:a16="http://schemas.microsoft.com/office/drawing/2014/main" id="{9D4734D8-AB18-497B-BA1A-BAF24AAB1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0" name="Text">
              <a:extLst>
                <a:ext uri="{FF2B5EF4-FFF2-40B4-BE49-F238E27FC236}">
                  <a16:creationId xmlns="" xmlns:a16="http://schemas.microsoft.com/office/drawing/2014/main" id="{3D0B0C50-2AE8-489D-A122-1A4FD459CDBA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03" name="Option">
            <a:extLst>
              <a:ext uri="{FF2B5EF4-FFF2-40B4-BE49-F238E27FC236}">
                <a16:creationId xmlns="" xmlns:a16="http://schemas.microsoft.com/office/drawing/2014/main" id="{B33216A9-5632-436A-9F4E-B5617431290D}"/>
              </a:ext>
            </a:extLst>
          </p:cNvPr>
          <p:cNvGrpSpPr/>
          <p:nvPr/>
        </p:nvGrpSpPr>
        <p:grpSpPr>
          <a:xfrm>
            <a:off x="5552976" y="5633128"/>
            <a:ext cx="288351" cy="137795"/>
            <a:chOff x="1068388" y="1871026"/>
            <a:chExt cx="288351" cy="137795"/>
          </a:xfrm>
        </p:grpSpPr>
        <p:grpSp>
          <p:nvGrpSpPr>
            <p:cNvPr id="304" name="Option">
              <a:extLst>
                <a:ext uri="{FF2B5EF4-FFF2-40B4-BE49-F238E27FC236}">
                  <a16:creationId xmlns="" xmlns:a16="http://schemas.microsoft.com/office/drawing/2014/main" id="{F81B33B4-6EC7-4290-8A0B-C2512C1CBEF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06" name="Circle">
                <a:extLst>
                  <a:ext uri="{FF2B5EF4-FFF2-40B4-BE49-F238E27FC236}">
                    <a16:creationId xmlns="" xmlns:a16="http://schemas.microsoft.com/office/drawing/2014/main" id="{B4DAE5C8-5E51-443A-BF42-588640702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07" name="Check" hidden="1">
                <a:extLst>
                  <a:ext uri="{FF2B5EF4-FFF2-40B4-BE49-F238E27FC236}">
                    <a16:creationId xmlns="" xmlns:a16="http://schemas.microsoft.com/office/drawing/2014/main" id="{E7E10B07-BB25-489B-821E-590E420A4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5" name="Text">
              <a:extLst>
                <a:ext uri="{FF2B5EF4-FFF2-40B4-BE49-F238E27FC236}">
                  <a16:creationId xmlns="" xmlns:a16="http://schemas.microsoft.com/office/drawing/2014/main" id="{AC069328-ED67-498E-8874-C593C05E9126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08" name="직사각형 69">
            <a:extLst>
              <a:ext uri="{FF2B5EF4-FFF2-40B4-BE49-F238E27FC236}">
                <a16:creationId xmlns="" xmlns:a16="http://schemas.microsoft.com/office/drawing/2014/main" id="{04EA6217-6B59-4826-A9C2-96209F869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673" y="5633545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9" name="Option">
            <a:extLst>
              <a:ext uri="{FF2B5EF4-FFF2-40B4-BE49-F238E27FC236}">
                <a16:creationId xmlns="" xmlns:a16="http://schemas.microsoft.com/office/drawing/2014/main" id="{394BE557-84B7-4DB0-9899-4195245EC11F}"/>
              </a:ext>
            </a:extLst>
          </p:cNvPr>
          <p:cNvGrpSpPr/>
          <p:nvPr/>
        </p:nvGrpSpPr>
        <p:grpSpPr>
          <a:xfrm>
            <a:off x="5160490" y="5874760"/>
            <a:ext cx="308672" cy="137795"/>
            <a:chOff x="1068388" y="1871026"/>
            <a:chExt cx="308672" cy="137795"/>
          </a:xfrm>
        </p:grpSpPr>
        <p:grpSp>
          <p:nvGrpSpPr>
            <p:cNvPr id="310" name="Option">
              <a:extLst>
                <a:ext uri="{FF2B5EF4-FFF2-40B4-BE49-F238E27FC236}">
                  <a16:creationId xmlns="" xmlns:a16="http://schemas.microsoft.com/office/drawing/2014/main" id="{F2DFDF86-C7D2-4F30-B238-66542AA655A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12" name="Circle">
                <a:extLst>
                  <a:ext uri="{FF2B5EF4-FFF2-40B4-BE49-F238E27FC236}">
                    <a16:creationId xmlns="" xmlns:a16="http://schemas.microsoft.com/office/drawing/2014/main" id="{086B7F60-638F-4E4B-88C4-364C05367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3" name="Check" hidden="1">
                <a:extLst>
                  <a:ext uri="{FF2B5EF4-FFF2-40B4-BE49-F238E27FC236}">
                    <a16:creationId xmlns="" xmlns:a16="http://schemas.microsoft.com/office/drawing/2014/main" id="{32BC70D4-9950-4612-AF67-E0F92CE31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1" name="Text">
              <a:extLst>
                <a:ext uri="{FF2B5EF4-FFF2-40B4-BE49-F238E27FC236}">
                  <a16:creationId xmlns="" xmlns:a16="http://schemas.microsoft.com/office/drawing/2014/main" id="{B0BB26A8-1C8D-4C58-9C36-EB36A6CAFC79}"/>
                </a:ext>
              </a:extLst>
            </p:cNvPr>
            <p:cNvSpPr txBox="1"/>
            <p:nvPr/>
          </p:nvSpPr>
          <p:spPr>
            <a:xfrm>
              <a:off x="1274468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14" name="Option">
            <a:extLst>
              <a:ext uri="{FF2B5EF4-FFF2-40B4-BE49-F238E27FC236}">
                <a16:creationId xmlns="" xmlns:a16="http://schemas.microsoft.com/office/drawing/2014/main" id="{A872BA05-3BA7-4FD5-8FF5-A51B5311D89C}"/>
              </a:ext>
            </a:extLst>
          </p:cNvPr>
          <p:cNvGrpSpPr/>
          <p:nvPr/>
        </p:nvGrpSpPr>
        <p:grpSpPr>
          <a:xfrm>
            <a:off x="5559824" y="5875189"/>
            <a:ext cx="288351" cy="137795"/>
            <a:chOff x="1068388" y="1871026"/>
            <a:chExt cx="288351" cy="137795"/>
          </a:xfrm>
        </p:grpSpPr>
        <p:grpSp>
          <p:nvGrpSpPr>
            <p:cNvPr id="315" name="Option">
              <a:extLst>
                <a:ext uri="{FF2B5EF4-FFF2-40B4-BE49-F238E27FC236}">
                  <a16:creationId xmlns="" xmlns:a16="http://schemas.microsoft.com/office/drawing/2014/main" id="{8F18A27B-3D86-4353-B9BE-0E9B63AC35F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317" name="Circle">
                <a:extLst>
                  <a:ext uri="{FF2B5EF4-FFF2-40B4-BE49-F238E27FC236}">
                    <a16:creationId xmlns="" xmlns:a16="http://schemas.microsoft.com/office/drawing/2014/main" id="{F8EF4D7D-7F68-40C7-AA09-E97BEF6B9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8" name="Check" hidden="1">
                <a:extLst>
                  <a:ext uri="{FF2B5EF4-FFF2-40B4-BE49-F238E27FC236}">
                    <a16:creationId xmlns="" xmlns:a16="http://schemas.microsoft.com/office/drawing/2014/main" id="{F338CDE8-A6B4-4EBA-835C-083AB6146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6" name="Text">
              <a:extLst>
                <a:ext uri="{FF2B5EF4-FFF2-40B4-BE49-F238E27FC236}">
                  <a16:creationId xmlns="" xmlns:a16="http://schemas.microsoft.com/office/drawing/2014/main" id="{30DFC569-9F18-44E2-8649-07579228A609}"/>
                </a:ext>
              </a:extLst>
            </p:cNvPr>
            <p:cNvSpPr txBox="1"/>
            <p:nvPr/>
          </p:nvSpPr>
          <p:spPr>
            <a:xfrm>
              <a:off x="1254147" y="1871026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19" name="직사각형 69">
            <a:extLst>
              <a:ext uri="{FF2B5EF4-FFF2-40B4-BE49-F238E27FC236}">
                <a16:creationId xmlns="" xmlns:a16="http://schemas.microsoft.com/office/drawing/2014/main" id="{DF51441F-5F2D-4CD9-9FBA-7A26113A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21" y="5875606"/>
            <a:ext cx="884206" cy="15687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="" xmlns:a16="http://schemas.microsoft.com/office/drawing/2014/main" id="{3D8FC1FD-8AFF-487A-818C-2E920D774C9F}"/>
              </a:ext>
            </a:extLst>
          </p:cNvPr>
          <p:cNvSpPr txBox="1"/>
          <p:nvPr/>
        </p:nvSpPr>
        <p:spPr>
          <a:xfrm>
            <a:off x="4256273" y="1745797"/>
            <a:ext cx="3535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자살유발정보</a:t>
            </a:r>
            <a:r>
              <a:rPr lang="en-US" altLang="ko-KR" sz="800" dirty="0"/>
              <a:t>/</a:t>
            </a:r>
            <a:r>
              <a:rPr lang="ko-KR" altLang="en-US" sz="800" dirty="0"/>
              <a:t>유해정보는 어떻게 구분하나요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sp>
        <p:nvSpPr>
          <p:cNvPr id="321" name="TextBox 320">
            <a:extLst>
              <a:ext uri="{FF2B5EF4-FFF2-40B4-BE49-F238E27FC236}">
                <a16:creationId xmlns="" xmlns:a16="http://schemas.microsoft.com/office/drawing/2014/main" id="{FCC3131F-7C07-45CB-B6C6-3E91D7F9EABF}"/>
              </a:ext>
            </a:extLst>
          </p:cNvPr>
          <p:cNvSpPr txBox="1"/>
          <p:nvPr/>
        </p:nvSpPr>
        <p:spPr>
          <a:xfrm>
            <a:off x="1285063" y="4691281"/>
            <a:ext cx="659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내용을 작성 후 저장하면 </a:t>
            </a:r>
            <a:r>
              <a:rPr lang="ko-KR" altLang="en-US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신고자의 연락처로 </a:t>
            </a:r>
            <a:r>
              <a:rPr lang="en-US" altLang="ko-KR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즉시 신고됩니다</a:t>
            </a:r>
            <a:r>
              <a:rPr lang="en-US" altLang="ko-KR" sz="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긴급구조대상자 구조를 위해 긴급구조기관에서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신고자에게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사실 확인을 위해 연락이 갈 수 있습니다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="" xmlns:a16="http://schemas.microsoft.com/office/drawing/2014/main" id="{A39AC335-9AD7-4371-83A1-D34FEE90395A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4" name="Oval 42">
            <a:extLst>
              <a:ext uri="{FF2B5EF4-FFF2-40B4-BE49-F238E27FC236}">
                <a16:creationId xmlns="" xmlns:a16="http://schemas.microsoft.com/office/drawing/2014/main" id="{55D3C95B-4D55-4253-84BC-C5BF942E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5" y="1789484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25" name="Oval 42">
            <a:extLst>
              <a:ext uri="{FF2B5EF4-FFF2-40B4-BE49-F238E27FC236}">
                <a16:creationId xmlns="" xmlns:a16="http://schemas.microsoft.com/office/drawing/2014/main" id="{A6AEEE2D-56C5-4DA3-BE72-327294EF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2" y="212925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26" name="Oval 42">
            <a:extLst>
              <a:ext uri="{FF2B5EF4-FFF2-40B4-BE49-F238E27FC236}">
                <a16:creationId xmlns="" xmlns:a16="http://schemas.microsoft.com/office/drawing/2014/main" id="{C288338F-2C89-4114-9FC8-738B701F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868" y="241474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27" name="Oval 42">
            <a:extLst>
              <a:ext uri="{FF2B5EF4-FFF2-40B4-BE49-F238E27FC236}">
                <a16:creationId xmlns="" xmlns:a16="http://schemas.microsoft.com/office/drawing/2014/main" id="{FB524BD0-BD32-4873-A6F2-ACB1A65F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365" y="238433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28" name="Oval 42">
            <a:extLst>
              <a:ext uri="{FF2B5EF4-FFF2-40B4-BE49-F238E27FC236}">
                <a16:creationId xmlns="" xmlns:a16="http://schemas.microsoft.com/office/drawing/2014/main" id="{8D4FAA85-6D1F-4B3E-82BA-B2E639792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1" y="266652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29" name="Oval 42">
            <a:extLst>
              <a:ext uri="{FF2B5EF4-FFF2-40B4-BE49-F238E27FC236}">
                <a16:creationId xmlns="" xmlns:a16="http://schemas.microsoft.com/office/drawing/2014/main" id="{5A225545-77B4-431E-85D9-E7EE5AA4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1" y="293386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30" name="Oval 42">
            <a:extLst>
              <a:ext uri="{FF2B5EF4-FFF2-40B4-BE49-F238E27FC236}">
                <a16:creationId xmlns="" xmlns:a16="http://schemas.microsoft.com/office/drawing/2014/main" id="{8D8701D9-889E-4344-A0AF-8C7CAAE6D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052" y="210876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31" name="Oval 42">
            <a:extLst>
              <a:ext uri="{FF2B5EF4-FFF2-40B4-BE49-F238E27FC236}">
                <a16:creationId xmlns="" xmlns:a16="http://schemas.microsoft.com/office/drawing/2014/main" id="{D3EE426B-8485-4A3E-9B68-72F9B27E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40" y="319267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35" name="Oval 42">
            <a:extLst>
              <a:ext uri="{FF2B5EF4-FFF2-40B4-BE49-F238E27FC236}">
                <a16:creationId xmlns="" xmlns:a16="http://schemas.microsoft.com/office/drawing/2014/main" id="{41AC96EE-049B-466C-BC62-A61AE833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819" y="336656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36" name="Oval 42">
            <a:extLst>
              <a:ext uri="{FF2B5EF4-FFF2-40B4-BE49-F238E27FC236}">
                <a16:creationId xmlns="" xmlns:a16="http://schemas.microsoft.com/office/drawing/2014/main" id="{827098BA-E1A6-43A0-8923-9A7CA130D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26" y="446698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338" name="Oval 42">
            <a:extLst>
              <a:ext uri="{FF2B5EF4-FFF2-40B4-BE49-F238E27FC236}">
                <a16:creationId xmlns="" xmlns:a16="http://schemas.microsoft.com/office/drawing/2014/main" id="{6DD4378C-001B-42B0-AE64-ED0EFD44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5" y="512052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" name="Oval 42">
            <a:extLst>
              <a:ext uri="{FF2B5EF4-FFF2-40B4-BE49-F238E27FC236}">
                <a16:creationId xmlns="" xmlns:a16="http://schemas.microsoft.com/office/drawing/2014/main" id="{7C99B150-F52A-4E2B-9D9E-7B20C6ED0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998" y="534830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="" xmlns:a16="http://schemas.microsoft.com/office/drawing/2014/main" id="{2BA862A2-2EE6-46DB-86B7-FAFB306343F4}"/>
              </a:ext>
            </a:extLst>
          </p:cNvPr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42" name="직사각형 341">
            <a:extLst>
              <a:ext uri="{FF2B5EF4-FFF2-40B4-BE49-F238E27FC236}">
                <a16:creationId xmlns="" xmlns:a16="http://schemas.microsoft.com/office/drawing/2014/main" id="{9E72E430-B83A-4166-8C54-4A66A0CAF49D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Oval 42">
            <a:extLst>
              <a:ext uri="{FF2B5EF4-FFF2-40B4-BE49-F238E27FC236}">
                <a16:creationId xmlns="" xmlns:a16="http://schemas.microsoft.com/office/drawing/2014/main" id="{E0C0CFFD-A50F-4816-B75B-F48F9B5B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214" y="3374497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164" name="TextBox 1">
            <a:extLst>
              <a:ext uri="{FF2B5EF4-FFF2-40B4-BE49-F238E27FC236}">
                <a16:creationId xmlns="" xmlns:a16="http://schemas.microsoft.com/office/drawing/2014/main" id="{4B72156D-3CC8-45CC-B50E-57706F77E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5573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모니터링</a:t>
            </a:r>
          </a:p>
        </p:txBody>
      </p:sp>
      <p:sp>
        <p:nvSpPr>
          <p:cNvPr id="166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380" y="5117390"/>
            <a:ext cx="2400347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="" xmlns:a16="http://schemas.microsoft.com/office/drawing/2014/main" id="{81FA15D5-F777-4C7E-85E4-5A74D2747806}"/>
              </a:ext>
            </a:extLst>
          </p:cNvPr>
          <p:cNvGrpSpPr/>
          <p:nvPr/>
        </p:nvGrpSpPr>
        <p:grpSpPr>
          <a:xfrm>
            <a:off x="5155720" y="2387365"/>
            <a:ext cx="703123" cy="165133"/>
            <a:chOff x="3668113" y="4413018"/>
            <a:chExt cx="1569623" cy="195263"/>
          </a:xfrm>
        </p:grpSpPr>
        <p:sp>
          <p:nvSpPr>
            <p:cNvPr id="168" name="직사각형 69">
              <a:extLst>
                <a:ext uri="{FF2B5EF4-FFF2-40B4-BE49-F238E27FC236}">
                  <a16:creationId xmlns="" xmlns:a16="http://schemas.microsoft.com/office/drawing/2014/main" id="{A010EBDB-204A-4084-9EBA-D32DAFAA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1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69" name="직사각형 69">
              <a:extLst>
                <a:ext uri="{FF2B5EF4-FFF2-40B4-BE49-F238E27FC236}">
                  <a16:creationId xmlns="" xmlns:a16="http://schemas.microsoft.com/office/drawing/2014/main" id="{67BE9FD8-D1B0-498D-B290-B37FCC7E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848" y="4413018"/>
              <a:ext cx="294888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598" y="2384884"/>
            <a:ext cx="862310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" name="Oval 42">
            <a:extLst>
              <a:ext uri="{FF2B5EF4-FFF2-40B4-BE49-F238E27FC236}">
                <a16:creationId xmlns="" xmlns:a16="http://schemas.microsoft.com/office/drawing/2014/main" id="{68F7B98C-618E-4561-B5BC-7AC55DD8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457" y="239322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86599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93A725D4-31E4-4A51-B8C0-70D522E00AAA}"/>
              </a:ext>
            </a:extLst>
          </p:cNvPr>
          <p:cNvGraphicFramePr>
            <a:graphicFrameLocks noGrp="1"/>
          </p:cNvGraphicFramePr>
          <p:nvPr/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2">
            <a:extLst>
              <a:ext uri="{FF2B5EF4-FFF2-40B4-BE49-F238E27FC236}">
                <a16:creationId xmlns="" xmlns:a16="http://schemas.microsoft.com/office/drawing/2014/main" id="{D1DE44FF-3DFE-425A-9DFC-DA5DFF38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SC-1403</a:t>
            </a:r>
          </a:p>
        </p:txBody>
      </p:sp>
      <p:graphicFrame>
        <p:nvGraphicFramePr>
          <p:cNvPr id="405" name="표 404">
            <a:extLst>
              <a:ext uri="{FF2B5EF4-FFF2-40B4-BE49-F238E27FC236}">
                <a16:creationId xmlns="" xmlns:a16="http://schemas.microsoft.com/office/drawing/2014/main" id="{94B0ACD1-A9DC-4908-9483-E80166993D1B}"/>
              </a:ext>
            </a:extLst>
          </p:cNvPr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5" name="직선 연결선 464">
            <a:extLst>
              <a:ext uri="{FF2B5EF4-FFF2-40B4-BE49-F238E27FC236}">
                <a16:creationId xmlns="" xmlns:a16="http://schemas.microsoft.com/office/drawing/2014/main" id="{FB3B762B-A487-4A41-BF64-06FECD339675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2" name="표 611">
            <a:extLst>
              <a:ext uri="{FF2B5EF4-FFF2-40B4-BE49-F238E27FC236}">
                <a16:creationId xmlns="" xmlns:a16="http://schemas.microsoft.com/office/drawing/2014/main" id="{EC59B4C7-3CF6-4EA3-96EA-56C8DBD85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78926"/>
              </p:ext>
            </p:extLst>
          </p:nvPr>
        </p:nvGraphicFramePr>
        <p:xfrm>
          <a:off x="7040438" y="847653"/>
          <a:ext cx="2729031" cy="5299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91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신고구분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분류 선택기능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dirty="0"/>
                        <a:t>자해 사진 및 동영상 정보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자살에 대한 막연한 감정을 표현하는 정보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자살을 </a:t>
                      </a:r>
                      <a:r>
                        <a:rPr lang="ko-KR" altLang="en-US" sz="900" dirty="0" err="1"/>
                        <a:t>미화하는</a:t>
                      </a:r>
                      <a:r>
                        <a:rPr lang="ko-KR" altLang="en-US" sz="900" dirty="0"/>
                        <a:t> 정보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자살을 </a:t>
                      </a:r>
                      <a:r>
                        <a:rPr lang="ko-KR" altLang="en-US" sz="900" dirty="0" err="1"/>
                        <a:t>희화화하는</a:t>
                      </a:r>
                      <a:r>
                        <a:rPr lang="ko-KR" altLang="en-US" sz="900" dirty="0"/>
                        <a:t> 정보</a:t>
                      </a:r>
                      <a:r>
                        <a:rPr lang="en-US" altLang="ko-KR" sz="900" dirty="0"/>
                        <a:t>)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사이트분류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(SNS/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포털사이트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 선택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SNS 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트위터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인스타그램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페이스북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디시인사이드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일간베스트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오늘의 유머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포털사이트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네이버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네이트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사이트명 기타 값 선택 시 수기로 작성할 수 있는 칸 활성화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확인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입력할 수 있도록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 형태 선택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동영상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자살유발정보 해당 사이트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신고이미지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파일 등록 기능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압축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파일 삭제 처리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927907"/>
                  </a:ext>
                </a:extLst>
              </a:tr>
              <a:tr h="19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정보 저장하는 기능으로 저장 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보고서가 등록되었습니다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자살유발정보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유해정보 결과 리스트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63048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내용 저장하지 않고 자살유발정보 신고 리스트 화면으로 이동하며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 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입력하신 정보를 저장하지 않으시겠습니까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592561"/>
                  </a:ext>
                </a:extLst>
              </a:tr>
              <a:tr h="4081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48040"/>
                  </a:ext>
                </a:extLst>
              </a:tr>
            </a:tbl>
          </a:graphicData>
        </a:graphic>
      </p:graphicFrame>
      <p:sp>
        <p:nvSpPr>
          <p:cNvPr id="153" name="모서리가 둥근 직사각형 34">
            <a:extLst>
              <a:ext uri="{FF2B5EF4-FFF2-40B4-BE49-F238E27FC236}">
                <a16:creationId xmlns="" xmlns:a16="http://schemas.microsoft.com/office/drawing/2014/main" id="{B5BDBC40-D3D1-47F4-98BB-4C30EDA45912}"/>
              </a:ext>
            </a:extLst>
          </p:cNvPr>
          <p:cNvSpPr/>
          <p:nvPr/>
        </p:nvSpPr>
        <p:spPr bwMode="auto">
          <a:xfrm>
            <a:off x="1042100" y="1260493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표시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="" xmlns:a16="http://schemas.microsoft.com/office/drawing/2014/main" id="{08432BEF-FCB1-4016-B92E-4BEA8C11A377}"/>
              </a:ext>
            </a:extLst>
          </p:cNvPr>
          <p:cNvGraphicFramePr>
            <a:graphicFrameLocks noGrp="1"/>
          </p:cNvGraphicFramePr>
          <p:nvPr/>
        </p:nvGraphicFramePr>
        <p:xfrm>
          <a:off x="1082682" y="1708995"/>
          <a:ext cx="5772111" cy="28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1487729251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1932783185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3611537"/>
                  </a:ext>
                </a:extLst>
              </a:tr>
            </a:tbl>
          </a:graphicData>
        </a:graphic>
      </p:graphicFrame>
      <p:grpSp>
        <p:nvGrpSpPr>
          <p:cNvPr id="185" name="Option">
            <a:extLst>
              <a:ext uri="{FF2B5EF4-FFF2-40B4-BE49-F238E27FC236}">
                <a16:creationId xmlns="" xmlns:a16="http://schemas.microsoft.com/office/drawing/2014/main" id="{39D89104-AC6D-4808-A25A-B6A6C3559002}"/>
              </a:ext>
            </a:extLst>
          </p:cNvPr>
          <p:cNvGrpSpPr/>
          <p:nvPr/>
        </p:nvGrpSpPr>
        <p:grpSpPr>
          <a:xfrm>
            <a:off x="2447925" y="1777064"/>
            <a:ext cx="1093527" cy="144817"/>
            <a:chOff x="1096963" y="1864004"/>
            <a:chExt cx="1093527" cy="144817"/>
          </a:xfrm>
        </p:grpSpPr>
        <p:grpSp>
          <p:nvGrpSpPr>
            <p:cNvPr id="186" name="Option">
              <a:extLst>
                <a:ext uri="{FF2B5EF4-FFF2-40B4-BE49-F238E27FC236}">
                  <a16:creationId xmlns="" xmlns:a16="http://schemas.microsoft.com/office/drawing/2014/main" id="{660E4EA6-AB70-4896-AECA-707A46CF7077}"/>
                </a:ext>
              </a:extLst>
            </p:cNvPr>
            <p:cNvGrpSpPr/>
            <p:nvPr/>
          </p:nvGrpSpPr>
          <p:grpSpPr>
            <a:xfrm>
              <a:off x="1096963" y="1864004"/>
              <a:ext cx="1093527" cy="127000"/>
              <a:chOff x="1096963" y="1864004"/>
              <a:chExt cx="1093527" cy="127000"/>
            </a:xfrm>
          </p:grpSpPr>
          <p:sp>
            <p:nvSpPr>
              <p:cNvPr id="188" name="Circle">
                <a:extLst>
                  <a:ext uri="{FF2B5EF4-FFF2-40B4-BE49-F238E27FC236}">
                    <a16:creationId xmlns="" xmlns:a16="http://schemas.microsoft.com/office/drawing/2014/main" id="{408295BE-8472-460F-A876-5C0F6D3D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078" y="1864004"/>
                <a:ext cx="125412" cy="127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Check" hidden="1">
                <a:extLst>
                  <a:ext uri="{FF2B5EF4-FFF2-40B4-BE49-F238E27FC236}">
                    <a16:creationId xmlns="" xmlns:a16="http://schemas.microsoft.com/office/drawing/2014/main" id="{8A6271B8-E888-45BC-9FF6-A825AA111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Text">
              <a:extLst>
                <a:ext uri="{FF2B5EF4-FFF2-40B4-BE49-F238E27FC236}">
                  <a16:creationId xmlns="" xmlns:a16="http://schemas.microsoft.com/office/drawing/2014/main" id="{83DCD8F0-E69E-417D-AB2B-E678E75D7050}"/>
                </a:ext>
              </a:extLst>
            </p:cNvPr>
            <p:cNvSpPr txBox="1"/>
            <p:nvPr/>
          </p:nvSpPr>
          <p:spPr>
            <a:xfrm>
              <a:off x="1274468" y="1871026"/>
              <a:ext cx="615553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90" name="Option">
            <a:extLst>
              <a:ext uri="{FF2B5EF4-FFF2-40B4-BE49-F238E27FC236}">
                <a16:creationId xmlns="" xmlns:a16="http://schemas.microsoft.com/office/drawing/2014/main" id="{F11366A3-EFD5-4F52-8BA9-B4DD01F61F45}"/>
              </a:ext>
            </a:extLst>
          </p:cNvPr>
          <p:cNvGrpSpPr/>
          <p:nvPr/>
        </p:nvGrpSpPr>
        <p:grpSpPr>
          <a:xfrm>
            <a:off x="2427397" y="1781105"/>
            <a:ext cx="1575338" cy="140775"/>
            <a:chOff x="109499" y="1868046"/>
            <a:chExt cx="1575338" cy="140775"/>
          </a:xfrm>
        </p:grpSpPr>
        <p:grpSp>
          <p:nvGrpSpPr>
            <p:cNvPr id="191" name="Option">
              <a:extLst>
                <a:ext uri="{FF2B5EF4-FFF2-40B4-BE49-F238E27FC236}">
                  <a16:creationId xmlns="" xmlns:a16="http://schemas.microsoft.com/office/drawing/2014/main" id="{A17289FE-E9A2-4E40-A6F9-A3FA3DD6127C}"/>
                </a:ext>
              </a:extLst>
            </p:cNvPr>
            <p:cNvGrpSpPr/>
            <p:nvPr/>
          </p:nvGrpSpPr>
          <p:grpSpPr>
            <a:xfrm>
              <a:off x="109499" y="1868046"/>
              <a:ext cx="1055726" cy="127000"/>
              <a:chOff x="109499" y="1868046"/>
              <a:chExt cx="1055726" cy="127000"/>
            </a:xfrm>
          </p:grpSpPr>
          <p:sp>
            <p:nvSpPr>
              <p:cNvPr id="193" name="Circle">
                <a:extLst>
                  <a:ext uri="{FF2B5EF4-FFF2-40B4-BE49-F238E27FC236}">
                    <a16:creationId xmlns="" xmlns:a16="http://schemas.microsoft.com/office/drawing/2014/main" id="{039EDE54-D8C6-4211-8287-6F5E88C53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99" y="1868046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Check" hidden="1">
                <a:extLst>
                  <a:ext uri="{FF2B5EF4-FFF2-40B4-BE49-F238E27FC236}">
                    <a16:creationId xmlns="" xmlns:a16="http://schemas.microsoft.com/office/drawing/2014/main" id="{E48FD386-4D7F-4398-927C-59F76C0FC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2" name="Text">
              <a:extLst>
                <a:ext uri="{FF2B5EF4-FFF2-40B4-BE49-F238E27FC236}">
                  <a16:creationId xmlns="" xmlns:a16="http://schemas.microsoft.com/office/drawing/2014/main" id="{4E94C256-871B-4CA3-A8A1-6CB6B160C00A}"/>
                </a:ext>
              </a:extLst>
            </p:cNvPr>
            <p:cNvSpPr txBox="1"/>
            <p:nvPr/>
          </p:nvSpPr>
          <p:spPr>
            <a:xfrm>
              <a:off x="1274468" y="1871026"/>
              <a:ext cx="410369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유해정보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95" name="표 194">
            <a:extLst>
              <a:ext uri="{FF2B5EF4-FFF2-40B4-BE49-F238E27FC236}">
                <a16:creationId xmlns="" xmlns:a16="http://schemas.microsoft.com/office/drawing/2014/main" id="{F10ED807-237E-48CE-8C33-FFDA78B6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25533"/>
              </p:ext>
            </p:extLst>
          </p:nvPr>
        </p:nvGraphicFramePr>
        <p:xfrm>
          <a:off x="1078919" y="2070838"/>
          <a:ext cx="5772111" cy="152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2642">
                  <a:extLst>
                    <a:ext uri="{9D8B030D-6E8A-4147-A177-3AD203B41FA5}">
                      <a16:colId xmlns="" xmlns:a16="http://schemas.microsoft.com/office/drawing/2014/main" val="4193356119"/>
                    </a:ext>
                  </a:extLst>
                </a:gridCol>
                <a:gridCol w="1761582">
                  <a:extLst>
                    <a:ext uri="{9D8B030D-6E8A-4147-A177-3AD203B41FA5}">
                      <a16:colId xmlns="" xmlns:a16="http://schemas.microsoft.com/office/drawing/2014/main" val="3229279981"/>
                    </a:ext>
                  </a:extLst>
                </a:gridCol>
              </a:tblGrid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유해정보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분류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사이트명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9097433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 형태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327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자살유발정보</a:t>
                      </a:r>
                      <a:r>
                        <a:rPr kumimoji="0" lang="en-US" altLang="ko-KR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유해정보</a:t>
                      </a:r>
                      <a:r>
                        <a:rPr kumimoji="0" lang="en-US" altLang="ko-KR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첨부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1MB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넘을 수 없습니다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80894"/>
                  </a:ext>
                </a:extLst>
              </a:tr>
            </a:tbl>
          </a:graphicData>
        </a:graphic>
      </p:graphicFrame>
      <p:grpSp>
        <p:nvGrpSpPr>
          <p:cNvPr id="196" name="그룹 195">
            <a:extLst>
              <a:ext uri="{FF2B5EF4-FFF2-40B4-BE49-F238E27FC236}">
                <a16:creationId xmlns="" xmlns:a16="http://schemas.microsoft.com/office/drawing/2014/main" id="{F327B12D-6A33-4AB4-9A3A-4FB32CB6DDFC}"/>
              </a:ext>
            </a:extLst>
          </p:cNvPr>
          <p:cNvGrpSpPr/>
          <p:nvPr/>
        </p:nvGrpSpPr>
        <p:grpSpPr>
          <a:xfrm>
            <a:off x="2413237" y="2384333"/>
            <a:ext cx="1569623" cy="165133"/>
            <a:chOff x="3668113" y="4413018"/>
            <a:chExt cx="1569623" cy="195263"/>
          </a:xfrm>
        </p:grpSpPr>
        <p:sp>
          <p:nvSpPr>
            <p:cNvPr id="197" name="직사각형 69">
              <a:extLst>
                <a:ext uri="{FF2B5EF4-FFF2-40B4-BE49-F238E27FC236}">
                  <a16:creationId xmlns="" xmlns:a16="http://schemas.microsoft.com/office/drawing/2014/main" id="{106464D3-A2CE-402E-AC0F-DBAACB19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198" name="직사각형 69">
              <a:extLst>
                <a:ext uri="{FF2B5EF4-FFF2-40B4-BE49-F238E27FC236}">
                  <a16:creationId xmlns="" xmlns:a16="http://schemas.microsoft.com/office/drawing/2014/main" id="{D9DAF6AD-5BD0-4986-AA6A-4A04017EE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="" xmlns:a16="http://schemas.microsoft.com/office/drawing/2014/main" id="{B17BD961-F598-4344-925B-AC54C4FF2AAC}"/>
              </a:ext>
            </a:extLst>
          </p:cNvPr>
          <p:cNvGrpSpPr/>
          <p:nvPr/>
        </p:nvGrpSpPr>
        <p:grpSpPr>
          <a:xfrm>
            <a:off x="2413237" y="2924884"/>
            <a:ext cx="1569623" cy="165133"/>
            <a:chOff x="3668113" y="4413018"/>
            <a:chExt cx="1569623" cy="195263"/>
          </a:xfrm>
        </p:grpSpPr>
        <p:sp>
          <p:nvSpPr>
            <p:cNvPr id="203" name="직사각형 69">
              <a:extLst>
                <a:ext uri="{FF2B5EF4-FFF2-40B4-BE49-F238E27FC236}">
                  <a16:creationId xmlns="" xmlns:a16="http://schemas.microsoft.com/office/drawing/2014/main" id="{7881A500-B67E-4945-AAE1-39FB3686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0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204" name="직사각형 69">
              <a:extLst>
                <a:ext uri="{FF2B5EF4-FFF2-40B4-BE49-F238E27FC236}">
                  <a16:creationId xmlns="" xmlns:a16="http://schemas.microsoft.com/office/drawing/2014/main" id="{7E9B9267-2B04-4E29-994C-0B2F3C4C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563" y="4413018"/>
              <a:ext cx="21517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6" name="직사각형 69">
            <a:extLst>
              <a:ext uri="{FF2B5EF4-FFF2-40B4-BE49-F238E27FC236}">
                <a16:creationId xmlns="" xmlns:a16="http://schemas.microsoft.com/office/drawing/2014/main" id="{5F41263E-433D-4FC2-B732-E70F347E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31" y="2108579"/>
            <a:ext cx="3584269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07" name="직사각형 69">
            <a:extLst>
              <a:ext uri="{FF2B5EF4-FFF2-40B4-BE49-F238E27FC236}">
                <a16:creationId xmlns="" xmlns:a16="http://schemas.microsoft.com/office/drawing/2014/main" id="{460B6837-7DFB-4AE1-81D4-96F7B16E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00" y="2108578"/>
            <a:ext cx="149525" cy="1519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69">
            <a:extLst>
              <a:ext uri="{FF2B5EF4-FFF2-40B4-BE49-F238E27FC236}">
                <a16:creationId xmlns="" xmlns:a16="http://schemas.microsoft.com/office/drawing/2014/main" id="{B886FC58-E90B-48D1-9A23-7A83C34D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237" y="3214281"/>
            <a:ext cx="2726741" cy="1547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="" xmlns:a16="http://schemas.microsoft.com/office/drawing/2014/main" id="{19B62D44-5218-410D-934E-FE66B9DC6833}"/>
              </a:ext>
            </a:extLst>
          </p:cNvPr>
          <p:cNvSpPr/>
          <p:nvPr/>
        </p:nvSpPr>
        <p:spPr>
          <a:xfrm>
            <a:off x="5263318" y="3206865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="" xmlns:a16="http://schemas.microsoft.com/office/drawing/2014/main" id="{1BF5B661-CA08-4566-A3DA-52E0C05FEAFB}"/>
              </a:ext>
            </a:extLst>
          </p:cNvPr>
          <p:cNvSpPr/>
          <p:nvPr/>
        </p:nvSpPr>
        <p:spPr>
          <a:xfrm>
            <a:off x="6048812" y="3205422"/>
            <a:ext cx="640905" cy="1843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파일삭제</a:t>
            </a:r>
          </a:p>
        </p:txBody>
      </p:sp>
      <p:sp>
        <p:nvSpPr>
          <p:cNvPr id="212" name="직사각형 69">
            <a:extLst>
              <a:ext uri="{FF2B5EF4-FFF2-40B4-BE49-F238E27FC236}">
                <a16:creationId xmlns="" xmlns:a16="http://schemas.microsoft.com/office/drawing/2014/main" id="{8802E58C-2B2B-484E-9AA8-98AEE6EF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475" y="2645458"/>
            <a:ext cx="3397065" cy="161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="" xmlns:a16="http://schemas.microsoft.com/office/drawing/2014/main" id="{B43217D9-7A2F-4ED3-B375-545AC95770C2}"/>
              </a:ext>
            </a:extLst>
          </p:cNvPr>
          <p:cNvSpPr/>
          <p:nvPr/>
        </p:nvSpPr>
        <p:spPr>
          <a:xfrm>
            <a:off x="5899042" y="2643295"/>
            <a:ext cx="640905" cy="1633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입력확인</a:t>
            </a:r>
          </a:p>
        </p:txBody>
      </p:sp>
      <p:sp>
        <p:nvSpPr>
          <p:cNvPr id="232" name="Oval 42">
            <a:extLst>
              <a:ext uri="{FF2B5EF4-FFF2-40B4-BE49-F238E27FC236}">
                <a16:creationId xmlns="" xmlns:a16="http://schemas.microsoft.com/office/drawing/2014/main" id="{6C7598CB-505B-4D72-AAC7-50C1DF39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63" y="1773024"/>
            <a:ext cx="144463" cy="144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pSp>
        <p:nvGrpSpPr>
          <p:cNvPr id="233" name="그룹 232">
            <a:extLst>
              <a:ext uri="{FF2B5EF4-FFF2-40B4-BE49-F238E27FC236}">
                <a16:creationId xmlns="" xmlns:a16="http://schemas.microsoft.com/office/drawing/2014/main" id="{EA31F449-0748-419D-B4D6-1D97949BC00C}"/>
              </a:ext>
            </a:extLst>
          </p:cNvPr>
          <p:cNvGrpSpPr/>
          <p:nvPr/>
        </p:nvGrpSpPr>
        <p:grpSpPr>
          <a:xfrm>
            <a:off x="6484114" y="1773024"/>
            <a:ext cx="144419" cy="135081"/>
            <a:chOff x="6527856" y="3325993"/>
            <a:chExt cx="201283" cy="195201"/>
          </a:xfrm>
        </p:grpSpPr>
        <p:sp>
          <p:nvSpPr>
            <p:cNvPr id="234" name="직사각형 233">
              <a:extLst>
                <a:ext uri="{FF2B5EF4-FFF2-40B4-BE49-F238E27FC236}">
                  <a16:creationId xmlns="" xmlns:a16="http://schemas.microsoft.com/office/drawing/2014/main" id="{E346A09D-331E-44A7-B158-AE234E4B2997}"/>
                </a:ext>
              </a:extLst>
            </p:cNvPr>
            <p:cNvSpPr/>
            <p:nvPr/>
          </p:nvSpPr>
          <p:spPr>
            <a:xfrm>
              <a:off x="6527856" y="3325993"/>
              <a:ext cx="201283" cy="195201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35" name="그림 234" descr="File:Magnifying glass icon.svg - Wikimedia Commons">
              <a:extLst>
                <a:ext uri="{FF2B5EF4-FFF2-40B4-BE49-F238E27FC236}">
                  <a16:creationId xmlns="" xmlns:a16="http://schemas.microsoft.com/office/drawing/2014/main" id="{32BA7B23-E378-4B4D-89CB-DB2DB417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70" y="3351697"/>
              <a:ext cx="153655" cy="157400"/>
            </a:xfrm>
            <a:prstGeom prst="rect">
              <a:avLst/>
            </a:prstGeom>
          </p:spPr>
        </p:pic>
      </p:grpSp>
      <p:sp>
        <p:nvSpPr>
          <p:cNvPr id="320" name="TextBox 319">
            <a:extLst>
              <a:ext uri="{FF2B5EF4-FFF2-40B4-BE49-F238E27FC236}">
                <a16:creationId xmlns="" xmlns:a16="http://schemas.microsoft.com/office/drawing/2014/main" id="{3D8FC1FD-8AFF-487A-818C-2E920D774C9F}"/>
              </a:ext>
            </a:extLst>
          </p:cNvPr>
          <p:cNvSpPr txBox="1"/>
          <p:nvPr/>
        </p:nvSpPr>
        <p:spPr>
          <a:xfrm>
            <a:off x="4256273" y="1745797"/>
            <a:ext cx="3535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자살유발정보</a:t>
            </a:r>
            <a:r>
              <a:rPr lang="en-US" altLang="ko-KR" sz="800" dirty="0"/>
              <a:t>/</a:t>
            </a:r>
            <a:r>
              <a:rPr lang="ko-KR" altLang="en-US" sz="800" dirty="0"/>
              <a:t>유해정보는 어떻게 구분하나요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sp>
        <p:nvSpPr>
          <p:cNvPr id="322" name="TextBox 321">
            <a:extLst>
              <a:ext uri="{FF2B5EF4-FFF2-40B4-BE49-F238E27FC236}">
                <a16:creationId xmlns="" xmlns:a16="http://schemas.microsoft.com/office/drawing/2014/main" id="{A39AC335-9AD7-4371-83A1-D34FEE90395A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98C91F66-9068-4E29-84BC-C60724FB1F5F}"/>
              </a:ext>
            </a:extLst>
          </p:cNvPr>
          <p:cNvSpPr/>
          <p:nvPr/>
        </p:nvSpPr>
        <p:spPr>
          <a:xfrm>
            <a:off x="3311459" y="3697746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84C97AA2-9C97-4EA1-B40F-672923250EB4}"/>
              </a:ext>
            </a:extLst>
          </p:cNvPr>
          <p:cNvSpPr/>
          <p:nvPr/>
        </p:nvSpPr>
        <p:spPr>
          <a:xfrm>
            <a:off x="4002735" y="3697746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2" name="Oval 42">
            <a:extLst>
              <a:ext uri="{FF2B5EF4-FFF2-40B4-BE49-F238E27FC236}">
                <a16:creationId xmlns="" xmlns:a16="http://schemas.microsoft.com/office/drawing/2014/main" id="{A5CDF094-BB67-4AD0-AD3C-72CA3C6B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03" y="177742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54" name="Oval 42">
            <a:extLst>
              <a:ext uri="{FF2B5EF4-FFF2-40B4-BE49-F238E27FC236}">
                <a16:creationId xmlns="" xmlns:a16="http://schemas.microsoft.com/office/drawing/2014/main" id="{4608B4DC-F466-4D37-9E67-2DBC19B61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4" y="2131058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Oval 42">
            <a:extLst>
              <a:ext uri="{FF2B5EF4-FFF2-40B4-BE49-F238E27FC236}">
                <a16:creationId xmlns="" xmlns:a16="http://schemas.microsoft.com/office/drawing/2014/main" id="{023DE158-C99C-42EE-B8E7-124AD3F1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02" y="2399529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Oval 42">
            <a:extLst>
              <a:ext uri="{FF2B5EF4-FFF2-40B4-BE49-F238E27FC236}">
                <a16:creationId xmlns="" xmlns:a16="http://schemas.microsoft.com/office/drawing/2014/main" id="{37D5F4CD-37DF-45D2-AF1D-1C8148AE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007" y="2407466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Oval 42">
            <a:extLst>
              <a:ext uri="{FF2B5EF4-FFF2-40B4-BE49-F238E27FC236}">
                <a16:creationId xmlns="" xmlns:a16="http://schemas.microsoft.com/office/drawing/2014/main" id="{5E431F60-D90B-4B95-9C1F-21409E482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01" y="2662136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59" name="Oval 42">
            <a:extLst>
              <a:ext uri="{FF2B5EF4-FFF2-40B4-BE49-F238E27FC236}">
                <a16:creationId xmlns="" xmlns:a16="http://schemas.microsoft.com/office/drawing/2014/main" id="{94ABE393-BBF7-4149-9722-8BBC1644B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4" y="294012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160" name="Oval 42">
            <a:extLst>
              <a:ext uri="{FF2B5EF4-FFF2-40B4-BE49-F238E27FC236}">
                <a16:creationId xmlns="" xmlns:a16="http://schemas.microsoft.com/office/drawing/2014/main" id="{FD71694F-6DDF-416F-A358-DFAE1CD8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18" y="307485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161" name="Oval 42">
            <a:extLst>
              <a:ext uri="{FF2B5EF4-FFF2-40B4-BE49-F238E27FC236}">
                <a16:creationId xmlns="" xmlns:a16="http://schemas.microsoft.com/office/drawing/2014/main" id="{9937BC01-C9DB-4C53-B3FA-55FD68F3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032" y="3079222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162" name="Oval 42">
            <a:extLst>
              <a:ext uri="{FF2B5EF4-FFF2-40B4-BE49-F238E27FC236}">
                <a16:creationId xmlns="" xmlns:a16="http://schemas.microsoft.com/office/drawing/2014/main" id="{3FC5C669-A59B-41D7-BBE6-E75DF6C6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366" y="353452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Oval 42">
            <a:extLst>
              <a:ext uri="{FF2B5EF4-FFF2-40B4-BE49-F238E27FC236}">
                <a16:creationId xmlns="" xmlns:a16="http://schemas.microsoft.com/office/drawing/2014/main" id="{97123914-EC64-42CB-A3CB-C99B01CF5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80" y="353452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0F088665-9B60-4BD6-ADEF-17F22E013AEC}"/>
              </a:ext>
            </a:extLst>
          </p:cNvPr>
          <p:cNvSpPr txBox="1"/>
          <p:nvPr/>
        </p:nvSpPr>
        <p:spPr>
          <a:xfrm>
            <a:off x="5766973" y="692769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5203E4CF-108D-49D5-A444-C19917F4EF26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1">
            <a:extLst>
              <a:ext uri="{FF2B5EF4-FFF2-40B4-BE49-F238E27FC236}">
                <a16:creationId xmlns="" xmlns:a16="http://schemas.microsoft.com/office/drawing/2014/main" id="{6F2DE1E5-4C90-45BC-8027-82C43982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35573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활동하기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모니터링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81FA15D5-F777-4C7E-85E4-5A74D2747806}"/>
              </a:ext>
            </a:extLst>
          </p:cNvPr>
          <p:cNvGrpSpPr/>
          <p:nvPr/>
        </p:nvGrpSpPr>
        <p:grpSpPr>
          <a:xfrm>
            <a:off x="5155720" y="2387365"/>
            <a:ext cx="703123" cy="165133"/>
            <a:chOff x="3668113" y="4413018"/>
            <a:chExt cx="1569623" cy="195263"/>
          </a:xfrm>
        </p:grpSpPr>
        <p:sp>
          <p:nvSpPr>
            <p:cNvPr id="63" name="직사각형 69">
              <a:extLst>
                <a:ext uri="{FF2B5EF4-FFF2-40B4-BE49-F238E27FC236}">
                  <a16:creationId xmlns="" xmlns:a16="http://schemas.microsoft.com/office/drawing/2014/main" id="{A010EBDB-204A-4084-9EBA-D32DAFAA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113" y="4413018"/>
              <a:ext cx="1354451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64" name="직사각형 69">
              <a:extLst>
                <a:ext uri="{FF2B5EF4-FFF2-40B4-BE49-F238E27FC236}">
                  <a16:creationId xmlns="" xmlns:a16="http://schemas.microsoft.com/office/drawing/2014/main" id="{67BE9FD8-D1B0-498D-B290-B37FCC7E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848" y="4413018"/>
              <a:ext cx="294888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직사각형 69">
            <a:extLst>
              <a:ext uri="{FF2B5EF4-FFF2-40B4-BE49-F238E27FC236}">
                <a16:creationId xmlns="" xmlns:a16="http://schemas.microsoft.com/office/drawing/2014/main" id="{18717E4E-23BA-4FF0-8110-D945317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598" y="2384884"/>
            <a:ext cx="862310" cy="1611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Oval 42">
            <a:extLst>
              <a:ext uri="{FF2B5EF4-FFF2-40B4-BE49-F238E27FC236}">
                <a16:creationId xmlns="" xmlns:a16="http://schemas.microsoft.com/office/drawing/2014/main" id="{68F7B98C-618E-4561-B5BC-7AC55DD8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457" y="239322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4156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7341"/>
              </p:ext>
            </p:extLst>
          </p:nvPr>
        </p:nvGraphicFramePr>
        <p:xfrm>
          <a:off x="7061199" y="836712"/>
          <a:ext cx="2717801" cy="208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서비스</a:t>
                      </a: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조회기간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 조회 기능으로 조회 범위 내에 있는 모든 정보 조회 가능하도록 처리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 등록 화면 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조회된 정보 리스트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간단한 글과 이미지를 통한 활동 안내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26239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수기공모 참여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061199" y="5477049"/>
            <a:ext cx="2695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/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정보는 종료일자가 시작일자보다 이전일 수 없음</a:t>
            </a:r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(Validation Check 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6978BF73-0E03-4838-905C-98F17ABE40EF}"/>
              </a:ext>
            </a:extLst>
          </p:cNvPr>
          <p:cNvSpPr/>
          <p:nvPr/>
        </p:nvSpPr>
        <p:spPr>
          <a:xfrm>
            <a:off x="1094924" y="2063228"/>
            <a:ext cx="5585474" cy="350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AF994A8-8BF1-4933-90D9-52D38CFDD9E3}"/>
              </a:ext>
            </a:extLst>
          </p:cNvPr>
          <p:cNvSpPr/>
          <p:nvPr/>
        </p:nvSpPr>
        <p:spPr>
          <a:xfrm>
            <a:off x="6039115" y="2168512"/>
            <a:ext cx="540000" cy="1512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35B809D3-7B91-4F93-8FF7-9B40A32DC7BE}"/>
              </a:ext>
            </a:extLst>
          </p:cNvPr>
          <p:cNvGrpSpPr/>
          <p:nvPr/>
        </p:nvGrpSpPr>
        <p:grpSpPr>
          <a:xfrm>
            <a:off x="1105337" y="2147188"/>
            <a:ext cx="2516853" cy="215444"/>
            <a:chOff x="691083" y="1399867"/>
            <a:chExt cx="2566423" cy="215444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BB9690AC-C72A-4DB9-AF3B-B0B0FACBBFFC}"/>
                </a:ext>
              </a:extLst>
            </p:cNvPr>
            <p:cNvSpPr/>
            <p:nvPr/>
          </p:nvSpPr>
          <p:spPr>
            <a:xfrm>
              <a:off x="1299447" y="1416303"/>
              <a:ext cx="725788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2000-05-20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Calendar">
              <a:extLst>
                <a:ext uri="{FF2B5EF4-FFF2-40B4-BE49-F238E27FC236}">
                  <a16:creationId xmlns="" xmlns:a16="http://schemas.microsoft.com/office/drawing/2014/main" id="{B26D3BD3-E51B-4AB8-AAAC-34665661C1C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049501" y="1416303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DF90CA8E-0CB9-422D-B3B3-B54F4D3FFA14}"/>
                </a:ext>
              </a:extLst>
            </p:cNvPr>
            <p:cNvSpPr/>
            <p:nvPr/>
          </p:nvSpPr>
          <p:spPr>
            <a:xfrm>
              <a:off x="2343919" y="1416303"/>
              <a:ext cx="725788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2021-06-20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Calendar">
              <a:extLst>
                <a:ext uri="{FF2B5EF4-FFF2-40B4-BE49-F238E27FC236}">
                  <a16:creationId xmlns="" xmlns:a16="http://schemas.microsoft.com/office/drawing/2014/main" id="{55D7536E-4187-461A-941F-6C3445FD781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05711" y="1416303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3EE68DB0-F724-405F-B04C-AAD65E2CA6E5}"/>
                </a:ext>
              </a:extLst>
            </p:cNvPr>
            <p:cNvSpPr/>
            <p:nvPr/>
          </p:nvSpPr>
          <p:spPr>
            <a:xfrm>
              <a:off x="2191435" y="1416303"/>
              <a:ext cx="158192" cy="15179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FFBA59DE-D93F-444C-B204-018CC903BBE1}"/>
                </a:ext>
              </a:extLst>
            </p:cNvPr>
            <p:cNvSpPr/>
            <p:nvPr/>
          </p:nvSpPr>
          <p:spPr>
            <a:xfrm>
              <a:off x="691083" y="1399867"/>
              <a:ext cx="6067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조회기간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A9FAF02B-EA16-4588-93A3-DF3CE9361833}"/>
              </a:ext>
            </a:extLst>
          </p:cNvPr>
          <p:cNvSpPr/>
          <p:nvPr/>
        </p:nvSpPr>
        <p:spPr>
          <a:xfrm>
            <a:off x="1094924" y="2081865"/>
            <a:ext cx="5578550" cy="3071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Oval 42">
            <a:extLst>
              <a:ext uri="{FF2B5EF4-FFF2-40B4-BE49-F238E27FC236}">
                <a16:creationId xmlns="" xmlns:a16="http://schemas.microsoft.com/office/drawing/2014/main" id="{DBC6D18D-561A-4512-B9A2-FEB252EC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24" y="198169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6367FAB-9AD0-437D-BBB0-3B1A3D3BEEAE}"/>
              </a:ext>
            </a:extLst>
          </p:cNvPr>
          <p:cNvSpPr/>
          <p:nvPr/>
        </p:nvSpPr>
        <p:spPr>
          <a:xfrm>
            <a:off x="5888313" y="2561446"/>
            <a:ext cx="864094" cy="14750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수기공모 등록</a:t>
            </a: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B609667F-CC97-44FB-AC56-CD76465F7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507" y="242088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B6067B54-5B7F-43A1-8C5F-20BCB439D48C}"/>
              </a:ext>
            </a:extLst>
          </p:cNvPr>
          <p:cNvSpPr/>
          <p:nvPr/>
        </p:nvSpPr>
        <p:spPr>
          <a:xfrm>
            <a:off x="1111010" y="3549059"/>
            <a:ext cx="6145452" cy="1318458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9DBFB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 w="3175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3F41932E-7133-423E-B7B0-4DBB0BD1B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56325"/>
              </p:ext>
            </p:extLst>
          </p:nvPr>
        </p:nvGraphicFramePr>
        <p:xfrm>
          <a:off x="1101291" y="2839418"/>
          <a:ext cx="5651115" cy="430286"/>
        </p:xfrm>
        <a:graphic>
          <a:graphicData uri="http://schemas.openxmlformats.org/drawingml/2006/table">
            <a:tbl>
              <a:tblPr/>
              <a:tblGrid>
                <a:gridCol w="810802">
                  <a:extLst>
                    <a:ext uri="{9D8B030D-6E8A-4147-A177-3AD203B41FA5}">
                      <a16:colId xmlns="" xmlns:a16="http://schemas.microsoft.com/office/drawing/2014/main" val="4098875490"/>
                    </a:ext>
                  </a:extLst>
                </a:gridCol>
                <a:gridCol w="1095409">
                  <a:extLst>
                    <a:ext uri="{9D8B030D-6E8A-4147-A177-3AD203B41FA5}">
                      <a16:colId xmlns="" xmlns:a16="http://schemas.microsoft.com/office/drawing/2014/main" val="1983547447"/>
                    </a:ext>
                  </a:extLst>
                </a:gridCol>
                <a:gridCol w="1132668">
                  <a:extLst>
                    <a:ext uri="{9D8B030D-6E8A-4147-A177-3AD203B41FA5}">
                      <a16:colId xmlns="" xmlns:a16="http://schemas.microsoft.com/office/drawing/2014/main" val="767729207"/>
                    </a:ext>
                  </a:extLst>
                </a:gridCol>
                <a:gridCol w="1803326">
                  <a:extLst>
                    <a:ext uri="{9D8B030D-6E8A-4147-A177-3AD203B41FA5}">
                      <a16:colId xmlns="" xmlns:a16="http://schemas.microsoft.com/office/drawing/2014/main" val="1463666575"/>
                    </a:ext>
                  </a:extLst>
                </a:gridCol>
                <a:gridCol w="808910">
                  <a:extLst>
                    <a:ext uri="{9D8B030D-6E8A-4147-A177-3AD203B41FA5}">
                      <a16:colId xmlns="" xmlns:a16="http://schemas.microsoft.com/office/drawing/2014/main" val="675837391"/>
                    </a:ext>
                  </a:extLst>
                </a:gridCol>
              </a:tblGrid>
              <a:tr h="2151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작성일</a:t>
                      </a:r>
                    </a:p>
                  </a:txBody>
                  <a:tcPr marL="36000" marR="36000" marT="3827" marB="0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827" marR="3827" marT="3827" marB="0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작성요약</a:t>
                      </a:r>
                    </a:p>
                  </a:txBody>
                  <a:tcPr marL="3827" marR="3827" marT="3827" marB="0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작성내용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827" marR="3827" marT="3827" marB="0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제출확인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7460668"/>
                  </a:ext>
                </a:extLst>
              </a:tr>
              <a:tr h="2151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27" marR="3827" marT="3827" marB="0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827" marR="3827" marT="3827" marB="0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827" marR="3827" marT="3827" marB="0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3827" marR="3827" marT="3827" marB="0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15021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1219912-A922-484E-A066-6CB463EA9DC5}"/>
              </a:ext>
            </a:extLst>
          </p:cNvPr>
          <p:cNvSpPr txBox="1"/>
          <p:nvPr/>
        </p:nvSpPr>
        <p:spPr>
          <a:xfrm>
            <a:off x="2389104" y="3695000"/>
            <a:ext cx="2314488" cy="10380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수기공모 참여 방법</a:t>
            </a:r>
            <a:endParaRPr kumimoji="0" lang="en-US" altLang="ko-KR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작성하기 클릭 </a:t>
            </a:r>
            <a:endParaRPr kumimoji="0" lang="en-US" altLang="ko-KR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Step2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내용 작성</a:t>
            </a:r>
            <a:endParaRPr kumimoji="0" lang="en-US" altLang="ko-KR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Step3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제출완료 확인</a:t>
            </a:r>
            <a:endParaRPr kumimoji="0" lang="en-US" altLang="ko-KR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7B0D4275-BAF2-4083-AF3C-171DC5BF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83" y="3630605"/>
            <a:ext cx="1169538" cy="123691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C988CC2-D906-4F59-B891-A04426D46F1C}"/>
              </a:ext>
            </a:extLst>
          </p:cNvPr>
          <p:cNvSpPr txBox="1"/>
          <p:nvPr/>
        </p:nvSpPr>
        <p:spPr>
          <a:xfrm>
            <a:off x="2837074" y="3429000"/>
            <a:ext cx="3098600" cy="356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집중클리닝 활동 수기공모전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F48D09A-BB5A-485B-8A54-394578D20AA1}"/>
              </a:ext>
            </a:extLst>
          </p:cNvPr>
          <p:cNvSpPr txBox="1"/>
          <p:nvPr/>
        </p:nvSpPr>
        <p:spPr>
          <a:xfrm>
            <a:off x="3656087" y="3673892"/>
            <a:ext cx="4032423" cy="10380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 주의사항</a:t>
            </a:r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제출기한 종료 시 입력할 수 없습니다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에러를 방지하기 위해 별도의 파일에서 작업 후 입력하시면 더 편리합니다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후 꼭 저장 버튼을 눌러주세요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0" name="Oval 42">
            <a:extLst>
              <a:ext uri="{FF2B5EF4-FFF2-40B4-BE49-F238E27FC236}">
                <a16:creationId xmlns="" xmlns:a16="http://schemas.microsoft.com/office/drawing/2014/main" id="{40A685B9-25B8-4523-BD76-4A5FBBCC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42" y="346276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1" name="Oval 42">
            <a:extLst>
              <a:ext uri="{FF2B5EF4-FFF2-40B4-BE49-F238E27FC236}">
                <a16:creationId xmlns="" xmlns:a16="http://schemas.microsoft.com/office/drawing/2014/main" id="{C52D8BF4-BC21-48A9-A481-8004B4882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24" y="2663329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3" name="TextBox 2">
            <a:extLst>
              <a:ext uri="{FF2B5EF4-FFF2-40B4-BE49-F238E27FC236}">
                <a16:creationId xmlns="" xmlns:a16="http://schemas.microsoft.com/office/drawing/2014/main" id="{31279D5B-0144-4480-A9D3-4F800BD8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SC-1404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="" xmlns:a16="http://schemas.microsoft.com/office/drawing/2014/main" id="{034ECA7B-0C22-447E-A0E3-24EBCAF8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6546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수기공모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1C77DF1-E5C9-420F-9E32-A207736831B2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908CA58-F12A-4E90-A635-FFF8E4BC1052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13B025E-F77D-43FE-828D-2FE5DD2F54B9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C9B2757-CA71-4086-AC0C-5A4799BDF23B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36E51BB-FE74-4560-9636-F2CB37352968}"/>
              </a:ext>
            </a:extLst>
          </p:cNvPr>
          <p:cNvSpPr/>
          <p:nvPr/>
        </p:nvSpPr>
        <p:spPr>
          <a:xfrm>
            <a:off x="7072461" y="5856080"/>
            <a:ext cx="269527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/>
            <a:r>
              <a:rPr kumimoji="0"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신고기간에 참여한 자만 수기공모 가능</a:t>
            </a:r>
            <a:endParaRPr kumimoji="0"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/>
            <a:endParaRPr kumimoji="0"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/>
            <a:r>
              <a:rPr kumimoji="0"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수기공모 기간에 모든 활동 중지</a:t>
            </a:r>
            <a:endParaRPr kumimoji="0"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/>
            <a:endParaRPr kumimoji="0" lang="en-US" altLang="ko-KR" sz="9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E0C1A327-8EF7-43D2-9C48-A94DF29BA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45947"/>
              </p:ext>
            </p:extLst>
          </p:nvPr>
        </p:nvGraphicFramePr>
        <p:xfrm>
          <a:off x="130947" y="946262"/>
          <a:ext cx="6679004" cy="65024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참여하기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C2F2A645-262F-493D-8FC3-36B832B32030}"/>
              </a:ext>
            </a:extLst>
          </p:cNvPr>
          <p:cNvGrpSpPr/>
          <p:nvPr/>
        </p:nvGrpSpPr>
        <p:grpSpPr>
          <a:xfrm>
            <a:off x="3672204" y="2118683"/>
            <a:ext cx="2130539" cy="215444"/>
            <a:chOff x="-404807" y="2220850"/>
            <a:chExt cx="2082219" cy="179088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B3EAD596-9451-4657-93B0-A364BF7EFDB1}"/>
                </a:ext>
              </a:extLst>
            </p:cNvPr>
            <p:cNvSpPr/>
            <p:nvPr/>
          </p:nvSpPr>
          <p:spPr>
            <a:xfrm>
              <a:off x="-404807" y="2220850"/>
              <a:ext cx="481275" cy="1790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Trebuchet MS" pitchFamily="34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14F72E1C-8380-4AF2-A36A-00A77E0E2A26}"/>
                </a:ext>
              </a:extLst>
            </p:cNvPr>
            <p:cNvSpPr/>
            <p:nvPr/>
          </p:nvSpPr>
          <p:spPr>
            <a:xfrm>
              <a:off x="64917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E3D3C01-DAF7-4F8D-8957-83BEB5CF6026}"/>
                </a:ext>
              </a:extLst>
            </p:cNvPr>
            <p:cNvSpPr/>
            <p:nvPr/>
          </p:nvSpPr>
          <p:spPr>
            <a:xfrm>
              <a:off x="725113" y="2237286"/>
              <a:ext cx="952299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F4A739E3-68C6-41F3-9062-34E1DB0ECBDA}"/>
                </a:ext>
              </a:extLst>
            </p:cNvPr>
            <p:cNvSpPr/>
            <p:nvPr/>
          </p:nvSpPr>
          <p:spPr>
            <a:xfrm>
              <a:off x="510211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ctr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8615BF14-B447-41CD-A0B6-656AB71B7BD2}"/>
              </a:ext>
            </a:extLst>
          </p:cNvPr>
          <p:cNvSpPr/>
          <p:nvPr/>
        </p:nvSpPr>
        <p:spPr>
          <a:xfrm>
            <a:off x="4155497" y="2331275"/>
            <a:ext cx="452957" cy="4136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763131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6312"/>
              </p:ext>
            </p:extLst>
          </p:nvPr>
        </p:nvGraphicFramePr>
        <p:xfrm>
          <a:off x="7061199" y="836712"/>
          <a:ext cx="2717801" cy="2507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 제목 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 요약 내용 입력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 작성 내용 입력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정보 저장하는 기능으로 저장 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정보가 입력되었습니다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수기공모 리스트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입력된 내용 저장하지 않고 수기공모 리스트 화면으로 이동하며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 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입력하신 정보를 저장하지 않으시겠습니까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 후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수기공모 참여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D3FDF1D2-42D0-414D-8EBA-320F5BAFC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72234"/>
              </p:ext>
            </p:extLst>
          </p:nvPr>
        </p:nvGraphicFramePr>
        <p:xfrm>
          <a:off x="1098496" y="2350614"/>
          <a:ext cx="5772111" cy="352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826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73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요약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(250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2442312"/>
                  </a:ext>
                </a:extLst>
              </a:tr>
              <a:tr h="2304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6B6BC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1649792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9CB528C1-206B-441C-9270-C8D137929725}"/>
              </a:ext>
            </a:extLst>
          </p:cNvPr>
          <p:cNvSpPr/>
          <p:nvPr/>
        </p:nvSpPr>
        <p:spPr bwMode="auto">
          <a:xfrm>
            <a:off x="2322205" y="2403324"/>
            <a:ext cx="4464147" cy="19526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3663" indent="-93663" algn="ctr" latinLnBrk="0">
              <a:defRPr/>
            </a:pP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Oval 42">
            <a:extLst>
              <a:ext uri="{FF2B5EF4-FFF2-40B4-BE49-F238E27FC236}">
                <a16:creationId xmlns="" xmlns:a16="http://schemas.microsoft.com/office/drawing/2014/main" id="{8EE3BEB9-2563-4E11-8C65-9530A7728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91" y="241066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10" name="Oval 42">
            <a:extLst>
              <a:ext uri="{FF2B5EF4-FFF2-40B4-BE49-F238E27FC236}">
                <a16:creationId xmlns="" xmlns:a16="http://schemas.microsoft.com/office/drawing/2014/main" id="{83879A28-492F-49C1-BAA1-41FB8836C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91" y="267665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16" name="직사각형 34">
            <a:extLst>
              <a:ext uri="{FF2B5EF4-FFF2-40B4-BE49-F238E27FC236}">
                <a16:creationId xmlns="" xmlns:a16="http://schemas.microsoft.com/office/drawing/2014/main" id="{C9079C17-4AA5-46F9-90BF-4385A2DBA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51" y="2032479"/>
            <a:ext cx="122341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사업 기본정보</a:t>
            </a:r>
          </a:p>
        </p:txBody>
      </p:sp>
      <p:sp>
        <p:nvSpPr>
          <p:cNvPr id="126" name="직사각형 77">
            <a:extLst>
              <a:ext uri="{FF2B5EF4-FFF2-40B4-BE49-F238E27FC236}">
                <a16:creationId xmlns="" xmlns:a16="http://schemas.microsoft.com/office/drawing/2014/main" id="{56376694-71CD-4BB0-9614-C43B3E982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845" y="2676656"/>
            <a:ext cx="4464146" cy="84875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9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621D60A-9F1A-41B5-A635-8EB5AE5A6271}"/>
              </a:ext>
            </a:extLst>
          </p:cNvPr>
          <p:cNvSpPr/>
          <p:nvPr/>
        </p:nvSpPr>
        <p:spPr>
          <a:xfrm>
            <a:off x="3584783" y="6037099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33" name="Oval 42">
            <a:extLst>
              <a:ext uri="{FF2B5EF4-FFF2-40B4-BE49-F238E27FC236}">
                <a16:creationId xmlns="" xmlns:a16="http://schemas.microsoft.com/office/drawing/2014/main" id="{8E06A140-2CA6-4638-BB5F-AEB7B3166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092" y="588311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34" name="Oval 42">
            <a:extLst>
              <a:ext uri="{FF2B5EF4-FFF2-40B4-BE49-F238E27FC236}">
                <a16:creationId xmlns="" xmlns:a16="http://schemas.microsoft.com/office/drawing/2014/main" id="{48D2E8B2-5E7F-4101-9A2E-72850531A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91" y="4689140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367E170-2C99-472C-B5CE-5D8C82668B68}"/>
              </a:ext>
            </a:extLst>
          </p:cNvPr>
          <p:cNvSpPr/>
          <p:nvPr/>
        </p:nvSpPr>
        <p:spPr>
          <a:xfrm>
            <a:off x="4299259" y="6037099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32" name="Oval 42">
            <a:extLst>
              <a:ext uri="{FF2B5EF4-FFF2-40B4-BE49-F238E27FC236}">
                <a16:creationId xmlns="" xmlns:a16="http://schemas.microsoft.com/office/drawing/2014/main" id="{02D28622-BC81-40EC-8281-FB544218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687" y="587727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="" xmlns:a16="http://schemas.microsoft.com/office/drawing/2014/main" id="{A3D9E540-81C3-4A4D-9149-0DEB39DF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SC-1405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80D4EC5-7DAF-44D7-9D47-DEBF8A2FE945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E2196F4-2A77-4DAC-BD71-2DD788B85C1A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2FCF68A-F3E0-4637-91A4-54FD645FCB2E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="" xmlns:a16="http://schemas.microsoft.com/office/drawing/2014/main" id="{DF8D1764-C650-4742-88EC-DAB82C36D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2547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수기공모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수기공모 등록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DFD87A1-3B2C-4D55-A4C7-23B51A0DAFAB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DC1702DB-6158-4CBB-8334-36BA4F4CD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31816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967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4D5AD47D-F0C8-4248-B27D-BB923F02C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65"/>
              </p:ext>
            </p:extLst>
          </p:nvPr>
        </p:nvGraphicFramePr>
        <p:xfrm>
          <a:off x="130947" y="946262"/>
          <a:ext cx="6679004" cy="65024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지켜줌인</a:t>
                      </a:r>
                      <a:r>
                        <a:rPr lang="en-US" altLang="ko-KR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人</a:t>
                      </a:r>
                      <a:r>
                        <a:rPr lang="en-US" altLang="ko-KR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집중클리닝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참여하기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공지사항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FAQ</a:t>
                      </a: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정보수정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활동증명서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D5CF0B-7D4F-48AC-81DB-F0692574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SC-1202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D0FC0-84AE-4667-907E-1F58752F7070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122F415-4C88-468A-A7AD-CB5B801C57D6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2EDE1E1C-A841-44F5-B41F-8AD9CC68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20904"/>
              </p:ext>
            </p:extLst>
          </p:nvPr>
        </p:nvGraphicFramePr>
        <p:xfrm>
          <a:off x="7061199" y="836712"/>
          <a:ext cx="2717801" cy="243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로그인이 안 되어있는 회원에게 팝업 </a:t>
                      </a:r>
                      <a:endParaRPr lang="en-US" altLang="ko-KR" sz="9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교육수강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참여하기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수기공모 잠금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 이수하지 않은 채 활동하기 클릭 시 팝업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참여하기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 잠금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 기간에 집중클리닝에 참여했던 사람이 아닐 시 팝업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참여하기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 잠금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활동기간이 아닐 시 팝업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교육수강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참여하기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수기공모 잠금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80B34F4D-5D64-435A-924B-36E22F557250}"/>
              </a:ext>
            </a:extLst>
          </p:cNvPr>
          <p:cNvGraphicFramePr>
            <a:graphicFrameLocks noGrp="1"/>
          </p:cNvGraphicFramePr>
          <p:nvPr/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1">
            <a:extLst>
              <a:ext uri="{FF2B5EF4-FFF2-40B4-BE49-F238E27FC236}">
                <a16:creationId xmlns="" xmlns:a16="http://schemas.microsoft.com/office/drawing/2014/main" id="{24F86F38-3F36-4D11-AF89-A1012101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4237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팝업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3219060-72AE-45F8-9DAC-212EFF7CAC77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186C559-15F0-42E1-A0CA-82D6FFA25936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6E479DF-E41B-47F8-ADF4-34CDFEBC9182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5B57A4D1-6E85-447B-A4D6-AC1CEEF93C0E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047421" y="3294005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18FCEA9-BB7E-49C2-85D3-521934CD9305}"/>
              </a:ext>
            </a:extLst>
          </p:cNvPr>
          <p:cNvSpPr/>
          <p:nvPr/>
        </p:nvSpPr>
        <p:spPr>
          <a:xfrm>
            <a:off x="2013650" y="1666941"/>
            <a:ext cx="4301950" cy="69263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F6A6B24-31A2-40E0-BB8D-C3994E88643C}"/>
              </a:ext>
            </a:extLst>
          </p:cNvPr>
          <p:cNvSpPr/>
          <p:nvPr/>
        </p:nvSpPr>
        <p:spPr>
          <a:xfrm>
            <a:off x="2013650" y="1666941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F16DAE0-8320-4DD6-8515-A93ADC19FB79}"/>
              </a:ext>
            </a:extLst>
          </p:cNvPr>
          <p:cNvSpPr txBox="1"/>
          <p:nvPr/>
        </p:nvSpPr>
        <p:spPr>
          <a:xfrm>
            <a:off x="2178113" y="1801432"/>
            <a:ext cx="36590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이용해주세요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A4AA667E-227A-4EAF-9254-E2E5B116EA9A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046167" y="1694689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8AD43DB-CCB7-4D34-B975-4A034E6A254B}"/>
              </a:ext>
            </a:extLst>
          </p:cNvPr>
          <p:cNvSpPr/>
          <p:nvPr/>
        </p:nvSpPr>
        <p:spPr>
          <a:xfrm>
            <a:off x="2012888" y="2454272"/>
            <a:ext cx="4301950" cy="77033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C449090-8E4B-4CA7-BA5C-83D054574982}"/>
              </a:ext>
            </a:extLst>
          </p:cNvPr>
          <p:cNvSpPr/>
          <p:nvPr/>
        </p:nvSpPr>
        <p:spPr>
          <a:xfrm>
            <a:off x="2012888" y="2454272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D811BC4-F91C-48FA-93FC-232266A7AE82}"/>
              </a:ext>
            </a:extLst>
          </p:cNvPr>
          <p:cNvSpPr txBox="1"/>
          <p:nvPr/>
        </p:nvSpPr>
        <p:spPr>
          <a:xfrm>
            <a:off x="2166043" y="2664766"/>
            <a:ext cx="36590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교육수강 후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이용해주세요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5B728AF-63A5-4036-AB5E-88DE723F2CF7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045405" y="2482020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0" name="Oval 42">
            <a:extLst>
              <a:ext uri="{FF2B5EF4-FFF2-40B4-BE49-F238E27FC236}">
                <a16:creationId xmlns="" xmlns:a16="http://schemas.microsoft.com/office/drawing/2014/main" id="{3E363AE8-1266-42F6-BB27-0BE93FB1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22" y="2036036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Oval 42">
            <a:extLst>
              <a:ext uri="{FF2B5EF4-FFF2-40B4-BE49-F238E27FC236}">
                <a16:creationId xmlns="" xmlns:a16="http://schemas.microsoft.com/office/drawing/2014/main" id="{F525DD6D-9A5F-4C5D-A2C0-1A74E452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85" y="272249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4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6EBFEFB0-B359-4E68-BDEE-0AEBE4352C88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60759" y="4406706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1F248EF-7CB7-4911-856F-6A2A3CC0FA85}"/>
              </a:ext>
            </a:extLst>
          </p:cNvPr>
          <p:cNvSpPr/>
          <p:nvPr/>
        </p:nvSpPr>
        <p:spPr>
          <a:xfrm>
            <a:off x="2031180" y="3468158"/>
            <a:ext cx="4301950" cy="790488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CDA082F-05A0-4D62-91FF-672530DCF0F7}"/>
              </a:ext>
            </a:extLst>
          </p:cNvPr>
          <p:cNvSpPr/>
          <p:nvPr/>
        </p:nvSpPr>
        <p:spPr>
          <a:xfrm>
            <a:off x="2031180" y="3468157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C436F71-A198-49AC-BCED-7B5A85795061}"/>
              </a:ext>
            </a:extLst>
          </p:cNvPr>
          <p:cNvSpPr txBox="1"/>
          <p:nvPr/>
        </p:nvSpPr>
        <p:spPr>
          <a:xfrm>
            <a:off x="2184335" y="3627271"/>
            <a:ext cx="420803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 집중클리닝 참여자만 공모 가능합니다</a:t>
            </a:r>
            <a:r>
              <a:rPr kumimoji="0"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7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F69AED1E-152F-47E9-9278-1B78B19C64AF}"/>
              </a:ext>
            </a:extLst>
          </p:cNvPr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6063697" y="3495905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8" name="Oval 42">
            <a:extLst>
              <a:ext uri="{FF2B5EF4-FFF2-40B4-BE49-F238E27FC236}">
                <a16:creationId xmlns="" xmlns:a16="http://schemas.microsoft.com/office/drawing/2014/main" id="{5F3D869B-0098-4698-B7DF-E4DDDBED2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147" y="355504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AFAFE01-38C1-4F95-9CE4-C5F32D68058B}"/>
              </a:ext>
            </a:extLst>
          </p:cNvPr>
          <p:cNvSpPr/>
          <p:nvPr/>
        </p:nvSpPr>
        <p:spPr bwMode="auto">
          <a:xfrm>
            <a:off x="7055791" y="3771902"/>
            <a:ext cx="2717798" cy="27534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활동기간에는 상시 활동 중지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집중클리닝 활동</a:t>
            </a:r>
            <a:endParaRPr kumimoji="0" lang="en-US" altLang="ko-KR" sz="9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171450" indent="-1714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900" u="sng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신고</a:t>
            </a:r>
            <a:r>
              <a:rPr kumimoji="0" lang="ko-KR" altLang="en-US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기간</a:t>
            </a: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</a:t>
            </a:r>
            <a:r>
              <a:rPr kumimoji="0" lang="ko-KR" altLang="en-US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주</a:t>
            </a: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Ex.2022.06.01~06.15.)</a:t>
            </a: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:  ‘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신고하기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’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활성화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‘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수기공모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’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를 포함한 모든 활동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비활성화</a:t>
            </a:r>
            <a:endParaRPr kumimoji="0" lang="en-US" altLang="ko-KR" sz="900" b="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171450" indent="-1714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900" u="sng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수기공모</a:t>
            </a: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</a:t>
            </a:r>
            <a:r>
              <a:rPr kumimoji="0" lang="ko-KR" altLang="en-US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주</a:t>
            </a:r>
            <a:r>
              <a:rPr kumimoji="0"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Ex. 2022.06.16.~06.30.) </a:t>
            </a: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 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집중클리닝 신고하기에 활동한 자만 참여 가능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</a:t>
            </a:r>
          </a:p>
          <a:p>
            <a:pPr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'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수기공모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’ 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활성화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‘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신고하기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’</a:t>
            </a:r>
            <a:r>
              <a:rPr kumimoji="0" lang="ko-KR" altLang="en-US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를 포함한 모든 활동 비활성화</a:t>
            </a:r>
            <a:r>
              <a:rPr kumimoji="0" lang="en-US" altLang="ko-KR" sz="900" b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B457904-F886-4BCE-8D91-AC529F2D594D}"/>
              </a:ext>
            </a:extLst>
          </p:cNvPr>
          <p:cNvSpPr/>
          <p:nvPr/>
        </p:nvSpPr>
        <p:spPr>
          <a:xfrm>
            <a:off x="2001471" y="4387582"/>
            <a:ext cx="4301950" cy="1223074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76EB9EA-5894-4FA7-8066-87D16C110C1B}"/>
              </a:ext>
            </a:extLst>
          </p:cNvPr>
          <p:cNvSpPr/>
          <p:nvPr/>
        </p:nvSpPr>
        <p:spPr>
          <a:xfrm>
            <a:off x="2001471" y="4387582"/>
            <a:ext cx="430195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1D4750AA-DC05-4434-B4DB-B8C229813692}"/>
              </a:ext>
            </a:extLst>
          </p:cNvPr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72439" y="4417645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4" name="Oval 42">
            <a:extLst>
              <a:ext uri="{FF2B5EF4-FFF2-40B4-BE49-F238E27FC236}">
                <a16:creationId xmlns="" xmlns:a16="http://schemas.microsoft.com/office/drawing/2014/main" id="{4FED74C9-3D7D-4DC1-ABB5-F145B8A02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968" y="445267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9C8A19-6CD5-4AFF-918E-8743D77531A6}"/>
              </a:ext>
            </a:extLst>
          </p:cNvPr>
          <p:cNvSpPr txBox="1"/>
          <p:nvPr/>
        </p:nvSpPr>
        <p:spPr>
          <a:xfrm>
            <a:off x="2153383" y="4607885"/>
            <a:ext cx="4144731" cy="76944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지금은 활동 기간이 아닙니다</a:t>
            </a:r>
            <a:r>
              <a:rPr kumimoji="0"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fontAlgn="ctr" latinLnBrk="0" hangingPunct="0">
              <a:lnSpc>
                <a:spcPct val="200000"/>
              </a:lnSpc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사항은 공지사항을 참고해주세요</a:t>
            </a:r>
            <a:endParaRPr kumimoji="0"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92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135" y="2846600"/>
            <a:ext cx="9204512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5.1 </a:t>
            </a:r>
            <a:r>
              <a:rPr kumimoji="0" lang="ko-KR" altLang="en-US" sz="3999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kumimoji="0" lang="ko-KR" altLang="en-US" sz="39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407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Box 2">
            <a:extLst>
              <a:ext uri="{FF2B5EF4-FFF2-40B4-BE49-F238E27FC236}">
                <a16:creationId xmlns="" xmlns:a16="http://schemas.microsoft.com/office/drawing/2014/main" id="{6E664338-8346-405D-8D46-8BD2D749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SC-1501</a:t>
            </a:r>
          </a:p>
        </p:txBody>
      </p:sp>
      <p:sp>
        <p:nvSpPr>
          <p:cNvPr id="35847" name="TextBox 1">
            <a:extLst>
              <a:ext uri="{FF2B5EF4-FFF2-40B4-BE49-F238E27FC236}">
                <a16:creationId xmlns="" xmlns:a16="http://schemas.microsoft.com/office/drawing/2014/main" id="{E6B39E75-92F6-4BEF-9048-A87FBE64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3837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CCF8CE20-49C6-41B7-BE3F-BFB75E44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8010"/>
              </p:ext>
            </p:extLst>
          </p:nvPr>
        </p:nvGraphicFramePr>
        <p:xfrm>
          <a:off x="1094923" y="2736161"/>
          <a:ext cx="5522755" cy="162907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74055">
                  <a:extLst>
                    <a:ext uri="{9D8B030D-6E8A-4147-A177-3AD203B41FA5}">
                      <a16:colId xmlns="" xmlns:a16="http://schemas.microsoft.com/office/drawing/2014/main" val="16204514"/>
                    </a:ext>
                  </a:extLst>
                </a:gridCol>
                <a:gridCol w="3347224">
                  <a:extLst>
                    <a:ext uri="{9D8B030D-6E8A-4147-A177-3AD203B41FA5}">
                      <a16:colId xmlns="" xmlns:a16="http://schemas.microsoft.com/office/drawing/2014/main" val="864181614"/>
                    </a:ext>
                  </a:extLst>
                </a:gridCol>
                <a:gridCol w="1104682">
                  <a:extLst>
                    <a:ext uri="{9D8B030D-6E8A-4147-A177-3AD203B41FA5}">
                      <a16:colId xmlns="" xmlns:a16="http://schemas.microsoft.com/office/drawing/2014/main" val="2661077891"/>
                    </a:ext>
                  </a:extLst>
                </a:gridCol>
                <a:gridCol w="596794">
                  <a:extLst>
                    <a:ext uri="{9D8B030D-6E8A-4147-A177-3AD203B41FA5}">
                      <a16:colId xmlns="" xmlns:a16="http://schemas.microsoft.com/office/drawing/2014/main" val="1794210758"/>
                    </a:ext>
                  </a:extLst>
                </a:gridCol>
              </a:tblGrid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403838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  <a:r>
                        <a:rPr lang="en-US" altLang="ko-KR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업데이트로 인한 사용중단 안내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2020.10.10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1768027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점검으로 인한 접속장애 안내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3265199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복구공사로 인한 접속장애 안내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2020.10.08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4527948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2020.10.07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3587670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8100119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5978545"/>
                  </a:ext>
                </a:extLst>
              </a:tr>
              <a:tr h="16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FEMIS 2.0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 내용 안내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5305182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7C89CE0-A724-4F07-B6EF-E7C2B8701960}"/>
              </a:ext>
            </a:extLst>
          </p:cNvPr>
          <p:cNvSpPr/>
          <p:nvPr/>
        </p:nvSpPr>
        <p:spPr>
          <a:xfrm>
            <a:off x="1094924" y="2063228"/>
            <a:ext cx="5585474" cy="350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AC407DC-E4AD-4A0C-9845-742FFDE0523A}"/>
              </a:ext>
            </a:extLst>
          </p:cNvPr>
          <p:cNvSpPr/>
          <p:nvPr/>
        </p:nvSpPr>
        <p:spPr>
          <a:xfrm>
            <a:off x="6068390" y="2168512"/>
            <a:ext cx="540000" cy="1512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0DFF81CF-8442-485E-9080-3F13DE8FE553}"/>
              </a:ext>
            </a:extLst>
          </p:cNvPr>
          <p:cNvSpPr/>
          <p:nvPr/>
        </p:nvSpPr>
        <p:spPr>
          <a:xfrm>
            <a:off x="6214240" y="2533699"/>
            <a:ext cx="576000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A11BFDD-2764-4FC2-9A01-47C8D8377D71}"/>
              </a:ext>
            </a:extLst>
          </p:cNvPr>
          <p:cNvGrpSpPr/>
          <p:nvPr/>
        </p:nvGrpSpPr>
        <p:grpSpPr>
          <a:xfrm>
            <a:off x="3603987" y="2146239"/>
            <a:ext cx="1715983" cy="517914"/>
            <a:chOff x="3671012" y="1398918"/>
            <a:chExt cx="2081827" cy="517914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186B2013-301E-4746-91A1-086186406F4E}"/>
                </a:ext>
              </a:extLst>
            </p:cNvPr>
            <p:cNvSpPr/>
            <p:nvPr/>
          </p:nvSpPr>
          <p:spPr>
            <a:xfrm>
              <a:off x="3671012" y="1398918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0E8ADD6D-2D62-4DCD-A5C7-1C34FB126B0B}"/>
                </a:ext>
              </a:extLst>
            </p:cNvPr>
            <p:cNvSpPr/>
            <p:nvPr/>
          </p:nvSpPr>
          <p:spPr>
            <a:xfrm>
              <a:off x="4868783" y="1415354"/>
              <a:ext cx="884056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F99228C4-6A19-4EFA-8082-FD348E99DF88}"/>
                </a:ext>
              </a:extLst>
            </p:cNvPr>
            <p:cNvSpPr/>
            <p:nvPr/>
          </p:nvSpPr>
          <p:spPr>
            <a:xfrm>
              <a:off x="4693388" y="1415354"/>
              <a:ext cx="145874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28A3EB6C-7E0E-4505-9E7A-EA86820CC7C0}"/>
                </a:ext>
              </a:extLst>
            </p:cNvPr>
            <p:cNvSpPr/>
            <p:nvPr/>
          </p:nvSpPr>
          <p:spPr>
            <a:xfrm>
              <a:off x="4189452" y="1415354"/>
              <a:ext cx="501116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A2108964-135D-4718-89B6-67273D9333EC}"/>
                </a:ext>
              </a:extLst>
            </p:cNvPr>
            <p:cNvSpPr/>
            <p:nvPr/>
          </p:nvSpPr>
          <p:spPr>
            <a:xfrm>
              <a:off x="4189452" y="1565939"/>
              <a:ext cx="503938" cy="3508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endPara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8D458D6-3782-4BBC-ABCF-B274862675C6}"/>
              </a:ext>
            </a:extLst>
          </p:cNvPr>
          <p:cNvSpPr/>
          <p:nvPr/>
        </p:nvSpPr>
        <p:spPr>
          <a:xfrm>
            <a:off x="1711846" y="2163624"/>
            <a:ext cx="711769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2000-05-20</a:t>
            </a:r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Calendar">
            <a:extLst>
              <a:ext uri="{FF2B5EF4-FFF2-40B4-BE49-F238E27FC236}">
                <a16:creationId xmlns="" xmlns:a16="http://schemas.microsoft.com/office/drawing/2014/main" id="{3322ADFA-C7D0-4D61-AA93-D416EA6CA7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47413" y="2163624"/>
            <a:ext cx="148863" cy="15179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D365162-EB0E-4F45-B116-1E0D82F2D928}"/>
              </a:ext>
            </a:extLst>
          </p:cNvPr>
          <p:cNvSpPr/>
          <p:nvPr/>
        </p:nvSpPr>
        <p:spPr>
          <a:xfrm>
            <a:off x="2736144" y="2163624"/>
            <a:ext cx="711769" cy="1517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2021-06-20</a:t>
            </a:r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Calendar">
            <a:extLst>
              <a:ext uri="{FF2B5EF4-FFF2-40B4-BE49-F238E27FC236}">
                <a16:creationId xmlns="" xmlns:a16="http://schemas.microsoft.com/office/drawing/2014/main" id="{A30BCF36-C6EF-4533-8722-D8B0331B377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83222" y="2163624"/>
            <a:ext cx="148863" cy="15179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85FBBE72-1769-4D68-955C-66B9FCFC91E1}"/>
              </a:ext>
            </a:extLst>
          </p:cNvPr>
          <p:cNvSpPr/>
          <p:nvPr/>
        </p:nvSpPr>
        <p:spPr>
          <a:xfrm>
            <a:off x="2586605" y="2163624"/>
            <a:ext cx="155137" cy="1517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1B72076F-FD8F-4113-B9C2-D746BB855912}"/>
              </a:ext>
            </a:extLst>
          </p:cNvPr>
          <p:cNvSpPr/>
          <p:nvPr/>
        </p:nvSpPr>
        <p:spPr>
          <a:xfrm>
            <a:off x="1146544" y="2147188"/>
            <a:ext cx="5835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F7BA0DCF-7850-4DD8-8EB2-38A1BE17ED95}"/>
              </a:ext>
            </a:extLst>
          </p:cNvPr>
          <p:cNvSpPr/>
          <p:nvPr/>
        </p:nvSpPr>
        <p:spPr>
          <a:xfrm>
            <a:off x="3329850" y="3180644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800" dirty="0" err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EE38C59E-C001-4339-8013-916086E634EE}"/>
              </a:ext>
            </a:extLst>
          </p:cNvPr>
          <p:cNvGrpSpPr/>
          <p:nvPr/>
        </p:nvGrpSpPr>
        <p:grpSpPr>
          <a:xfrm>
            <a:off x="6617677" y="2730500"/>
            <a:ext cx="174922" cy="1634733"/>
            <a:chOff x="7522250" y="790787"/>
            <a:chExt cx="84593" cy="951490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CEB696A7-9EB7-42B0-900B-AE4893B8C72D}"/>
                </a:ext>
              </a:extLst>
            </p:cNvPr>
            <p:cNvSpPr/>
            <p:nvPr/>
          </p:nvSpPr>
          <p:spPr>
            <a:xfrm rot="5400000">
              <a:off x="7112756" y="1200281"/>
              <a:ext cx="901430" cy="82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4497D57D-F3C8-4518-BAD9-353BBCADC0AD}"/>
                </a:ext>
              </a:extLst>
            </p:cNvPr>
            <p:cNvSpPr/>
            <p:nvPr/>
          </p:nvSpPr>
          <p:spPr>
            <a:xfrm rot="5400000">
              <a:off x="7520083" y="796249"/>
              <a:ext cx="88926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CFEF5BF7-37E3-467A-9645-742D1F2DD318}"/>
                </a:ext>
              </a:extLst>
            </p:cNvPr>
            <p:cNvSpPr/>
            <p:nvPr/>
          </p:nvSpPr>
          <p:spPr>
            <a:xfrm rot="5400000">
              <a:off x="7522597" y="1658032"/>
              <a:ext cx="83899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1F313336-F6AE-49EE-BA82-2D2FBC3A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24209"/>
              </p:ext>
            </p:extLst>
          </p:nvPr>
        </p:nvGraphicFramePr>
        <p:xfrm>
          <a:off x="7061199" y="836712"/>
          <a:ext cx="2703903" cy="224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29215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서비스</a:t>
                      </a: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조회기간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공지기간 또는 등록일 선택 조건 기간 검색 가능</a:t>
                      </a: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내용 검색어 입력하여 검색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 정보에 대한 리스트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 공지사항 등록 버튼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이내 글에는 최신 등록된 글로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페이지 이동 서비스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공지를 등록한 경우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1732278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9522927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8344DA90-399E-4A0C-B5F7-279D8F9E457F}"/>
              </a:ext>
            </a:extLst>
          </p:cNvPr>
          <p:cNvSpPr/>
          <p:nvPr/>
        </p:nvSpPr>
        <p:spPr>
          <a:xfrm>
            <a:off x="1094923" y="2928281"/>
            <a:ext cx="5484191" cy="14736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95" name="Oval 42">
            <a:extLst>
              <a:ext uri="{FF2B5EF4-FFF2-40B4-BE49-F238E27FC236}">
                <a16:creationId xmlns="" xmlns:a16="http://schemas.microsoft.com/office/drawing/2014/main" id="{0BA87B45-7D91-4281-8C60-A520ABA5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24" y="198169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96" name="Oval 42">
            <a:extLst>
              <a:ext uri="{FF2B5EF4-FFF2-40B4-BE49-F238E27FC236}">
                <a16:creationId xmlns="" xmlns:a16="http://schemas.microsoft.com/office/drawing/2014/main" id="{53BDB7E5-8BC1-4075-A65B-9717F5E00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285604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8" name="Oval 42">
            <a:extLst>
              <a:ext uri="{FF2B5EF4-FFF2-40B4-BE49-F238E27FC236}">
                <a16:creationId xmlns="" xmlns:a16="http://schemas.microsoft.com/office/drawing/2014/main" id="{FD35E407-54E9-4281-8FF7-92EF63A1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080" y="245681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5" name="Oval 42">
            <a:extLst>
              <a:ext uri="{FF2B5EF4-FFF2-40B4-BE49-F238E27FC236}">
                <a16:creationId xmlns="" xmlns:a16="http://schemas.microsoft.com/office/drawing/2014/main" id="{53BDB7E5-8BC1-4075-A65B-9717F5E00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637" y="316241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8344DA90-399E-4A0C-B5F7-279D8F9E457F}"/>
              </a:ext>
            </a:extLst>
          </p:cNvPr>
          <p:cNvSpPr/>
          <p:nvPr/>
        </p:nvSpPr>
        <p:spPr>
          <a:xfrm>
            <a:off x="1589686" y="3126631"/>
            <a:ext cx="227883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061199" y="5470227"/>
            <a:ext cx="2695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/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정보는 </a:t>
            </a:r>
            <a:r>
              <a:rPr kumimoji="0" lang="ko-KR" altLang="en-US" sz="9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종료일자가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시작일자보다 이전일 수 없음</a:t>
            </a:r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(Validation Check 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6B05D097-968E-4F91-B868-06711FA55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34351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E0B491D-84BD-4B9A-9160-C3D65203C99D}"/>
              </a:ext>
            </a:extLst>
          </p:cNvPr>
          <p:cNvSpPr txBox="1"/>
          <p:nvPr/>
        </p:nvSpPr>
        <p:spPr>
          <a:xfrm>
            <a:off x="2087104" y="4761148"/>
            <a:ext cx="36939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◀◀  ◀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| 2 | 3 | 4 | 5 | 6 | 7 | 8 | 9 | 10  ▶  ▶▶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3FAE01A-DE00-4B83-9A5A-FA8E05E5614D}"/>
              </a:ext>
            </a:extLst>
          </p:cNvPr>
          <p:cNvSpPr/>
          <p:nvPr/>
        </p:nvSpPr>
        <p:spPr>
          <a:xfrm>
            <a:off x="2576710" y="4761149"/>
            <a:ext cx="2699530" cy="3031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59" name="Oval 42">
            <a:extLst>
              <a:ext uri="{FF2B5EF4-FFF2-40B4-BE49-F238E27FC236}">
                <a16:creationId xmlns="" xmlns:a16="http://schemas.microsoft.com/office/drawing/2014/main" id="{878E7D91-D7CC-4C93-901F-36BEF9DE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785" y="511172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AEA307A-34F0-4278-B7FE-919E4466198B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A769F57-A57B-4255-912D-0BA3565788B3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6CC8414-3EBF-4BB1-AD7E-B14075BC408B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166A1CF9-23C1-4161-8D2D-A110173FF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77413"/>
              </p:ext>
            </p:extLst>
          </p:nvPr>
        </p:nvGraphicFramePr>
        <p:xfrm>
          <a:off x="130947" y="946262"/>
          <a:ext cx="6679004" cy="51308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공지사항</a:t>
                      </a:r>
                      <a:endParaRPr lang="en-US" altLang="ko-KR" sz="900" b="1" u="sng" kern="12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FAQ</a:t>
                      </a: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88C6E98-1B89-42E0-A8F9-25B78528160E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534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TextBox 1">
            <a:extLst>
              <a:ext uri="{FF2B5EF4-FFF2-40B4-BE49-F238E27FC236}">
                <a16:creationId xmlns="" xmlns:a16="http://schemas.microsoft.com/office/drawing/2014/main" id="{E6B39E75-92F6-4BEF-9048-A87FBE64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28087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사용자용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1F313336-F6AE-49EE-BA82-2D2FBC3A6997}"/>
              </a:ext>
            </a:extLst>
          </p:cNvPr>
          <p:cNvGraphicFramePr>
            <a:graphicFrameLocks noGrp="1"/>
          </p:cNvGraphicFramePr>
          <p:nvPr/>
        </p:nvGraphicFramePr>
        <p:xfrm>
          <a:off x="7061199" y="836712"/>
          <a:ext cx="2717801" cy="163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제목 정보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내용 정보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첨부파일 리스트 제공하며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다운로드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1732278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9522927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="" xmlns:a16="http://schemas.microsoft.com/office/drawing/2014/main" id="{C9A70CF8-CE24-4596-8488-C7A166F4C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38434"/>
              </p:ext>
            </p:extLst>
          </p:nvPr>
        </p:nvGraphicFramePr>
        <p:xfrm>
          <a:off x="1135986" y="2176853"/>
          <a:ext cx="5602871" cy="3376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68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648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592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첨부파일명</a:t>
                      </a:r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1.hwp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첨부파일명</a:t>
                      </a:r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2.pptx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C1F8C8B5-4A2D-4766-A4A3-81ED9796DC9C}"/>
              </a:ext>
            </a:extLst>
          </p:cNvPr>
          <p:cNvSpPr/>
          <p:nvPr/>
        </p:nvSpPr>
        <p:spPr>
          <a:xfrm>
            <a:off x="6107639" y="1966450"/>
            <a:ext cx="576000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122" name="직사각형 69">
            <a:extLst>
              <a:ext uri="{FF2B5EF4-FFF2-40B4-BE49-F238E27FC236}">
                <a16:creationId xmlns="" xmlns:a16="http://schemas.microsoft.com/office/drawing/2014/main" id="{A722C4DD-B756-4200-AB24-BA12763B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511" y="2273550"/>
            <a:ext cx="3920729" cy="1952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Oval 42">
            <a:extLst>
              <a:ext uri="{FF2B5EF4-FFF2-40B4-BE49-F238E27FC236}">
                <a16:creationId xmlns="" xmlns:a16="http://schemas.microsoft.com/office/drawing/2014/main" id="{3CA8DAF0-2125-40E9-9988-B21B2EE24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348" y="511156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Oval 42">
            <a:extLst>
              <a:ext uri="{FF2B5EF4-FFF2-40B4-BE49-F238E27FC236}">
                <a16:creationId xmlns="" xmlns:a16="http://schemas.microsoft.com/office/drawing/2014/main" id="{BEFD46F2-4996-442B-B7B0-CE1A41CD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018" y="2293063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</a:p>
        </p:txBody>
      </p:sp>
      <p:sp>
        <p:nvSpPr>
          <p:cNvPr id="66" name="직사각형 69">
            <a:extLst>
              <a:ext uri="{FF2B5EF4-FFF2-40B4-BE49-F238E27FC236}">
                <a16:creationId xmlns="" xmlns:a16="http://schemas.microsoft.com/office/drawing/2014/main" id="{A722C4DD-B756-4200-AB24-BA12763B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511" y="2676896"/>
            <a:ext cx="3772789" cy="2005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Oval 42">
            <a:extLst>
              <a:ext uri="{FF2B5EF4-FFF2-40B4-BE49-F238E27FC236}">
                <a16:creationId xmlns="" xmlns:a16="http://schemas.microsoft.com/office/drawing/2014/main" id="{BEFD46F2-4996-442B-B7B0-CE1A41CD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018" y="3146957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="" xmlns:a16="http://schemas.microsoft.com/office/drawing/2014/main" id="{71D6A431-EF8E-4C91-B265-458183697FA0}"/>
              </a:ext>
            </a:extLst>
          </p:cNvPr>
          <p:cNvGrpSpPr/>
          <p:nvPr/>
        </p:nvGrpSpPr>
        <p:grpSpPr>
          <a:xfrm>
            <a:off x="6332534" y="2676447"/>
            <a:ext cx="145261" cy="2005776"/>
            <a:chOff x="7522250" y="761484"/>
            <a:chExt cx="84592" cy="980794"/>
          </a:xfrm>
        </p:grpSpPr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DD1E208F-8A96-45E9-83E2-A212DCD087B6}"/>
                </a:ext>
              </a:extLst>
            </p:cNvPr>
            <p:cNvSpPr/>
            <p:nvPr/>
          </p:nvSpPr>
          <p:spPr>
            <a:xfrm rot="5400000">
              <a:off x="7126149" y="1211524"/>
              <a:ext cx="876793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1B27AA2E-A92B-4EA2-B064-81942D96E915}"/>
                </a:ext>
              </a:extLst>
            </p:cNvPr>
            <p:cNvSpPr/>
            <p:nvPr/>
          </p:nvSpPr>
          <p:spPr>
            <a:xfrm rot="5400000">
              <a:off x="7525854" y="757880"/>
              <a:ext cx="77383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CC5E6849-39AA-41D4-90EF-2D76904EC4D5}"/>
                </a:ext>
              </a:extLst>
            </p:cNvPr>
            <p:cNvSpPr/>
            <p:nvPr/>
          </p:nvSpPr>
          <p:spPr>
            <a:xfrm rot="5400000">
              <a:off x="7525854" y="1661291"/>
              <a:ext cx="77383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26" name="TextBox 2">
            <a:extLst>
              <a:ext uri="{FF2B5EF4-FFF2-40B4-BE49-F238E27FC236}">
                <a16:creationId xmlns="" xmlns:a16="http://schemas.microsoft.com/office/drawing/2014/main" id="{537D0FD1-6C2F-4C37-B659-D362B0917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SC-1502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D842BE-9645-4AA3-A2C9-655918876F31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5310FF5-3C19-4581-B0CF-8043982F6343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6EA9CA2-0172-4D83-A8F0-C6829709E969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4934E094-6229-46C3-84E8-018B12C2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91104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D8F514C-059F-4197-A637-E0ED3C1EF1C0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490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TextBox 1">
            <a:extLst>
              <a:ext uri="{FF2B5EF4-FFF2-40B4-BE49-F238E27FC236}">
                <a16:creationId xmlns="" xmlns:a16="http://schemas.microsoft.com/office/drawing/2014/main" id="{E6B39E75-92F6-4BEF-9048-A87FBE64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1817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FAQ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CCF8CE20-49C6-41B7-BE3F-BFB75E44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13759"/>
              </p:ext>
            </p:extLst>
          </p:nvPr>
        </p:nvGraphicFramePr>
        <p:xfrm>
          <a:off x="1061128" y="3068960"/>
          <a:ext cx="5550769" cy="162907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534188">
                  <a:extLst>
                    <a:ext uri="{9D8B030D-6E8A-4147-A177-3AD203B41FA5}">
                      <a16:colId xmlns="" xmlns:a16="http://schemas.microsoft.com/office/drawing/2014/main" val="16204514"/>
                    </a:ext>
                  </a:extLst>
                </a:gridCol>
                <a:gridCol w="2859320">
                  <a:extLst>
                    <a:ext uri="{9D8B030D-6E8A-4147-A177-3AD203B41FA5}">
                      <a16:colId xmlns="" xmlns:a16="http://schemas.microsoft.com/office/drawing/2014/main" val="864181614"/>
                    </a:ext>
                  </a:extLst>
                </a:gridCol>
                <a:gridCol w="645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22362">
                  <a:extLst>
                    <a:ext uri="{9D8B030D-6E8A-4147-A177-3AD203B41FA5}">
                      <a16:colId xmlns="" xmlns:a16="http://schemas.microsoft.com/office/drawing/2014/main" val="3173791889"/>
                    </a:ext>
                  </a:extLst>
                </a:gridCol>
                <a:gridCol w="589245">
                  <a:extLst>
                    <a:ext uri="{9D8B030D-6E8A-4147-A177-3AD203B41FA5}">
                      <a16:colId xmlns="" xmlns:a16="http://schemas.microsoft.com/office/drawing/2014/main" val="1794210758"/>
                    </a:ext>
                  </a:extLst>
                </a:gridCol>
              </a:tblGrid>
              <a:tr h="189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403838"/>
                  </a:ext>
                </a:extLst>
              </a:tr>
              <a:tr h="208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업무권한 변경요청을 하고 싶은데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..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2020.10.10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1768027"/>
                  </a:ext>
                </a:extLst>
              </a:tr>
              <a:tr h="208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자살유발 신고는 어떻게 진행되나요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2020.10.10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3265199"/>
                  </a:ext>
                </a:extLst>
              </a:tr>
              <a:tr h="208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최신자료 요청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2020.10.10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4527948"/>
                  </a:ext>
                </a:extLst>
              </a:tr>
              <a:tr h="208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2" marR="91452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3587670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8100119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5978545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5305182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7C89CE0-A724-4F07-B6EF-E7C2B8701960}"/>
              </a:ext>
            </a:extLst>
          </p:cNvPr>
          <p:cNvSpPr/>
          <p:nvPr/>
        </p:nvSpPr>
        <p:spPr>
          <a:xfrm>
            <a:off x="1061127" y="2118660"/>
            <a:ext cx="5655274" cy="354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AC407DC-E4AD-4A0C-9845-742FFDE0523A}"/>
              </a:ext>
            </a:extLst>
          </p:cNvPr>
          <p:cNvSpPr/>
          <p:nvPr/>
        </p:nvSpPr>
        <p:spPr>
          <a:xfrm>
            <a:off x="6118391" y="2211340"/>
            <a:ext cx="540000" cy="1512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A11BFDD-2764-4FC2-9A01-47C8D8377D71}"/>
              </a:ext>
            </a:extLst>
          </p:cNvPr>
          <p:cNvGrpSpPr/>
          <p:nvPr/>
        </p:nvGrpSpPr>
        <p:grpSpPr>
          <a:xfrm>
            <a:off x="3603665" y="2194905"/>
            <a:ext cx="2419858" cy="215444"/>
            <a:chOff x="3736425" y="1398918"/>
            <a:chExt cx="2419858" cy="215444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186B2013-301E-4746-91A1-086186406F4E}"/>
                </a:ext>
              </a:extLst>
            </p:cNvPr>
            <p:cNvSpPr/>
            <p:nvPr/>
          </p:nvSpPr>
          <p:spPr>
            <a:xfrm>
              <a:off x="3736425" y="1398918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0E8ADD6D-2D62-4DCD-A5C7-1C34FB126B0B}"/>
                </a:ext>
              </a:extLst>
            </p:cNvPr>
            <p:cNvSpPr/>
            <p:nvPr/>
          </p:nvSpPr>
          <p:spPr>
            <a:xfrm>
              <a:off x="4706286" y="1415354"/>
              <a:ext cx="1449997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F99228C4-6A19-4EFA-8082-FD348E99DF88}"/>
                </a:ext>
              </a:extLst>
            </p:cNvPr>
            <p:cNvSpPr/>
            <p:nvPr/>
          </p:nvSpPr>
          <p:spPr>
            <a:xfrm>
              <a:off x="4536371" y="1415354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28A3EB6C-7E0E-4505-9E7A-EA86820CC7C0}"/>
                </a:ext>
              </a:extLst>
            </p:cNvPr>
            <p:cNvSpPr/>
            <p:nvPr/>
          </p:nvSpPr>
          <p:spPr>
            <a:xfrm>
              <a:off x="4166489" y="1415354"/>
              <a:ext cx="367059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18B5769-5D2E-468E-9EC5-70902EBBF7D8}"/>
              </a:ext>
            </a:extLst>
          </p:cNvPr>
          <p:cNvGrpSpPr/>
          <p:nvPr/>
        </p:nvGrpSpPr>
        <p:grpSpPr>
          <a:xfrm>
            <a:off x="1134472" y="2202620"/>
            <a:ext cx="2490976" cy="215444"/>
            <a:chOff x="1018345" y="2202620"/>
            <a:chExt cx="2490976" cy="215444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28D458D6-3782-4BBC-ABCF-B274862675C6}"/>
                </a:ext>
              </a:extLst>
            </p:cNvPr>
            <p:cNvSpPr/>
            <p:nvPr/>
          </p:nvSpPr>
          <p:spPr>
            <a:xfrm>
              <a:off x="1556970" y="2219056"/>
              <a:ext cx="720080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2000-05-20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Calendar">
              <a:extLst>
                <a:ext uri="{FF2B5EF4-FFF2-40B4-BE49-F238E27FC236}">
                  <a16:creationId xmlns="" xmlns:a16="http://schemas.microsoft.com/office/drawing/2014/main" id="{3322ADFA-C7D0-4D61-AA93-D416EA6CA7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01316" y="2219056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3D365162-EB0E-4F45-B116-1E0D82F2D928}"/>
                </a:ext>
              </a:extLst>
            </p:cNvPr>
            <p:cNvSpPr/>
            <p:nvPr/>
          </p:nvSpPr>
          <p:spPr>
            <a:xfrm>
              <a:off x="2601442" y="2219056"/>
              <a:ext cx="720080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2021-06-20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Calendar">
              <a:extLst>
                <a:ext uri="{FF2B5EF4-FFF2-40B4-BE49-F238E27FC236}">
                  <a16:creationId xmlns="" xmlns:a16="http://schemas.microsoft.com/office/drawing/2014/main" id="{A30BCF36-C6EF-4533-8722-D8B0331B37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357526" y="2219056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85FBBE72-1769-4D68-955C-66B9FCFC91E1}"/>
                </a:ext>
              </a:extLst>
            </p:cNvPr>
            <p:cNvSpPr/>
            <p:nvPr/>
          </p:nvSpPr>
          <p:spPr>
            <a:xfrm>
              <a:off x="2443250" y="2219056"/>
              <a:ext cx="158192" cy="15179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1B72076F-FD8F-4113-B9C2-D746BB855912}"/>
                </a:ext>
              </a:extLst>
            </p:cNvPr>
            <p:cNvSpPr/>
            <p:nvPr/>
          </p:nvSpPr>
          <p:spPr>
            <a:xfrm>
              <a:off x="1018345" y="2202620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조회기간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F7BA0DCF-7850-4DD8-8EB2-38A1BE17ED95}"/>
              </a:ext>
            </a:extLst>
          </p:cNvPr>
          <p:cNvSpPr/>
          <p:nvPr/>
        </p:nvSpPr>
        <p:spPr>
          <a:xfrm>
            <a:off x="3908090" y="3326640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800" dirty="0" err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EE38C59E-C001-4339-8013-916086E634EE}"/>
              </a:ext>
            </a:extLst>
          </p:cNvPr>
          <p:cNvGrpSpPr/>
          <p:nvPr/>
        </p:nvGrpSpPr>
        <p:grpSpPr>
          <a:xfrm>
            <a:off x="6636359" y="3084207"/>
            <a:ext cx="174921" cy="1629072"/>
            <a:chOff x="7522249" y="794081"/>
            <a:chExt cx="84593" cy="948195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CEB696A7-9EB7-42B0-900B-AE4893B8C72D}"/>
                </a:ext>
              </a:extLst>
            </p:cNvPr>
            <p:cNvSpPr/>
            <p:nvPr/>
          </p:nvSpPr>
          <p:spPr>
            <a:xfrm rot="5400000">
              <a:off x="7126149" y="1211524"/>
              <a:ext cx="876793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4497D57D-F3C8-4518-BAD9-353BBCADC0AD}"/>
                </a:ext>
              </a:extLst>
            </p:cNvPr>
            <p:cNvSpPr/>
            <p:nvPr/>
          </p:nvSpPr>
          <p:spPr>
            <a:xfrm rot="5400000">
              <a:off x="7521023" y="795308"/>
              <a:ext cx="87045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CFEF5BF7-37E3-467A-9645-742D1F2DD318}"/>
                </a:ext>
              </a:extLst>
            </p:cNvPr>
            <p:cNvSpPr/>
            <p:nvPr/>
          </p:nvSpPr>
          <p:spPr>
            <a:xfrm rot="5400000">
              <a:off x="7527420" y="1662855"/>
              <a:ext cx="74250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1F313336-F6AE-49EE-BA82-2D2FBC3A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63617"/>
              </p:ext>
            </p:extLst>
          </p:nvPr>
        </p:nvGraphicFramePr>
        <p:xfrm>
          <a:off x="7061199" y="836712"/>
          <a:ext cx="2686650" cy="250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11962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서비스</a:t>
                      </a: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조회기간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게시판 등록일 기준으로 날짜 선택하여 조회 가능한 검색 기능 제공</a:t>
                      </a: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내용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 등 선택하여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검색어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입력 후 검색 가능한 기능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분류별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FAQ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버튼 클릭 시 해당 분류에 맞는 게시글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 정보에 대한 리스트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이내 글에는 최신 등록된 글로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페이지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1732278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9522927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8344DA90-399E-4A0C-B5F7-279D8F9E457F}"/>
              </a:ext>
            </a:extLst>
          </p:cNvPr>
          <p:cNvSpPr/>
          <p:nvPr/>
        </p:nvSpPr>
        <p:spPr>
          <a:xfrm>
            <a:off x="1061127" y="3276328"/>
            <a:ext cx="5554304" cy="14736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95" name="Oval 42">
            <a:extLst>
              <a:ext uri="{FF2B5EF4-FFF2-40B4-BE49-F238E27FC236}">
                <a16:creationId xmlns="" xmlns:a16="http://schemas.microsoft.com/office/drawing/2014/main" id="{0BA87B45-7D91-4281-8C60-A520ABA5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127" y="205654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96" name="Oval 42">
            <a:extLst>
              <a:ext uri="{FF2B5EF4-FFF2-40B4-BE49-F238E27FC236}">
                <a16:creationId xmlns="" xmlns:a16="http://schemas.microsoft.com/office/drawing/2014/main" id="{53BDB7E5-8BC1-4075-A65B-9717F5E00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45" y="323375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F7BA0DCF-7850-4DD8-8EB2-38A1BE17ED95}"/>
              </a:ext>
            </a:extLst>
          </p:cNvPr>
          <p:cNvSpPr/>
          <p:nvPr/>
        </p:nvSpPr>
        <p:spPr>
          <a:xfrm>
            <a:off x="3908090" y="3525035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800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Oval 42">
            <a:extLst>
              <a:ext uri="{FF2B5EF4-FFF2-40B4-BE49-F238E27FC236}">
                <a16:creationId xmlns="" xmlns:a16="http://schemas.microsoft.com/office/drawing/2014/main" id="{53BDB7E5-8BC1-4075-A65B-9717F5E00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75" y="344363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8344DA90-399E-4A0C-B5F7-279D8F9E457F}"/>
              </a:ext>
            </a:extLst>
          </p:cNvPr>
          <p:cNvSpPr/>
          <p:nvPr/>
        </p:nvSpPr>
        <p:spPr>
          <a:xfrm>
            <a:off x="1520511" y="3317650"/>
            <a:ext cx="2597662" cy="3786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게시판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061199" y="5470227"/>
            <a:ext cx="2695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/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정보는 </a:t>
            </a:r>
            <a:r>
              <a:rPr kumimoji="0" lang="ko-KR" altLang="en-US" sz="9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종료일자가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시작일자보다 이전일 수 없음</a:t>
            </a:r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(Validation Check 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6F96A836-8F16-4A4D-AE11-B226AD1A6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34351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E0B491D-84BD-4B9A-9160-C3D65203C99D}"/>
              </a:ext>
            </a:extLst>
          </p:cNvPr>
          <p:cNvSpPr txBox="1"/>
          <p:nvPr/>
        </p:nvSpPr>
        <p:spPr>
          <a:xfrm>
            <a:off x="2087104" y="5022198"/>
            <a:ext cx="36939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◀◀  ◀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| 2 | 3 | 4 | 5 | 6 | 7 | 8 | 9 | 10  ▶  ▶▶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B3FAE01A-DE00-4B83-9A5A-FA8E05E5614D}"/>
              </a:ext>
            </a:extLst>
          </p:cNvPr>
          <p:cNvSpPr/>
          <p:nvPr/>
        </p:nvSpPr>
        <p:spPr>
          <a:xfrm>
            <a:off x="2576710" y="5022199"/>
            <a:ext cx="2699530" cy="3031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51" name="Oval 42">
            <a:extLst>
              <a:ext uri="{FF2B5EF4-FFF2-40B4-BE49-F238E27FC236}">
                <a16:creationId xmlns="" xmlns:a16="http://schemas.microsoft.com/office/drawing/2014/main" id="{878E7D91-D7CC-4C93-901F-36BEF9DE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785" y="5372770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60DABAC-88DB-45CD-8551-968EC1E928DB}"/>
              </a:ext>
            </a:extLst>
          </p:cNvPr>
          <p:cNvSpPr/>
          <p:nvPr/>
        </p:nvSpPr>
        <p:spPr>
          <a:xfrm>
            <a:off x="1363946" y="2742837"/>
            <a:ext cx="1539496" cy="2387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자살유발정보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유해정보 신고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E6E2D38-9E5E-420C-BA9D-E36BDCA50816}"/>
              </a:ext>
            </a:extLst>
          </p:cNvPr>
          <p:cNvSpPr/>
          <p:nvPr/>
        </p:nvSpPr>
        <p:spPr>
          <a:xfrm>
            <a:off x="2971755" y="2738977"/>
            <a:ext cx="1074297" cy="2387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자살 장면 모니터링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BAE3E9E7-5EBA-44FD-A582-275F00429EDC}"/>
              </a:ext>
            </a:extLst>
          </p:cNvPr>
          <p:cNvSpPr/>
          <p:nvPr/>
        </p:nvSpPr>
        <p:spPr>
          <a:xfrm>
            <a:off x="4108908" y="2731448"/>
            <a:ext cx="1074297" cy="2387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 활동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6944F09-BBAC-46C8-BC48-EC2F8A324EC4}"/>
              </a:ext>
            </a:extLst>
          </p:cNvPr>
          <p:cNvSpPr/>
          <p:nvPr/>
        </p:nvSpPr>
        <p:spPr>
          <a:xfrm>
            <a:off x="5246061" y="2729999"/>
            <a:ext cx="1074297" cy="2387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문의 사항</a:t>
            </a:r>
          </a:p>
        </p:txBody>
      </p:sp>
      <p:sp>
        <p:nvSpPr>
          <p:cNvPr id="67" name="Oval 42">
            <a:extLst>
              <a:ext uri="{FF2B5EF4-FFF2-40B4-BE49-F238E27FC236}">
                <a16:creationId xmlns="" xmlns:a16="http://schemas.microsoft.com/office/drawing/2014/main" id="{119AB94E-01A9-4D89-A2BA-04ABBCB3A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32" y="2786127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70" name="TextBox 2">
            <a:extLst>
              <a:ext uri="{FF2B5EF4-FFF2-40B4-BE49-F238E27FC236}">
                <a16:creationId xmlns="" xmlns:a16="http://schemas.microsoft.com/office/drawing/2014/main" id="{F0D6B0EF-385F-4602-8C42-4CE73F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SC-1503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39D7C0B-2E44-457F-AE0A-FB7B4D083206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F68BCE2-129F-47F9-9AE8-C958D0FD5DD4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75592477-5406-4C49-9C53-ED16454FC235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EB274AE5-2A2A-4E83-A055-7E8486A48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65280"/>
              </p:ext>
            </p:extLst>
          </p:nvPr>
        </p:nvGraphicFramePr>
        <p:xfrm>
          <a:off x="130947" y="946262"/>
          <a:ext cx="6679004" cy="51308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1921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공지사항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FAQ</a:t>
                      </a:r>
                      <a:endParaRPr lang="ko-KR" altLang="en-US" sz="900" b="1" u="sng" kern="12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02ABA10-F526-4F5F-86C6-090F95DEACB2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853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TextBox 1">
            <a:extLst>
              <a:ext uri="{FF2B5EF4-FFF2-40B4-BE49-F238E27FC236}">
                <a16:creationId xmlns="" xmlns:a16="http://schemas.microsoft.com/office/drawing/2014/main" id="{E6B39E75-92F6-4BEF-9048-A87FBE64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7988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FAQ &gt; FAQ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1F313336-F6AE-49EE-BA82-2D2FBC3A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68649"/>
              </p:ext>
            </p:extLst>
          </p:nvPr>
        </p:nvGraphicFramePr>
        <p:xfrm>
          <a:off x="7061199" y="836712"/>
          <a:ext cx="2717801" cy="163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게시판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정보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게시판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내용 정보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 다운로드 기능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목록 페이지로 이동</a:t>
                      </a:r>
                      <a:endParaRPr kumimoji="0" lang="en-US" altLang="ko-KR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1732278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9522927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="" xmlns:a16="http://schemas.microsoft.com/office/drawing/2014/main" id="{C9A70CF8-CE24-4596-8488-C7A166F4C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20142"/>
              </p:ext>
            </p:extLst>
          </p:nvPr>
        </p:nvGraphicFramePr>
        <p:xfrm>
          <a:off x="1279798" y="2137585"/>
          <a:ext cx="5365693" cy="2263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0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59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작성내용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</a:t>
                      </a:r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1.hwp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C1F8C8B5-4A2D-4766-A4A3-81ED9796DC9C}"/>
              </a:ext>
            </a:extLst>
          </p:cNvPr>
          <p:cNvSpPr/>
          <p:nvPr/>
        </p:nvSpPr>
        <p:spPr>
          <a:xfrm>
            <a:off x="3749310" y="4643239"/>
            <a:ext cx="576000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122" name="직사각형 69">
            <a:extLst>
              <a:ext uri="{FF2B5EF4-FFF2-40B4-BE49-F238E27FC236}">
                <a16:creationId xmlns="" xmlns:a16="http://schemas.microsoft.com/office/drawing/2014/main" id="{A722C4DD-B756-4200-AB24-BA12763B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494" y="2242842"/>
            <a:ext cx="3854875" cy="1952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Oval 42">
            <a:extLst>
              <a:ext uri="{FF2B5EF4-FFF2-40B4-BE49-F238E27FC236}">
                <a16:creationId xmlns="" xmlns:a16="http://schemas.microsoft.com/office/drawing/2014/main" id="{3CA8DAF0-2125-40E9-9988-B21B2EE24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986" y="4155828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72" name="TextBox 2">
            <a:extLst>
              <a:ext uri="{FF2B5EF4-FFF2-40B4-BE49-F238E27FC236}">
                <a16:creationId xmlns="" xmlns:a16="http://schemas.microsoft.com/office/drawing/2014/main" id="{BA710902-909B-4EFA-BF9F-144A4444E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SC-1504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직선 연결선 36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</a:p>
        </p:txBody>
      </p:sp>
      <p:sp>
        <p:nvSpPr>
          <p:cNvPr id="55" name="직사각형 69">
            <a:extLst>
              <a:ext uri="{FF2B5EF4-FFF2-40B4-BE49-F238E27FC236}">
                <a16:creationId xmlns="" xmlns:a16="http://schemas.microsoft.com/office/drawing/2014/main" id="{A722C4DD-B756-4200-AB24-BA12763B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495" y="2598867"/>
            <a:ext cx="3640308" cy="13961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="" xmlns:a16="http://schemas.microsoft.com/office/drawing/2014/main" id="{71D6A431-EF8E-4C91-B265-458183697FA0}"/>
              </a:ext>
            </a:extLst>
          </p:cNvPr>
          <p:cNvGrpSpPr/>
          <p:nvPr/>
        </p:nvGrpSpPr>
        <p:grpSpPr>
          <a:xfrm>
            <a:off x="6213802" y="2598863"/>
            <a:ext cx="190072" cy="1396203"/>
            <a:chOff x="7522250" y="761483"/>
            <a:chExt cx="84593" cy="704144"/>
          </a:xfrm>
        </p:grpSpPr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DD1E208F-8A96-45E9-83E2-A212DCD087B6}"/>
                </a:ext>
              </a:extLst>
            </p:cNvPr>
            <p:cNvSpPr/>
            <p:nvPr/>
          </p:nvSpPr>
          <p:spPr>
            <a:xfrm rot="5400000">
              <a:off x="7271023" y="1066650"/>
              <a:ext cx="587045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1B27AA2E-A92B-4EA2-B064-81942D96E915}"/>
                </a:ext>
              </a:extLst>
            </p:cNvPr>
            <p:cNvSpPr/>
            <p:nvPr/>
          </p:nvSpPr>
          <p:spPr>
            <a:xfrm rot="5400000">
              <a:off x="7527305" y="756428"/>
              <a:ext cx="74481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CC5E6849-39AA-41D4-90EF-2D76904EC4D5}"/>
                </a:ext>
              </a:extLst>
            </p:cNvPr>
            <p:cNvSpPr/>
            <p:nvPr/>
          </p:nvSpPr>
          <p:spPr>
            <a:xfrm rot="5400000">
              <a:off x="7529020" y="1387804"/>
              <a:ext cx="7105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166" name="Oval 42">
            <a:extLst>
              <a:ext uri="{FF2B5EF4-FFF2-40B4-BE49-F238E27FC236}">
                <a16:creationId xmlns="" xmlns:a16="http://schemas.microsoft.com/office/drawing/2014/main" id="{BEFD46F2-4996-442B-B7B0-CE1A41CD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147" y="3352399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2" name="Oval 42">
            <a:extLst>
              <a:ext uri="{FF2B5EF4-FFF2-40B4-BE49-F238E27FC236}">
                <a16:creationId xmlns="" xmlns:a16="http://schemas.microsoft.com/office/drawing/2014/main" id="{BEFD46F2-4996-442B-B7B0-CE1A41CD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147" y="2293641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9" name="Oval 42">
            <a:extLst>
              <a:ext uri="{FF2B5EF4-FFF2-40B4-BE49-F238E27FC236}">
                <a16:creationId xmlns="" xmlns:a16="http://schemas.microsoft.com/office/drawing/2014/main" id="{036182DE-CE9A-4E81-9DA8-6A96828B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976" y="446843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8DFD3EC-1F4D-4639-90B7-FA054C2EE095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67F0811-C8BE-4DF4-A187-2DB06F3EC24F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4F7C320-BC6C-48C2-9982-A2E3BFF4D495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D9E694BA-25A1-41E2-B9EE-3279FDC9F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67499"/>
              </p:ext>
            </p:extLst>
          </p:nvPr>
        </p:nvGraphicFramePr>
        <p:xfrm>
          <a:off x="130947" y="946262"/>
          <a:ext cx="6679004" cy="477530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7FE89D59-30F8-45CD-89BC-E4CAD9E7333A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14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>
            <a:extLst>
              <a:ext uri="{FF2B5EF4-FFF2-40B4-BE49-F238E27FC236}">
                <a16:creationId xmlns="" xmlns:a16="http://schemas.microsoft.com/office/drawing/2014/main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0679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SC-1011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EA5F855-E3CE-4BE4-922A-7171CBF0F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17561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5996"/>
              </p:ext>
            </p:extLst>
          </p:nvPr>
        </p:nvGraphicFramePr>
        <p:xfrm>
          <a:off x="7061199" y="836712"/>
          <a:ext cx="2717801" cy="18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이용약관 가이드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3397D180-AED2-437A-8567-BFA82CC2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88046"/>
              </p:ext>
            </p:extLst>
          </p:nvPr>
        </p:nvGraphicFramePr>
        <p:xfrm>
          <a:off x="130947" y="946262"/>
          <a:ext cx="6679004" cy="23876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</a:tbl>
          </a:graphicData>
        </a:graphic>
      </p:graphicFrame>
      <p:sp>
        <p:nvSpPr>
          <p:cNvPr id="46" name="모서리가 둥근 직사각형 34">
            <a:extLst>
              <a:ext uri="{FF2B5EF4-FFF2-40B4-BE49-F238E27FC236}">
                <a16:creationId xmlns="" xmlns:a16="http://schemas.microsoft.com/office/drawing/2014/main" id="{748C60C1-53B6-437F-815E-8F42A1AE3E2E}"/>
              </a:ext>
            </a:extLst>
          </p:cNvPr>
          <p:cNvSpPr/>
          <p:nvPr/>
        </p:nvSpPr>
        <p:spPr bwMode="auto">
          <a:xfrm>
            <a:off x="141417" y="1591566"/>
            <a:ext cx="6538981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이용약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7" y="5589240"/>
            <a:ext cx="6791009" cy="2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806" y="1989079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7679" y="2312876"/>
            <a:ext cx="650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dirty="0"/>
              <a:t>이 약관은 현재 홈페이지에서 제공하는 서비스의 이용과 관련하여 기관과 회원과의 권리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의무 및 책임사항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기타 필요한 사항을 규정함을 목적으로 합니다</a:t>
            </a:r>
            <a:r>
              <a:rPr lang="en-US" altLang="ko-KR" sz="1000" b="0" dirty="0"/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398" y="2832220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4364" y="3166026"/>
            <a:ext cx="6502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dirty="0"/>
              <a:t>이 약관에서 사용하는 용어의 정의는 다음과 같습니다</a:t>
            </a:r>
            <a:r>
              <a:rPr lang="en-US" altLang="ko-KR" sz="1000" b="0" dirty="0"/>
              <a:t>.</a:t>
            </a:r>
          </a:p>
          <a:p>
            <a:r>
              <a:rPr lang="en-US" altLang="ko-KR" sz="1000" b="0" dirty="0" smtClean="0"/>
              <a:t> 1</a:t>
            </a:r>
            <a:r>
              <a:rPr lang="en-US" altLang="ko-KR" sz="1000" b="0" dirty="0"/>
              <a:t>. "</a:t>
            </a:r>
            <a:r>
              <a:rPr lang="ko-KR" altLang="en-US" sz="1000" b="0" dirty="0"/>
              <a:t>서비스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라 함은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회원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이 이용할 수 있는 서비스를 의미합니다</a:t>
            </a:r>
            <a:r>
              <a:rPr lang="en-US" altLang="ko-KR" sz="1000" b="0" dirty="0"/>
              <a:t>.</a:t>
            </a:r>
          </a:p>
          <a:p>
            <a:r>
              <a:rPr lang="en-US" altLang="ko-KR" sz="1000" b="0" dirty="0" smtClean="0"/>
              <a:t> 2</a:t>
            </a:r>
            <a:r>
              <a:rPr lang="en-US" altLang="ko-KR" sz="1000" b="0" dirty="0"/>
              <a:t>. "</a:t>
            </a:r>
            <a:r>
              <a:rPr lang="ko-KR" altLang="en-US" sz="1000" b="0" dirty="0"/>
              <a:t>회원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이라 함은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서비스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에 접속하여 이 약관에 따라 가입을 하고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서비스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를 이용하는 고객을 말합니다</a:t>
            </a:r>
            <a:r>
              <a:rPr lang="en-US" altLang="ko-KR" sz="1000" b="0" dirty="0"/>
              <a:t>.</a:t>
            </a:r>
          </a:p>
          <a:p>
            <a:r>
              <a:rPr lang="en-US" altLang="ko-KR" sz="1000" b="0" dirty="0" smtClean="0"/>
              <a:t> 3</a:t>
            </a:r>
            <a:r>
              <a:rPr lang="en-US" altLang="ko-KR" sz="1000" b="0" dirty="0"/>
              <a:t>. "</a:t>
            </a:r>
            <a:r>
              <a:rPr lang="ko-KR" altLang="en-US" sz="1000" b="0" dirty="0"/>
              <a:t>아이디</a:t>
            </a:r>
            <a:r>
              <a:rPr lang="en-US" altLang="ko-KR" sz="1000" b="0" dirty="0"/>
              <a:t>(ID)"</a:t>
            </a:r>
            <a:r>
              <a:rPr lang="ko-KR" altLang="en-US" sz="1000" b="0" dirty="0"/>
              <a:t>라 함은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회원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의 식별과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서비스</a:t>
            </a:r>
            <a:r>
              <a:rPr lang="en-US" altLang="ko-KR" sz="1000" b="0" dirty="0"/>
              <a:t>" </a:t>
            </a:r>
            <a:r>
              <a:rPr lang="ko-KR" altLang="en-US" sz="1000" b="0" dirty="0"/>
              <a:t>이용을 위하여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회원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이 정하고 위 기관과 승인하는 문자와 숫자의 조합을 의미합니다</a:t>
            </a:r>
            <a:r>
              <a:rPr lang="en-US" altLang="ko-KR" sz="1000" b="0" dirty="0"/>
              <a:t>.</a:t>
            </a:r>
          </a:p>
          <a:p>
            <a:r>
              <a:rPr lang="en-US" altLang="ko-KR" sz="1000" b="0" dirty="0" smtClean="0"/>
              <a:t> 4</a:t>
            </a:r>
            <a:r>
              <a:rPr lang="en-US" altLang="ko-KR" sz="1000" b="0" dirty="0"/>
              <a:t>. "</a:t>
            </a:r>
            <a:r>
              <a:rPr lang="ko-KR" altLang="en-US" sz="1000" b="0" dirty="0"/>
              <a:t>비밀번호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라 함은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회원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이 부여 받은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아이디와 일치되는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회원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임을 확인하고 비밀보호를 위해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회원</a:t>
            </a:r>
            <a:r>
              <a:rPr lang="en-US" altLang="ko-KR" sz="1000" b="0" dirty="0"/>
              <a:t>" </a:t>
            </a:r>
            <a:r>
              <a:rPr lang="ko-KR" altLang="en-US" sz="1000" b="0" dirty="0"/>
              <a:t>자신이 정한 문자 또는 숫자의 조합을 의미합니다</a:t>
            </a:r>
            <a:r>
              <a:rPr lang="en-US" altLang="ko-KR" sz="1000" b="0" dirty="0"/>
              <a:t>.</a:t>
            </a:r>
          </a:p>
          <a:p>
            <a:r>
              <a:rPr lang="en-US" altLang="ko-KR" sz="1000" b="0" dirty="0" smtClean="0"/>
              <a:t> 5.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게시물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이라 함은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회원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이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서비스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를 이용함에 있어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서비스상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에 게시한 내용을 의미합니다</a:t>
            </a:r>
            <a:r>
              <a:rPr lang="en-US" altLang="ko-KR" sz="1000" b="0" dirty="0"/>
              <a:t>.</a:t>
            </a:r>
          </a:p>
        </p:txBody>
      </p:sp>
      <p:sp>
        <p:nvSpPr>
          <p:cNvPr id="60" name="Oval 42">
            <a:extLst>
              <a:ext uri="{FF2B5EF4-FFF2-40B4-BE49-F238E27FC236}">
                <a16:creationId xmlns="" xmlns:a16="http://schemas.microsoft.com/office/drawing/2014/main" id="{204F5F37-47C2-4C23-A43F-FCD6F754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5" y="204765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0B9F728-3FE5-4261-A0B8-7FF871B2A339}"/>
              </a:ext>
            </a:extLst>
          </p:cNvPr>
          <p:cNvSpPr/>
          <p:nvPr/>
        </p:nvSpPr>
        <p:spPr>
          <a:xfrm>
            <a:off x="150806" y="5589239"/>
            <a:ext cx="624936" cy="2668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83732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135" y="2846600"/>
            <a:ext cx="9204512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999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6.1 </a:t>
            </a:r>
            <a:r>
              <a:rPr kumimoji="0" lang="ko-KR" altLang="en-US" sz="3999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985338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DEA68FC2-EB1F-4782-B7BD-222701B53E7A}"/>
              </a:ext>
            </a:extLst>
          </p:cNvPr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모서리가 둥근 직사각형 34">
            <a:extLst>
              <a:ext uri="{FF2B5EF4-FFF2-40B4-BE49-F238E27FC236}">
                <a16:creationId xmlns="" xmlns:a16="http://schemas.microsoft.com/office/drawing/2014/main" id="{92C059B6-FE4E-4F35-8077-BBCA99C0401D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人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월별 자원봉사시간 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03971E2-7101-4C52-B55D-43BAFA3A3428}"/>
              </a:ext>
            </a:extLst>
          </p:cNvPr>
          <p:cNvSpPr/>
          <p:nvPr/>
        </p:nvSpPr>
        <p:spPr>
          <a:xfrm>
            <a:off x="1061127" y="2118660"/>
            <a:ext cx="5655274" cy="354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D340F7-DBBA-4FCB-8665-BB2D29EEF2BA}"/>
              </a:ext>
            </a:extLst>
          </p:cNvPr>
          <p:cNvSpPr/>
          <p:nvPr/>
        </p:nvSpPr>
        <p:spPr>
          <a:xfrm>
            <a:off x="6118391" y="2211340"/>
            <a:ext cx="540000" cy="1512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sp>
        <p:nvSpPr>
          <p:cNvPr id="13" name="Oval 42">
            <a:extLst>
              <a:ext uri="{FF2B5EF4-FFF2-40B4-BE49-F238E27FC236}">
                <a16:creationId xmlns="" xmlns:a16="http://schemas.microsoft.com/office/drawing/2014/main" id="{B63FE6A7-695F-4039-89A1-D2E84773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127" y="205654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76F9A29-8CFF-4564-AA04-DF8EF0531840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8DFA839-D529-4419-912C-8C9B4845ED3F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3CAB496-8E99-4C53-A4D3-EC6E715B583D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19DF509E-9B69-4EF5-BF1D-F4488AF3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3713"/>
              </p:ext>
            </p:extLst>
          </p:nvPr>
        </p:nvGraphicFramePr>
        <p:xfrm>
          <a:off x="130947" y="946262"/>
          <a:ext cx="6679004" cy="65024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봉사시간 조회</a:t>
                      </a:r>
                      <a:endParaRPr lang="en-US" altLang="ko-KR" sz="900" b="1" u="sng" kern="12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정보수정</a:t>
                      </a:r>
                      <a:endParaRPr lang="en-US" altLang="ko-KR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u="none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활동증명서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BBE8C283-F416-47D7-AEA6-4DE90440A3A2}"/>
              </a:ext>
            </a:extLst>
          </p:cNvPr>
          <p:cNvSpPr/>
          <p:nvPr/>
        </p:nvSpPr>
        <p:spPr>
          <a:xfrm>
            <a:off x="1159445" y="216886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활동기간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5D7B26A-6553-4B70-BC5F-4E59498C2393}"/>
              </a:ext>
            </a:extLst>
          </p:cNvPr>
          <p:cNvSpPr/>
          <p:nvPr/>
        </p:nvSpPr>
        <p:spPr>
          <a:xfrm>
            <a:off x="2137916" y="2194176"/>
            <a:ext cx="511852" cy="182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3CD32F4-6312-41D4-A709-7426C6AB18C5}"/>
              </a:ext>
            </a:extLst>
          </p:cNvPr>
          <p:cNvSpPr/>
          <p:nvPr/>
        </p:nvSpPr>
        <p:spPr>
          <a:xfrm>
            <a:off x="2649769" y="2194176"/>
            <a:ext cx="155462" cy="1826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C5D656A-D76F-48DD-8DAB-E6BD60D7AA5D}"/>
              </a:ext>
            </a:extLst>
          </p:cNvPr>
          <p:cNvSpPr/>
          <p:nvPr/>
        </p:nvSpPr>
        <p:spPr>
          <a:xfrm>
            <a:off x="2134193" y="2375974"/>
            <a:ext cx="511853" cy="558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E897693-D227-40A7-ADA4-F5FC082202CC}"/>
              </a:ext>
            </a:extLst>
          </p:cNvPr>
          <p:cNvSpPr/>
          <p:nvPr/>
        </p:nvSpPr>
        <p:spPr>
          <a:xfrm>
            <a:off x="2837623" y="2168860"/>
            <a:ext cx="4635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月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30A2408-C783-4689-9150-D45C5D402519}"/>
              </a:ext>
            </a:extLst>
          </p:cNvPr>
          <p:cNvSpPr/>
          <p:nvPr/>
        </p:nvSpPr>
        <p:spPr>
          <a:xfrm>
            <a:off x="3280637" y="2170442"/>
            <a:ext cx="511852" cy="182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718CA6F-B176-4F2D-A719-4B808B8D3C9A}"/>
              </a:ext>
            </a:extLst>
          </p:cNvPr>
          <p:cNvSpPr/>
          <p:nvPr/>
        </p:nvSpPr>
        <p:spPr>
          <a:xfrm>
            <a:off x="3792490" y="2170442"/>
            <a:ext cx="155462" cy="1826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ctr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07078C7-4A35-4D74-A29B-60F3E7322553}"/>
              </a:ext>
            </a:extLst>
          </p:cNvPr>
          <p:cNvSpPr/>
          <p:nvPr/>
        </p:nvSpPr>
        <p:spPr>
          <a:xfrm>
            <a:off x="3287771" y="2352240"/>
            <a:ext cx="511853" cy="558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3909542-69B8-4676-9D0E-B745D6661473}"/>
              </a:ext>
            </a:extLst>
          </p:cNvPr>
          <p:cNvSpPr/>
          <p:nvPr/>
        </p:nvSpPr>
        <p:spPr>
          <a:xfrm>
            <a:off x="1695885" y="2168860"/>
            <a:ext cx="4635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年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="" xmlns:a16="http://schemas.microsoft.com/office/drawing/2014/main" id="{48D8119E-2F50-4C81-BF99-62DAE46F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37236"/>
              </p:ext>
            </p:extLst>
          </p:nvPr>
        </p:nvGraphicFramePr>
        <p:xfrm>
          <a:off x="1094041" y="3066015"/>
          <a:ext cx="5586357" cy="677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2119">
                  <a:extLst>
                    <a:ext uri="{9D8B030D-6E8A-4147-A177-3AD203B41FA5}">
                      <a16:colId xmlns="" xmlns:a16="http://schemas.microsoft.com/office/drawing/2014/main" val="2687457655"/>
                    </a:ext>
                  </a:extLst>
                </a:gridCol>
                <a:gridCol w="1862119">
                  <a:extLst>
                    <a:ext uri="{9D8B030D-6E8A-4147-A177-3AD203B41FA5}">
                      <a16:colId xmlns="" xmlns:a16="http://schemas.microsoft.com/office/drawing/2014/main" val="1083511594"/>
                    </a:ext>
                  </a:extLst>
                </a:gridCol>
                <a:gridCol w="1862119">
                  <a:extLst>
                    <a:ext uri="{9D8B030D-6E8A-4147-A177-3AD203B41FA5}">
                      <a16:colId xmlns="" xmlns:a16="http://schemas.microsoft.com/office/drawing/2014/main" val="3623058069"/>
                    </a:ext>
                  </a:extLst>
                </a:gridCol>
              </a:tblGrid>
              <a:tr h="677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     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     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    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522515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DF15635-EE32-4758-A85F-E9206314B863}"/>
              </a:ext>
            </a:extLst>
          </p:cNvPr>
          <p:cNvSpPr txBox="1"/>
          <p:nvPr/>
        </p:nvSpPr>
        <p:spPr>
          <a:xfrm>
            <a:off x="1061126" y="3856500"/>
            <a:ext cx="5619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자원봉사 시간 입력 완료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※ 1365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자원봉사센터에서 확인하는데 주말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공휴일을 제외하고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일정도 소요될 수 있습니다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D559F79B-09DB-49E5-B83E-A7E61970B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39038"/>
              </p:ext>
            </p:extLst>
          </p:nvPr>
        </p:nvGraphicFramePr>
        <p:xfrm>
          <a:off x="7045736" y="844088"/>
          <a:ext cx="2717801" cy="36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활동기간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월로 조회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8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‘1365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봉사 시간 관리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메뉴에서 봉사시간 미부여시 사용자에게 예정 시간으로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관리자가 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‘1365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봉사 시간 관리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메뉴에서 봉사시간 부여시 사용자에게 완료 시간으로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sp>
        <p:nvSpPr>
          <p:cNvPr id="34" name="TextBox 2">
            <a:extLst>
              <a:ext uri="{FF2B5EF4-FFF2-40B4-BE49-F238E27FC236}">
                <a16:creationId xmlns="" xmlns:a16="http://schemas.microsoft.com/office/drawing/2014/main" id="{0E08AC86-0F07-47E1-B38E-435D36DDC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SC-1601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="" xmlns:a16="http://schemas.microsoft.com/office/drawing/2014/main" id="{962799BE-BC61-4C40-92E4-342537DA2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3837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봉사시간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9AECEC8D-9B51-496E-B780-CB65D8D08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00994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9E8D286-4831-4636-8714-243364630D85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818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직선 연결선 134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모서리가 둥근 직사각형 34">
            <a:extLst>
              <a:ext uri="{FF2B5EF4-FFF2-40B4-BE49-F238E27FC236}">
                <a16:creationId xmlns:a16="http://schemas.microsoft.com/office/drawing/2014/main" xmlns="" id="{ABC07AE1-D538-4D7B-805A-19C93C9609C8}"/>
              </a:ext>
            </a:extLst>
          </p:cNvPr>
          <p:cNvSpPr/>
          <p:nvPr/>
        </p:nvSpPr>
        <p:spPr bwMode="auto">
          <a:xfrm>
            <a:off x="1094924" y="1591566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개인정보관리</a:t>
            </a:r>
          </a:p>
        </p:txBody>
      </p:sp>
      <p:sp>
        <p:nvSpPr>
          <p:cNvPr id="95" name="TextBox 2">
            <a:extLst>
              <a:ext uri="{FF2B5EF4-FFF2-40B4-BE49-F238E27FC236}">
                <a16:creationId xmlns:a16="http://schemas.microsoft.com/office/drawing/2014/main" xmlns="" id="{57E523E8-BE00-4A6C-8DF5-5C29DE9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SC-1602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">
            <a:extLst>
              <a:ext uri="{FF2B5EF4-FFF2-40B4-BE49-F238E27FC236}">
                <a16:creationId xmlns:a16="http://schemas.microsoft.com/office/drawing/2014/main" xmlns="" id="{2D048F92-610C-451E-8364-FB7F00C4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3837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</a:t>
            </a: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78254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A634DBB-AB9E-4A18-BFF3-293D722E3708}"/>
              </a:ext>
            </a:extLst>
          </p:cNvPr>
          <p:cNvSpPr/>
          <p:nvPr/>
        </p:nvSpPr>
        <p:spPr>
          <a:xfrm>
            <a:off x="3031496" y="4398905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A257AD63-B4DD-4159-BC08-00FE6D1D0651}"/>
              </a:ext>
            </a:extLst>
          </p:cNvPr>
          <p:cNvSpPr/>
          <p:nvPr/>
        </p:nvSpPr>
        <p:spPr>
          <a:xfrm>
            <a:off x="3728740" y="4395107"/>
            <a:ext cx="642245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5564C1C3-3948-4A99-9268-C57765F00BAC}"/>
              </a:ext>
            </a:extLst>
          </p:cNvPr>
          <p:cNvSpPr/>
          <p:nvPr/>
        </p:nvSpPr>
        <p:spPr>
          <a:xfrm>
            <a:off x="4420016" y="4395107"/>
            <a:ext cx="617693" cy="1475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68" name="Oval 42">
            <a:extLst>
              <a:ext uri="{FF2B5EF4-FFF2-40B4-BE49-F238E27FC236}">
                <a16:creationId xmlns:a16="http://schemas.microsoft.com/office/drawing/2014/main" xmlns="" id="{06C54ABD-EB7E-4B8C-98E6-1459C230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451" y="425709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69" name="Oval 42">
            <a:extLst>
              <a:ext uri="{FF2B5EF4-FFF2-40B4-BE49-F238E27FC236}">
                <a16:creationId xmlns:a16="http://schemas.microsoft.com/office/drawing/2014/main" xmlns="" id="{E8E836A2-DC7F-45E1-A652-6AFEB4B1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156" y="4257092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70" name="Oval 42">
            <a:extLst>
              <a:ext uri="{FF2B5EF4-FFF2-40B4-BE49-F238E27FC236}">
                <a16:creationId xmlns:a16="http://schemas.microsoft.com/office/drawing/2014/main" xmlns="" id="{AE87390D-3CAE-4823-9AE5-02D5F449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424" y="4291893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7DE774C0-D489-433E-8E60-D713976C0389}"/>
              </a:ext>
            </a:extLst>
          </p:cNvPr>
          <p:cNvSpPr/>
          <p:nvPr/>
        </p:nvSpPr>
        <p:spPr>
          <a:xfrm>
            <a:off x="2463823" y="4998126"/>
            <a:ext cx="2897981" cy="1022885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F5D2429-C586-4B75-83F3-517205A6E062}"/>
              </a:ext>
            </a:extLst>
          </p:cNvPr>
          <p:cNvSpPr/>
          <p:nvPr/>
        </p:nvSpPr>
        <p:spPr>
          <a:xfrm>
            <a:off x="2463825" y="4790313"/>
            <a:ext cx="2897980" cy="209550"/>
          </a:xfrm>
          <a:prstGeom prst="rect">
            <a:avLst/>
          </a:prstGeom>
          <a:solidFill>
            <a:srgbClr val="3FAD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xmlns="" id="{F922D2B5-A781-413D-82D8-69BDBBD7BE8D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56126" y="4821653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ysClr val="window" lastClr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A80ADCF-08EB-434B-86DE-5C6DA148A30D}"/>
              </a:ext>
            </a:extLst>
          </p:cNvPr>
          <p:cNvSpPr txBox="1"/>
          <p:nvPr/>
        </p:nvSpPr>
        <p:spPr>
          <a:xfrm>
            <a:off x="2466353" y="4802755"/>
            <a:ext cx="27813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가입 탈퇴</a:t>
            </a:r>
          </a:p>
        </p:txBody>
      </p:sp>
      <p:sp>
        <p:nvSpPr>
          <p:cNvPr id="78" name="Text">
            <a:extLst>
              <a:ext uri="{FF2B5EF4-FFF2-40B4-BE49-F238E27FC236}">
                <a16:creationId xmlns:a16="http://schemas.microsoft.com/office/drawing/2014/main" xmlns="" id="{1571E55E-F168-42BC-B3F5-28A98EC035EF}"/>
              </a:ext>
            </a:extLst>
          </p:cNvPr>
          <p:cNvSpPr txBox="1"/>
          <p:nvPr/>
        </p:nvSpPr>
        <p:spPr>
          <a:xfrm>
            <a:off x="2770680" y="5199643"/>
            <a:ext cx="2522424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정말로 탈퇴 하시겠습니까</a:t>
            </a:r>
            <a:r>
              <a:rPr kumimoji="0"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6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6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시 활동 내용은 관리자에게 수집되며</a:t>
            </a:r>
            <a:r>
              <a:rPr kumimoji="0" lang="en-US" altLang="ko-KR" sz="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재가입 시 기존 활동 내용은 연계되지 않습니다</a:t>
            </a:r>
            <a:r>
              <a:rPr kumimoji="0" lang="en-US" altLang="ko-KR" sz="6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55B7BBD-FF1E-41D0-A1C0-AF0536935201}"/>
              </a:ext>
            </a:extLst>
          </p:cNvPr>
          <p:cNvSpPr/>
          <p:nvPr/>
        </p:nvSpPr>
        <p:spPr>
          <a:xfrm>
            <a:off x="3632674" y="5753450"/>
            <a:ext cx="682092" cy="14687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턀퇴하기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77" name="표 176">
            <a:extLst>
              <a:ext uri="{FF2B5EF4-FFF2-40B4-BE49-F238E27FC236}">
                <a16:creationId xmlns:a16="http://schemas.microsoft.com/office/drawing/2014/main" xmlns="" id="{D8B0C8CF-E1B3-4107-BB89-B3613F181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60120"/>
              </p:ext>
            </p:extLst>
          </p:nvPr>
        </p:nvGraphicFramePr>
        <p:xfrm>
          <a:off x="7045736" y="844088"/>
          <a:ext cx="2717801" cy="445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:a16="http://schemas.microsoft.com/office/drawing/2014/main" xmlns="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:a16="http://schemas.microsoft.com/office/drawing/2014/main" xmlns="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 구분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미디어 자살정보 모니터링단 </a:t>
                      </a:r>
                      <a:r>
                        <a:rPr kumimoji="0" lang="ko-KR" altLang="en-US" sz="9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지켜줌인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클릭 시 </a:t>
                      </a:r>
                      <a:r>
                        <a:rPr kumimoji="0" lang="en-US" altLang="ko-KR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1365ID </a:t>
                      </a:r>
                      <a:r>
                        <a:rPr kumimoji="0" lang="ko-KR" altLang="en-US" sz="9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자원봉사자 등록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자원봉사자 이름 정보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입력 및 비밀번호 오류 확인을 위한 정보 확인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자원봉사자 주소정보를 팝업화면을 통해 입력할 수 있는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 입력 정보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 정보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번호수정 버튼 클릭하면 본인인증을 통하여 전화번호 수정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자원봉사자 생년월일 입력 정보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1365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가입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정보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회원탈퇴 버튼 클릭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정말로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탈퇴하시겠습니까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알림 창 제공 후 회원정보상태를 정지 처리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 시 가입완료 화면 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회원가입을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취소하시겠습니까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?’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제공하고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Alert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창에서 확인 버튼 클릭 시 로그인 페이지 이동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 버튼 클릭 시 현재 화면 유지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1462485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541B209-8DCC-4170-BF17-A8AB285B3B9E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B4F778F-CFCA-4430-BCA2-DAE374CB3FE6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9F22F3F-F207-4D7C-8F3C-1692F87BFD15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322077C9-5C73-428F-B76E-DEF91020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58311"/>
              </p:ext>
            </p:extLst>
          </p:nvPr>
        </p:nvGraphicFramePr>
        <p:xfrm>
          <a:off x="1111828" y="2021503"/>
          <a:ext cx="5772111" cy="223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37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2609">
                  <a:extLst>
                    <a:ext uri="{9D8B030D-6E8A-4147-A177-3AD203B41FA5}">
                      <a16:colId xmlns:a16="http://schemas.microsoft.com/office/drawing/2014/main" xmlns="" val="502588775"/>
                    </a:ext>
                  </a:extLst>
                </a:gridCol>
                <a:gridCol w="1666373">
                  <a:extLst>
                    <a:ext uri="{9D8B030D-6E8A-4147-A177-3AD203B41FA5}">
                      <a16:colId xmlns:a16="http://schemas.microsoft.com/office/drawing/2014/main" xmlns="" val="1857194686"/>
                    </a:ext>
                  </a:extLst>
                </a:gridCol>
              </a:tblGrid>
              <a:tr h="3008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구분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641848"/>
                  </a:ext>
                </a:extLst>
              </a:tr>
              <a:tr h="2718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1888236"/>
                  </a:ext>
                </a:extLst>
              </a:tr>
              <a:tr h="535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2442312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휴대전화번호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398161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생년월일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0" lang="ko-KR" alt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73680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1365ID</a:t>
                      </a:r>
                      <a:endParaRPr kumimoji="0" lang="ko-KR" altLang="en-US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1365ID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25" marR="91425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682390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58225F26-8921-49B1-ADCF-9DBF44793042}"/>
              </a:ext>
            </a:extLst>
          </p:cNvPr>
          <p:cNvSpPr/>
          <p:nvPr/>
        </p:nvSpPr>
        <p:spPr bwMode="auto">
          <a:xfrm>
            <a:off x="2363093" y="2369133"/>
            <a:ext cx="1024884" cy="19526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3663" indent="-93663" algn="ctr" latinLnBrk="0">
              <a:defRPr/>
            </a:pP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77">
            <a:extLst>
              <a:ext uri="{FF2B5EF4-FFF2-40B4-BE49-F238E27FC236}">
                <a16:creationId xmlns:a16="http://schemas.microsoft.com/office/drawing/2014/main" xmlns="" id="{0FEBB994-A113-4734-8859-B89680124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814" y="2917855"/>
            <a:ext cx="4145577" cy="195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중구 태평로 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Oval 42">
            <a:extLst>
              <a:ext uri="{FF2B5EF4-FFF2-40B4-BE49-F238E27FC236}">
                <a16:creationId xmlns:a16="http://schemas.microsoft.com/office/drawing/2014/main" xmlns="" id="{23DA43D1-E968-4459-8C96-1EC0CB7E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501" y="4033704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2DA996D5-1F87-49D9-BDE0-4B05EA09CE64}"/>
              </a:ext>
            </a:extLst>
          </p:cNvPr>
          <p:cNvSpPr/>
          <p:nvPr/>
        </p:nvSpPr>
        <p:spPr>
          <a:xfrm>
            <a:off x="3437541" y="2366776"/>
            <a:ext cx="495179" cy="195201"/>
          </a:xfrm>
          <a:prstGeom prst="rect">
            <a:avLst/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+mn-ea"/>
              </a:rPr>
              <a:t>중복체크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Oval 42">
            <a:extLst>
              <a:ext uri="{FF2B5EF4-FFF2-40B4-BE49-F238E27FC236}">
                <a16:creationId xmlns:a16="http://schemas.microsoft.com/office/drawing/2014/main" xmlns="" id="{4A18A581-8336-418C-A91D-A841A7E3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762" y="230058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8" name="Oval 42">
            <a:extLst>
              <a:ext uri="{FF2B5EF4-FFF2-40B4-BE49-F238E27FC236}">
                <a16:creationId xmlns:a16="http://schemas.microsoft.com/office/drawing/2014/main" xmlns="" id="{4E7AB76F-9A59-4B01-A4DF-EAD0008F8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078" y="268801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90" name="Oval 42">
            <a:extLst>
              <a:ext uri="{FF2B5EF4-FFF2-40B4-BE49-F238E27FC236}">
                <a16:creationId xmlns:a16="http://schemas.microsoft.com/office/drawing/2014/main" xmlns="" id="{B2C959EA-7622-49D1-9E4A-5ACF22243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44" y="2398217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1" name="Oval 42">
            <a:extLst>
              <a:ext uri="{FF2B5EF4-FFF2-40B4-BE49-F238E27FC236}">
                <a16:creationId xmlns:a16="http://schemas.microsoft.com/office/drawing/2014/main" xmlns="" id="{ECF3537B-CE06-4EBC-AE86-930E69A9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738" y="2688011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A52DFF-0FDE-4057-BF9B-E2D636A9A804}"/>
              </a:ext>
            </a:extLst>
          </p:cNvPr>
          <p:cNvSpPr/>
          <p:nvPr/>
        </p:nvSpPr>
        <p:spPr>
          <a:xfrm>
            <a:off x="2363095" y="2649583"/>
            <a:ext cx="1569625" cy="1952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79">
            <a:extLst>
              <a:ext uri="{FF2B5EF4-FFF2-40B4-BE49-F238E27FC236}">
                <a16:creationId xmlns:a16="http://schemas.microsoft.com/office/drawing/2014/main" xmlns="" id="{75CB67C2-1E66-4CF1-AB8C-1EDAC78D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290" y="3463217"/>
            <a:ext cx="469954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93663" indent="-93663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93FA7E1-A1AC-466B-AF7A-3E42C7915464}"/>
              </a:ext>
            </a:extLst>
          </p:cNvPr>
          <p:cNvSpPr/>
          <p:nvPr/>
        </p:nvSpPr>
        <p:spPr>
          <a:xfrm>
            <a:off x="2792067" y="3443997"/>
            <a:ext cx="2613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endParaRPr lang="ko-KR" altLang="en-US" sz="800" dirty="0"/>
          </a:p>
        </p:txBody>
      </p:sp>
      <p:sp>
        <p:nvSpPr>
          <p:cNvPr id="105" name="직사각형 79">
            <a:extLst>
              <a:ext uri="{FF2B5EF4-FFF2-40B4-BE49-F238E27FC236}">
                <a16:creationId xmlns:a16="http://schemas.microsoft.com/office/drawing/2014/main" xmlns="" id="{F580DB74-87A2-44EB-8E6B-3B430586F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869" y="3463217"/>
            <a:ext cx="766088" cy="195263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93663" indent="-93663" latinLnBrk="0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8A45E5E8-45C4-487A-8F0C-C5E5BEB9AD81}"/>
              </a:ext>
            </a:extLst>
          </p:cNvPr>
          <p:cNvGrpSpPr/>
          <p:nvPr/>
        </p:nvGrpSpPr>
        <p:grpSpPr>
          <a:xfrm>
            <a:off x="3807638" y="3463217"/>
            <a:ext cx="695724" cy="195263"/>
            <a:chOff x="5848948" y="5330825"/>
            <a:chExt cx="760528" cy="195263"/>
          </a:xfrm>
        </p:grpSpPr>
        <p:sp>
          <p:nvSpPr>
            <p:cNvPr id="109" name="직사각형 69">
              <a:extLst>
                <a:ext uri="{FF2B5EF4-FFF2-40B4-BE49-F238E27FC236}">
                  <a16:creationId xmlns:a16="http://schemas.microsoft.com/office/drawing/2014/main" xmlns="" id="{6A77CCEE-DCDA-49D9-88DC-9C00B1232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948" y="5330825"/>
              <a:ext cx="605711" cy="19526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ko-KR" altLang="en-US" sz="7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</a:p>
          </p:txBody>
        </p:sp>
        <p:sp>
          <p:nvSpPr>
            <p:cNvPr id="110" name="직사각형 69">
              <a:extLst>
                <a:ext uri="{FF2B5EF4-FFF2-40B4-BE49-F238E27FC236}">
                  <a16:creationId xmlns:a16="http://schemas.microsoft.com/office/drawing/2014/main" xmlns="" id="{FD72F541-7065-4B96-BF94-BB8D65214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766" y="5330825"/>
              <a:ext cx="183710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marL="93663" indent="-93663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defRPr>
              </a:lvl9pPr>
            </a:lstStyle>
            <a:p>
              <a:pPr algn="ctr" eaLnBrk="1" latinLnBrk="0" hangingPunct="1"/>
              <a:r>
                <a:rPr lang="en-US" altLang="ko-KR" sz="8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Oval 42">
            <a:extLst>
              <a:ext uri="{FF2B5EF4-FFF2-40B4-BE49-F238E27FC236}">
                <a16:creationId xmlns:a16="http://schemas.microsoft.com/office/drawing/2014/main" xmlns="" id="{F5DE240B-62FA-4261-AC5C-E64850BC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501" y="3765518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12" name="Oval 42">
            <a:extLst>
              <a:ext uri="{FF2B5EF4-FFF2-40B4-BE49-F238E27FC236}">
                <a16:creationId xmlns:a16="http://schemas.microsoft.com/office/drawing/2014/main" xmlns="" id="{C2E7533E-1CB9-4AEA-9BD9-F97040C39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44" y="3765518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113" name="직사각형 77">
            <a:extLst>
              <a:ext uri="{FF2B5EF4-FFF2-40B4-BE49-F238E27FC236}">
                <a16:creationId xmlns:a16="http://schemas.microsoft.com/office/drawing/2014/main" xmlns="" id="{B7FA729A-DFD7-4467-8BF0-759A35EF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095" y="3157292"/>
            <a:ext cx="4145577" cy="1952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apt 1004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</p:txBody>
      </p:sp>
      <p:sp>
        <p:nvSpPr>
          <p:cNvPr id="114" name="Oval 42">
            <a:extLst>
              <a:ext uri="{FF2B5EF4-FFF2-40B4-BE49-F238E27FC236}">
                <a16:creationId xmlns:a16="http://schemas.microsoft.com/office/drawing/2014/main" xmlns="" id="{6C89FA98-8E5B-4FC9-B3CD-70500D592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301" y="3496053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grpSp>
        <p:nvGrpSpPr>
          <p:cNvPr id="115" name="Option">
            <a:extLst>
              <a:ext uri="{FF2B5EF4-FFF2-40B4-BE49-F238E27FC236}">
                <a16:creationId xmlns:a16="http://schemas.microsoft.com/office/drawing/2014/main" xmlns="" id="{DE418C48-7699-47BC-9648-DF08FEF7071F}"/>
              </a:ext>
            </a:extLst>
          </p:cNvPr>
          <p:cNvGrpSpPr/>
          <p:nvPr/>
        </p:nvGrpSpPr>
        <p:grpSpPr>
          <a:xfrm>
            <a:off x="2368071" y="2091611"/>
            <a:ext cx="2104554" cy="137795"/>
            <a:chOff x="1068388" y="1871026"/>
            <a:chExt cx="2104554" cy="137795"/>
          </a:xfrm>
        </p:grpSpPr>
        <p:grpSp>
          <p:nvGrpSpPr>
            <p:cNvPr id="116" name="Option">
              <a:extLst>
                <a:ext uri="{FF2B5EF4-FFF2-40B4-BE49-F238E27FC236}">
                  <a16:creationId xmlns:a16="http://schemas.microsoft.com/office/drawing/2014/main" xmlns="" id="{B880FB50-7FE6-41A9-B125-3FB38360CB8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18" name="Circle">
                <a:extLst>
                  <a:ext uri="{FF2B5EF4-FFF2-40B4-BE49-F238E27FC236}">
                    <a16:creationId xmlns:a16="http://schemas.microsoft.com/office/drawing/2014/main" xmlns="" id="{9BEC51E9-F159-4E51-B889-A377BA000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Check" hidden="1">
                <a:extLst>
                  <a:ext uri="{FF2B5EF4-FFF2-40B4-BE49-F238E27FC236}">
                    <a16:creationId xmlns:a16="http://schemas.microsoft.com/office/drawing/2014/main" xmlns="" id="{FD21748F-C9EE-442C-98DC-1355158E9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Text">
              <a:extLst>
                <a:ext uri="{FF2B5EF4-FFF2-40B4-BE49-F238E27FC236}">
                  <a16:creationId xmlns:a16="http://schemas.microsoft.com/office/drawing/2014/main" xmlns="" id="{AF98E469-2799-4CEB-835D-88CC02CA3DA9}"/>
                </a:ext>
              </a:extLst>
            </p:cNvPr>
            <p:cNvSpPr txBox="1"/>
            <p:nvPr/>
          </p:nvSpPr>
          <p:spPr>
            <a:xfrm>
              <a:off x="1254147" y="1871026"/>
              <a:ext cx="1918795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미디어 자살정보 모니터링단 지켜줌인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人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Option">
            <a:extLst>
              <a:ext uri="{FF2B5EF4-FFF2-40B4-BE49-F238E27FC236}">
                <a16:creationId xmlns:a16="http://schemas.microsoft.com/office/drawing/2014/main" xmlns="" id="{75753878-7C15-43F9-9873-B4A9D56CA659}"/>
              </a:ext>
            </a:extLst>
          </p:cNvPr>
          <p:cNvGrpSpPr/>
          <p:nvPr/>
        </p:nvGrpSpPr>
        <p:grpSpPr>
          <a:xfrm>
            <a:off x="4637492" y="2092989"/>
            <a:ext cx="1383203" cy="137795"/>
            <a:chOff x="1068388" y="1871026"/>
            <a:chExt cx="1383203" cy="137795"/>
          </a:xfrm>
        </p:grpSpPr>
        <p:grpSp>
          <p:nvGrpSpPr>
            <p:cNvPr id="121" name="Option">
              <a:extLst>
                <a:ext uri="{FF2B5EF4-FFF2-40B4-BE49-F238E27FC236}">
                  <a16:creationId xmlns:a16="http://schemas.microsoft.com/office/drawing/2014/main" xmlns="" id="{4231BCA4-1405-496E-A18A-E4640696D8B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23" name="Circle">
                <a:extLst>
                  <a:ext uri="{FF2B5EF4-FFF2-40B4-BE49-F238E27FC236}">
                    <a16:creationId xmlns:a16="http://schemas.microsoft.com/office/drawing/2014/main" xmlns="" id="{71AB2024-F11D-48F0-BD7F-B35134BC9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Check" hidden="1">
                <a:extLst>
                  <a:ext uri="{FF2B5EF4-FFF2-40B4-BE49-F238E27FC236}">
                    <a16:creationId xmlns:a16="http://schemas.microsoft.com/office/drawing/2014/main" xmlns="" id="{D5DD4FD1-2B82-4E1B-8215-34407CC64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Text">
              <a:extLst>
                <a:ext uri="{FF2B5EF4-FFF2-40B4-BE49-F238E27FC236}">
                  <a16:creationId xmlns:a16="http://schemas.microsoft.com/office/drawing/2014/main" xmlns="" id="{18D944F5-553F-4B9A-BCAF-32AC03D36A4E}"/>
                </a:ext>
              </a:extLst>
            </p:cNvPr>
            <p:cNvSpPr txBox="1"/>
            <p:nvPr/>
          </p:nvSpPr>
          <p:spPr>
            <a:xfrm>
              <a:off x="1254147" y="1871026"/>
              <a:ext cx="1197444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자살유발정보 집중클리닝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5" name="Oval 42">
            <a:extLst>
              <a:ext uri="{FF2B5EF4-FFF2-40B4-BE49-F238E27FC236}">
                <a16:creationId xmlns:a16="http://schemas.microsoft.com/office/drawing/2014/main" xmlns="" id="{4178B2CA-040E-4B54-A464-CFE99E901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562" y="2103595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A6E351EC-744B-4003-B4A8-69EA5330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01395"/>
              </p:ext>
            </p:extLst>
          </p:nvPr>
        </p:nvGraphicFramePr>
        <p:xfrm>
          <a:off x="130947" y="946262"/>
          <a:ext cx="6679004" cy="65024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:a16="http://schemas.microsoft.com/office/drawing/2014/main" xmlns="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xmlns="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xmlns="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xmlns="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u="none" kern="1200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봉시시간</a:t>
                      </a:r>
                      <a:r>
                        <a:rPr lang="ko-KR" altLang="en-US" sz="900" b="1" u="none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조회</a:t>
                      </a:r>
                      <a:endParaRPr lang="en-US" altLang="ko-KR" sz="900" b="1" u="none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정보수정</a:t>
                      </a:r>
                      <a:endParaRPr lang="en-US" altLang="ko-KR" sz="900" b="1" u="sng" kern="12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활동증명서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97665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B538600B-D8CB-4EE9-9A86-E0080ED83D52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69">
            <a:extLst>
              <a:ext uri="{FF2B5EF4-FFF2-40B4-BE49-F238E27FC236}">
                <a16:creationId xmlns:a16="http://schemas.microsoft.com/office/drawing/2014/main" xmlns="" id="{8820291C-DFCE-4FD3-98F0-FE063790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071" y="3740117"/>
            <a:ext cx="1017842" cy="195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DA996D5-1F87-49D9-BDE0-4B05EA09CE64}"/>
              </a:ext>
            </a:extLst>
          </p:cNvPr>
          <p:cNvSpPr/>
          <p:nvPr/>
        </p:nvSpPr>
        <p:spPr>
          <a:xfrm>
            <a:off x="3427381" y="3738002"/>
            <a:ext cx="511940" cy="195201"/>
          </a:xfrm>
          <a:prstGeom prst="rect">
            <a:avLst/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번호수정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직선 연결선 134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45101" y="1349912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활동증명서</a:t>
            </a:r>
            <a:r>
              <a:rPr lang="en-US" altLang="ko-KR" sz="11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err="1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지켜줌인</a:t>
            </a:r>
            <a:r>
              <a:rPr lang="en-US" altLang="ko-KR" sz="11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">
            <a:extLst>
              <a:ext uri="{FF2B5EF4-FFF2-40B4-BE49-F238E27FC236}">
                <a16:creationId xmlns="" xmlns:a16="http://schemas.microsoft.com/office/drawing/2014/main" id="{2D048F92-610C-451E-8364-FB7F00C4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4991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활동증명서</a:t>
            </a:r>
          </a:p>
        </p:txBody>
      </p: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FEE9962-9D9A-4A31-9BEA-2E53D5654321}"/>
              </a:ext>
            </a:extLst>
          </p:cNvPr>
          <p:cNvSpPr/>
          <p:nvPr/>
        </p:nvSpPr>
        <p:spPr>
          <a:xfrm>
            <a:off x="2532749" y="6481720"/>
            <a:ext cx="982927" cy="18588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인쇄하기</a:t>
            </a:r>
          </a:p>
        </p:txBody>
      </p:sp>
      <p:graphicFrame>
        <p:nvGraphicFramePr>
          <p:cNvPr id="177" name="표 176">
            <a:extLst>
              <a:ext uri="{FF2B5EF4-FFF2-40B4-BE49-F238E27FC236}">
                <a16:creationId xmlns="" xmlns:a16="http://schemas.microsoft.com/office/drawing/2014/main" id="{D8B0C8CF-E1B3-4107-BB89-B3613F1810E5}"/>
              </a:ext>
            </a:extLst>
          </p:cNvPr>
          <p:cNvGraphicFramePr>
            <a:graphicFrameLocks noGrp="1"/>
          </p:cNvGraphicFramePr>
          <p:nvPr/>
        </p:nvGraphicFramePr>
        <p:xfrm>
          <a:off x="7045736" y="844088"/>
          <a:ext cx="2717801" cy="335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조회기간 검색하기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가입정보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성명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생년월일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자동 불러오기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조회된 기간 내 </a:t>
                      </a:r>
                      <a:r>
                        <a:rPr lang="ko-KR" altLang="en-US" sz="900" dirty="0"/>
                        <a:t>처음 활동한 기간과 마지막 활동기간 불러오기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</a:rPr>
                        <a:t>인쇄하는 일시 자동 입력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브라우저 제공 인쇄하기 창 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sp>
        <p:nvSpPr>
          <p:cNvPr id="221" name="Oval 42">
            <a:extLst>
              <a:ext uri="{FF2B5EF4-FFF2-40B4-BE49-F238E27FC236}">
                <a16:creationId xmlns="" xmlns:a16="http://schemas.microsoft.com/office/drawing/2014/main" id="{808A1BAD-CBAD-42FB-9E68-7C77EFAE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027" y="650016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F7CE731D-C988-4CEF-B8CD-ABA424076C56}"/>
              </a:ext>
            </a:extLst>
          </p:cNvPr>
          <p:cNvSpPr/>
          <p:nvPr/>
        </p:nvSpPr>
        <p:spPr>
          <a:xfrm>
            <a:off x="1061127" y="1838492"/>
            <a:ext cx="5655274" cy="634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CB305C6D-4876-4264-AA3F-B172E3DF139F}"/>
              </a:ext>
            </a:extLst>
          </p:cNvPr>
          <p:cNvSpPr/>
          <p:nvPr/>
        </p:nvSpPr>
        <p:spPr>
          <a:xfrm>
            <a:off x="6008966" y="2202620"/>
            <a:ext cx="540000" cy="1512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91F4A32-4D60-4000-B4C7-B0646A33C6F2}"/>
              </a:ext>
            </a:extLst>
          </p:cNvPr>
          <p:cNvGrpSpPr/>
          <p:nvPr/>
        </p:nvGrpSpPr>
        <p:grpSpPr>
          <a:xfrm>
            <a:off x="1134472" y="2202620"/>
            <a:ext cx="2490976" cy="215444"/>
            <a:chOff x="1018345" y="2202620"/>
            <a:chExt cx="2490976" cy="215444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858662B6-2462-4B52-924B-72FE670753DC}"/>
                </a:ext>
              </a:extLst>
            </p:cNvPr>
            <p:cNvSpPr/>
            <p:nvPr/>
          </p:nvSpPr>
          <p:spPr>
            <a:xfrm>
              <a:off x="1556970" y="2219056"/>
              <a:ext cx="720080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2000-05-20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Calendar">
              <a:extLst>
                <a:ext uri="{FF2B5EF4-FFF2-40B4-BE49-F238E27FC236}">
                  <a16:creationId xmlns="" xmlns:a16="http://schemas.microsoft.com/office/drawing/2014/main" id="{451BEB2D-ADB5-41AF-8FDC-C730C98F0A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01316" y="2219056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D202D7B7-CAA8-4C16-B7E3-8D794D769E51}"/>
                </a:ext>
              </a:extLst>
            </p:cNvPr>
            <p:cNvSpPr/>
            <p:nvPr/>
          </p:nvSpPr>
          <p:spPr>
            <a:xfrm>
              <a:off x="2601442" y="2219056"/>
              <a:ext cx="720080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2021-06-20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Calendar">
              <a:extLst>
                <a:ext uri="{FF2B5EF4-FFF2-40B4-BE49-F238E27FC236}">
                  <a16:creationId xmlns="" xmlns:a16="http://schemas.microsoft.com/office/drawing/2014/main" id="{80E481E2-C9EE-44D3-AE99-8D5829F763C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357526" y="2219056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9976A57D-2F7C-4839-88C6-498CB605E79A}"/>
                </a:ext>
              </a:extLst>
            </p:cNvPr>
            <p:cNvSpPr/>
            <p:nvPr/>
          </p:nvSpPr>
          <p:spPr>
            <a:xfrm>
              <a:off x="2443250" y="2219056"/>
              <a:ext cx="158192" cy="15179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282DFF00-1F83-4104-BD2B-997806FEEB77}"/>
                </a:ext>
              </a:extLst>
            </p:cNvPr>
            <p:cNvSpPr/>
            <p:nvPr/>
          </p:nvSpPr>
          <p:spPr>
            <a:xfrm>
              <a:off x="1018345" y="2202620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조회기간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9" name="Oval 42">
            <a:extLst>
              <a:ext uri="{FF2B5EF4-FFF2-40B4-BE49-F238E27FC236}">
                <a16:creationId xmlns="" xmlns:a16="http://schemas.microsoft.com/office/drawing/2014/main" id="{4D174E71-8525-40AE-AD73-B0E962E9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127" y="205654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A1BC7A20-BCBD-4A9E-9A2E-20DAF0C4F7ED}"/>
              </a:ext>
            </a:extLst>
          </p:cNvPr>
          <p:cNvSpPr/>
          <p:nvPr/>
        </p:nvSpPr>
        <p:spPr>
          <a:xfrm>
            <a:off x="1061127" y="2563235"/>
            <a:ext cx="4037162" cy="380600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6426782B-9193-4E68-B4EC-58D8E9426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43178"/>
              </p:ext>
            </p:extLst>
          </p:nvPr>
        </p:nvGraphicFramePr>
        <p:xfrm>
          <a:off x="1371073" y="3105096"/>
          <a:ext cx="3396537" cy="1714975"/>
        </p:xfrm>
        <a:graphic>
          <a:graphicData uri="http://schemas.openxmlformats.org/drawingml/2006/table">
            <a:tbl>
              <a:tblPr firstRow="1" bandRow="1"/>
              <a:tblGrid>
                <a:gridCol w="6366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9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6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     명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46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 관 명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한국생명존중희망재단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7087755"/>
                  </a:ext>
                </a:extLst>
              </a:tr>
              <a:tr h="246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활동기간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8900402"/>
                  </a:ext>
                </a:extLst>
              </a:tr>
              <a:tr h="2092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 동 명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미디어 자살 정보 모니터링단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지켜줌인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人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1534100"/>
                  </a:ext>
                </a:extLst>
              </a:tr>
              <a:tr h="2697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활동내용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미디어 자살 정보 모니터링 및 신고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246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     도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활동 인증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023471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0BF9EB7F-530F-4DF2-99DA-BA040BF52D08}"/>
              </a:ext>
            </a:extLst>
          </p:cNvPr>
          <p:cNvSpPr txBox="1"/>
          <p:nvPr/>
        </p:nvSpPr>
        <p:spPr>
          <a:xfrm>
            <a:off x="2441534" y="2675555"/>
            <a:ext cx="1276348" cy="2539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defTabSz="457200" eaLnBrk="0" fontAlgn="ctr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 동 증 명 서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677B2F9D-DF74-4BA2-AFAA-48CE8146F3DD}"/>
              </a:ext>
            </a:extLst>
          </p:cNvPr>
          <p:cNvSpPr txBox="1"/>
          <p:nvPr/>
        </p:nvSpPr>
        <p:spPr>
          <a:xfrm>
            <a:off x="1565047" y="5050798"/>
            <a:ext cx="3311552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defTabSz="457200" eaLnBrk="0" fontAlgn="ctr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상기와 같이 활동하였음을 증명합니다</a:t>
            </a:r>
            <a:r>
              <a:rPr kumimoji="0" lang="en-US" altLang="ko-KR" sz="9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9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3F9203BE-FC65-4C8D-B6D0-4340B6D305CA}"/>
              </a:ext>
            </a:extLst>
          </p:cNvPr>
          <p:cNvSpPr txBox="1"/>
          <p:nvPr/>
        </p:nvSpPr>
        <p:spPr>
          <a:xfrm>
            <a:off x="1633331" y="5500251"/>
            <a:ext cx="331155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defTabSz="457200" eaLnBrk="0" fontAlgn="ctr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         월          일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44DFEBD8-4BBF-4566-822D-A736375E5BAD}"/>
              </a:ext>
            </a:extLst>
          </p:cNvPr>
          <p:cNvSpPr txBox="1"/>
          <p:nvPr/>
        </p:nvSpPr>
        <p:spPr>
          <a:xfrm>
            <a:off x="1401666" y="5910836"/>
            <a:ext cx="3311552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defTabSz="457200" eaLnBrk="0" fontAlgn="ctr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한국생명존중희망재단</a:t>
            </a:r>
            <a:r>
              <a:rPr kumimoji="0" lang="ko-KR" altLang="en-US" sz="9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이사장</a:t>
            </a:r>
          </a:p>
        </p:txBody>
      </p:sp>
      <p:pic>
        <p:nvPicPr>
          <p:cNvPr id="118" name="그림 117" descr="텍스트, 실외, 표지판이(가) 표시된 사진&#10;&#10;자동 생성된 설명">
            <a:extLst>
              <a:ext uri="{FF2B5EF4-FFF2-40B4-BE49-F238E27FC236}">
                <a16:creationId xmlns="" xmlns:a16="http://schemas.microsoft.com/office/drawing/2014/main" id="{B35C1F15-9F1A-4B7C-8273-9729009BB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71" y="5684943"/>
            <a:ext cx="504550" cy="508128"/>
          </a:xfrm>
          <a:prstGeom prst="rect">
            <a:avLst/>
          </a:prstGeom>
        </p:spPr>
      </p:pic>
      <p:sp>
        <p:nvSpPr>
          <p:cNvPr id="122" name="Oval 42">
            <a:extLst>
              <a:ext uri="{FF2B5EF4-FFF2-40B4-BE49-F238E27FC236}">
                <a16:creationId xmlns="" xmlns:a16="http://schemas.microsoft.com/office/drawing/2014/main" id="{25CBC460-78E3-4313-B9DE-B6F9AC15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875" y="3270447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25" name="Oval 42">
            <a:extLst>
              <a:ext uri="{FF2B5EF4-FFF2-40B4-BE49-F238E27FC236}">
                <a16:creationId xmlns="" xmlns:a16="http://schemas.microsoft.com/office/drawing/2014/main" id="{17935AB1-117D-427C-B820-0C911FAB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149" y="391135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26" name="Oval 42">
            <a:extLst>
              <a:ext uri="{FF2B5EF4-FFF2-40B4-BE49-F238E27FC236}">
                <a16:creationId xmlns="" xmlns:a16="http://schemas.microsoft.com/office/drawing/2014/main" id="{D8BBBACD-D494-4D5D-9B69-9ECB5624B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79" y="552937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27" name="TextBox 2">
            <a:extLst>
              <a:ext uri="{FF2B5EF4-FFF2-40B4-BE49-F238E27FC236}">
                <a16:creationId xmlns="" xmlns:a16="http://schemas.microsoft.com/office/drawing/2014/main" id="{C4E65DBD-31A7-4621-A6C4-D059D6D87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SC-1602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9BF504E-FC7C-4305-9C23-99942EAEC5D5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AF9CE14-7C14-4B1C-B30C-9BFDEB688194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D73DFEF-B885-4AC5-8549-DF8B70C16E18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30BDA966-D510-4C97-A47E-EB8856DB6442}"/>
              </a:ext>
            </a:extLst>
          </p:cNvPr>
          <p:cNvGraphicFramePr>
            <a:graphicFrameLocks noGrp="1"/>
          </p:cNvGraphicFramePr>
          <p:nvPr/>
        </p:nvGraphicFramePr>
        <p:xfrm>
          <a:off x="130947" y="946262"/>
          <a:ext cx="6679004" cy="453251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144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활동증명서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3D0B497-7EE3-48DD-81C0-00ACB2311CFC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AB66E59-2CA1-422A-83E3-7C1448112F8B}"/>
              </a:ext>
            </a:extLst>
          </p:cNvPr>
          <p:cNvSpPr/>
          <p:nvPr/>
        </p:nvSpPr>
        <p:spPr>
          <a:xfrm>
            <a:off x="1143857" y="19340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 동 명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Option">
            <a:extLst>
              <a:ext uri="{FF2B5EF4-FFF2-40B4-BE49-F238E27FC236}">
                <a16:creationId xmlns="" xmlns:a16="http://schemas.microsoft.com/office/drawing/2014/main" id="{26010940-E19B-494C-9AEA-1EE3E052FD29}"/>
              </a:ext>
            </a:extLst>
          </p:cNvPr>
          <p:cNvGrpSpPr/>
          <p:nvPr/>
        </p:nvGrpSpPr>
        <p:grpSpPr>
          <a:xfrm>
            <a:off x="1664273" y="1967029"/>
            <a:ext cx="2104554" cy="137795"/>
            <a:chOff x="1068388" y="1871026"/>
            <a:chExt cx="2104554" cy="137795"/>
          </a:xfrm>
        </p:grpSpPr>
        <p:grpSp>
          <p:nvGrpSpPr>
            <p:cNvPr id="42" name="Option">
              <a:extLst>
                <a:ext uri="{FF2B5EF4-FFF2-40B4-BE49-F238E27FC236}">
                  <a16:creationId xmlns="" xmlns:a16="http://schemas.microsoft.com/office/drawing/2014/main" id="{B925210F-6A7D-4C36-AA2E-CB3F563495C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4" name="Circle">
                <a:extLst>
                  <a:ext uri="{FF2B5EF4-FFF2-40B4-BE49-F238E27FC236}">
                    <a16:creationId xmlns="" xmlns:a16="http://schemas.microsoft.com/office/drawing/2014/main" id="{10376938-5F7D-49CB-BC1F-3FCDE29FD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Check" hidden="1">
                <a:extLst>
                  <a:ext uri="{FF2B5EF4-FFF2-40B4-BE49-F238E27FC236}">
                    <a16:creationId xmlns="" xmlns:a16="http://schemas.microsoft.com/office/drawing/2014/main" id="{246EBEC7-B33C-46E6-BE43-3F631FC42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3" name="Text">
              <a:extLst>
                <a:ext uri="{FF2B5EF4-FFF2-40B4-BE49-F238E27FC236}">
                  <a16:creationId xmlns="" xmlns:a16="http://schemas.microsoft.com/office/drawing/2014/main" id="{BF9A15CB-5683-4992-AC74-4738AA153E0C}"/>
                </a:ext>
              </a:extLst>
            </p:cNvPr>
            <p:cNvSpPr txBox="1"/>
            <p:nvPr/>
          </p:nvSpPr>
          <p:spPr>
            <a:xfrm>
              <a:off x="1254147" y="1871026"/>
              <a:ext cx="1918795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미디어 자살정보 모니터링단 지켜줌인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人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Option">
            <a:extLst>
              <a:ext uri="{FF2B5EF4-FFF2-40B4-BE49-F238E27FC236}">
                <a16:creationId xmlns="" xmlns:a16="http://schemas.microsoft.com/office/drawing/2014/main" id="{E81672B7-91FE-40FD-8731-3EE09D0FBABE}"/>
              </a:ext>
            </a:extLst>
          </p:cNvPr>
          <p:cNvGrpSpPr/>
          <p:nvPr/>
        </p:nvGrpSpPr>
        <p:grpSpPr>
          <a:xfrm>
            <a:off x="3888764" y="1967029"/>
            <a:ext cx="1798380" cy="137795"/>
            <a:chOff x="1068388" y="1871026"/>
            <a:chExt cx="1798380" cy="137795"/>
          </a:xfrm>
        </p:grpSpPr>
        <p:grpSp>
          <p:nvGrpSpPr>
            <p:cNvPr id="47" name="Option">
              <a:extLst>
                <a:ext uri="{FF2B5EF4-FFF2-40B4-BE49-F238E27FC236}">
                  <a16:creationId xmlns="" xmlns:a16="http://schemas.microsoft.com/office/drawing/2014/main" id="{9AFA6608-B471-47FE-870D-8DB46868584E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9" name="Circle">
                <a:extLst>
                  <a:ext uri="{FF2B5EF4-FFF2-40B4-BE49-F238E27FC236}">
                    <a16:creationId xmlns="" xmlns:a16="http://schemas.microsoft.com/office/drawing/2014/main" id="{4A7C6D0C-6ACB-4171-A36F-22DA511EA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Check" hidden="1">
                <a:extLst>
                  <a:ext uri="{FF2B5EF4-FFF2-40B4-BE49-F238E27FC236}">
                    <a16:creationId xmlns="" xmlns:a16="http://schemas.microsoft.com/office/drawing/2014/main" id="{4E6055A1-44CD-470B-8D65-22D826E34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Text">
              <a:extLst>
                <a:ext uri="{FF2B5EF4-FFF2-40B4-BE49-F238E27FC236}">
                  <a16:creationId xmlns="" xmlns:a16="http://schemas.microsoft.com/office/drawing/2014/main" id="{B53F6292-0638-48C7-B729-200C0A626280}"/>
                </a:ext>
              </a:extLst>
            </p:cNvPr>
            <p:cNvSpPr txBox="1"/>
            <p:nvPr/>
          </p:nvSpPr>
          <p:spPr>
            <a:xfrm>
              <a:off x="1254147" y="1871026"/>
              <a:ext cx="1612621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국민참여 자살유발정보 집중클리닝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561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직선 연결선 134"/>
          <p:cNvCxnSpPr/>
          <p:nvPr/>
        </p:nvCxnSpPr>
        <p:spPr bwMode="auto">
          <a:xfrm>
            <a:off x="1013421" y="1423792"/>
            <a:ext cx="0" cy="5101552"/>
          </a:xfrm>
          <a:prstGeom prst="line">
            <a:avLst/>
          </a:prstGeom>
          <a:solidFill>
            <a:srgbClr val="EAEAE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모서리가 둥근 직사각형 34">
            <a:extLst>
              <a:ext uri="{FF2B5EF4-FFF2-40B4-BE49-F238E27FC236}">
                <a16:creationId xmlns="" xmlns:a16="http://schemas.microsoft.com/office/drawing/2014/main" id="{ABC07AE1-D538-4D7B-805A-19C93C9609C8}"/>
              </a:ext>
            </a:extLst>
          </p:cNvPr>
          <p:cNvSpPr/>
          <p:nvPr/>
        </p:nvSpPr>
        <p:spPr bwMode="auto">
          <a:xfrm>
            <a:off x="1045101" y="1349912"/>
            <a:ext cx="55854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활동증명서</a:t>
            </a:r>
            <a:r>
              <a:rPr lang="en-US" altLang="ko-KR" sz="11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집중클리닝</a:t>
            </a:r>
            <a:r>
              <a:rPr lang="en-US" altLang="ko-KR" sz="11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">
            <a:extLst>
              <a:ext uri="{FF2B5EF4-FFF2-40B4-BE49-F238E27FC236}">
                <a16:creationId xmlns="" xmlns:a16="http://schemas.microsoft.com/office/drawing/2014/main" id="{2D048F92-610C-451E-8364-FB7F00C4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4991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활동증명서</a:t>
            </a:r>
          </a:p>
        </p:txBody>
      </p: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FEE9962-9D9A-4A31-9BEA-2E53D5654321}"/>
              </a:ext>
            </a:extLst>
          </p:cNvPr>
          <p:cNvSpPr/>
          <p:nvPr/>
        </p:nvSpPr>
        <p:spPr>
          <a:xfrm>
            <a:off x="2532749" y="6481720"/>
            <a:ext cx="982927" cy="18588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인쇄하기</a:t>
            </a:r>
          </a:p>
        </p:txBody>
      </p:sp>
      <p:graphicFrame>
        <p:nvGraphicFramePr>
          <p:cNvPr id="177" name="표 176">
            <a:extLst>
              <a:ext uri="{FF2B5EF4-FFF2-40B4-BE49-F238E27FC236}">
                <a16:creationId xmlns="" xmlns:a16="http://schemas.microsoft.com/office/drawing/2014/main" id="{D8B0C8CF-E1B3-4107-BB89-B3613F1810E5}"/>
              </a:ext>
            </a:extLst>
          </p:cNvPr>
          <p:cNvGraphicFramePr>
            <a:graphicFrameLocks noGrp="1"/>
          </p:cNvGraphicFramePr>
          <p:nvPr/>
        </p:nvGraphicFramePr>
        <p:xfrm>
          <a:off x="7045736" y="844088"/>
          <a:ext cx="2717801" cy="335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조회기간 검색하기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가입정보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성명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생년월일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자동 불러오기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조회된 기간 내 </a:t>
                      </a:r>
                      <a:r>
                        <a:rPr lang="ko-KR" altLang="en-US" sz="900" dirty="0"/>
                        <a:t>처음 활동한 기간과 마지막 활동기간 불러오기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4546874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</a:rPr>
                        <a:t>인쇄하는 일시 자동 입력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934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브라우저 제공 인쇄하기 창 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79746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20377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269057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462485"/>
                  </a:ext>
                </a:extLst>
              </a:tr>
            </a:tbl>
          </a:graphicData>
        </a:graphic>
      </p:graphicFrame>
      <p:sp>
        <p:nvSpPr>
          <p:cNvPr id="221" name="Oval 42">
            <a:extLst>
              <a:ext uri="{FF2B5EF4-FFF2-40B4-BE49-F238E27FC236}">
                <a16:creationId xmlns="" xmlns:a16="http://schemas.microsoft.com/office/drawing/2014/main" id="{808A1BAD-CBAD-42FB-9E68-7C77EFAE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027" y="6500166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F7CE731D-C988-4CEF-B8CD-ABA424076C56}"/>
              </a:ext>
            </a:extLst>
          </p:cNvPr>
          <p:cNvSpPr/>
          <p:nvPr/>
        </p:nvSpPr>
        <p:spPr>
          <a:xfrm>
            <a:off x="1061127" y="1838492"/>
            <a:ext cx="5655274" cy="634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CB305C6D-4876-4264-AA3F-B172E3DF139F}"/>
              </a:ext>
            </a:extLst>
          </p:cNvPr>
          <p:cNvSpPr/>
          <p:nvPr/>
        </p:nvSpPr>
        <p:spPr>
          <a:xfrm>
            <a:off x="6008966" y="2202620"/>
            <a:ext cx="540000" cy="1512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91F4A32-4D60-4000-B4C7-B0646A33C6F2}"/>
              </a:ext>
            </a:extLst>
          </p:cNvPr>
          <p:cNvGrpSpPr/>
          <p:nvPr/>
        </p:nvGrpSpPr>
        <p:grpSpPr>
          <a:xfrm>
            <a:off x="1134472" y="2202620"/>
            <a:ext cx="2490976" cy="215444"/>
            <a:chOff x="1018345" y="2202620"/>
            <a:chExt cx="2490976" cy="215444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858662B6-2462-4B52-924B-72FE670753DC}"/>
                </a:ext>
              </a:extLst>
            </p:cNvPr>
            <p:cNvSpPr/>
            <p:nvPr/>
          </p:nvSpPr>
          <p:spPr>
            <a:xfrm>
              <a:off x="1556970" y="2219056"/>
              <a:ext cx="720080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2000-05-20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Calendar">
              <a:extLst>
                <a:ext uri="{FF2B5EF4-FFF2-40B4-BE49-F238E27FC236}">
                  <a16:creationId xmlns="" xmlns:a16="http://schemas.microsoft.com/office/drawing/2014/main" id="{451BEB2D-ADB5-41AF-8FDC-C730C98F0A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01316" y="2219056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D202D7B7-CAA8-4C16-B7E3-8D794D769E51}"/>
                </a:ext>
              </a:extLst>
            </p:cNvPr>
            <p:cNvSpPr/>
            <p:nvPr/>
          </p:nvSpPr>
          <p:spPr>
            <a:xfrm>
              <a:off x="2601442" y="2219056"/>
              <a:ext cx="720080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2021-06-20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Calendar">
              <a:extLst>
                <a:ext uri="{FF2B5EF4-FFF2-40B4-BE49-F238E27FC236}">
                  <a16:creationId xmlns="" xmlns:a16="http://schemas.microsoft.com/office/drawing/2014/main" id="{80E481E2-C9EE-44D3-AE99-8D5829F763C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357526" y="2219056"/>
              <a:ext cx="151795" cy="15179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9976A57D-2F7C-4839-88C6-498CB605E79A}"/>
                </a:ext>
              </a:extLst>
            </p:cNvPr>
            <p:cNvSpPr/>
            <p:nvPr/>
          </p:nvSpPr>
          <p:spPr>
            <a:xfrm>
              <a:off x="2443250" y="2219056"/>
              <a:ext cx="158192" cy="15179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282DFF00-1F83-4104-BD2B-997806FEEB77}"/>
                </a:ext>
              </a:extLst>
            </p:cNvPr>
            <p:cNvSpPr/>
            <p:nvPr/>
          </p:nvSpPr>
          <p:spPr>
            <a:xfrm>
              <a:off x="1018345" y="2202620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조회기간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9" name="Oval 42">
            <a:extLst>
              <a:ext uri="{FF2B5EF4-FFF2-40B4-BE49-F238E27FC236}">
                <a16:creationId xmlns="" xmlns:a16="http://schemas.microsoft.com/office/drawing/2014/main" id="{4D174E71-8525-40AE-AD73-B0E962E9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127" y="2056546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A1BC7A20-BCBD-4A9E-9A2E-20DAF0C4F7ED}"/>
              </a:ext>
            </a:extLst>
          </p:cNvPr>
          <p:cNvSpPr/>
          <p:nvPr/>
        </p:nvSpPr>
        <p:spPr>
          <a:xfrm>
            <a:off x="1061127" y="2563235"/>
            <a:ext cx="4037162" cy="380600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6426782B-9193-4E68-B4EC-58D8E9426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86856"/>
              </p:ext>
            </p:extLst>
          </p:nvPr>
        </p:nvGraphicFramePr>
        <p:xfrm>
          <a:off x="1371073" y="3105096"/>
          <a:ext cx="3396537" cy="1714975"/>
        </p:xfrm>
        <a:graphic>
          <a:graphicData uri="http://schemas.openxmlformats.org/drawingml/2006/table">
            <a:tbl>
              <a:tblPr firstRow="1" bandRow="1"/>
              <a:tblGrid>
                <a:gridCol w="6366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9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6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     명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8161"/>
                  </a:ext>
                </a:extLst>
              </a:tr>
              <a:tr h="246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 관 명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한국생명존중희망재단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7087755"/>
                  </a:ext>
                </a:extLst>
              </a:tr>
              <a:tr h="246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활동기간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8900402"/>
                  </a:ext>
                </a:extLst>
              </a:tr>
              <a:tr h="2092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 동 명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국민참여 자살유발정보 집중클리닝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1534100"/>
                  </a:ext>
                </a:extLst>
              </a:tr>
              <a:tr h="2697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활동내용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자살유발정보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유해정보 모니터링 및 신고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385830"/>
                  </a:ext>
                </a:extLst>
              </a:tr>
              <a:tr h="246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     도</a:t>
                      </a:r>
                      <a:endParaRPr kumimoji="0" lang="en-US" altLang="ko-KR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활동 인증</a:t>
                      </a:r>
                    </a:p>
                  </a:txBody>
                  <a:tcPr marL="91425" marR="91425" marT="45727" marB="45727" anchor="ctr">
                    <a:lnL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5B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023471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0BF9EB7F-530F-4DF2-99DA-BA040BF52D08}"/>
              </a:ext>
            </a:extLst>
          </p:cNvPr>
          <p:cNvSpPr txBox="1"/>
          <p:nvPr/>
        </p:nvSpPr>
        <p:spPr>
          <a:xfrm>
            <a:off x="2441534" y="2675555"/>
            <a:ext cx="1276348" cy="2539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defTabSz="457200" eaLnBrk="0" fontAlgn="ctr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 동 증 명 서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677B2F9D-DF74-4BA2-AFAA-48CE8146F3DD}"/>
              </a:ext>
            </a:extLst>
          </p:cNvPr>
          <p:cNvSpPr txBox="1"/>
          <p:nvPr/>
        </p:nvSpPr>
        <p:spPr>
          <a:xfrm>
            <a:off x="1565047" y="5050798"/>
            <a:ext cx="3311552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defTabSz="457200" eaLnBrk="0" fontAlgn="ctr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상기와 같이 활동하였음을 증명합니다</a:t>
            </a:r>
            <a:r>
              <a:rPr kumimoji="0" lang="en-US" altLang="ko-KR" sz="9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9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3F9203BE-FC65-4C8D-B6D0-4340B6D305CA}"/>
              </a:ext>
            </a:extLst>
          </p:cNvPr>
          <p:cNvSpPr txBox="1"/>
          <p:nvPr/>
        </p:nvSpPr>
        <p:spPr>
          <a:xfrm>
            <a:off x="1633331" y="5500251"/>
            <a:ext cx="331155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defTabSz="457200" eaLnBrk="0" fontAlgn="ctr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         월          일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44DFEBD8-4BBF-4566-822D-A736375E5BAD}"/>
              </a:ext>
            </a:extLst>
          </p:cNvPr>
          <p:cNvSpPr txBox="1"/>
          <p:nvPr/>
        </p:nvSpPr>
        <p:spPr>
          <a:xfrm>
            <a:off x="1401666" y="5910836"/>
            <a:ext cx="3311552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defTabSz="457200" eaLnBrk="0" fontAlgn="ctr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한국생명존중희망재단</a:t>
            </a:r>
            <a:r>
              <a:rPr kumimoji="0" lang="ko-KR" altLang="en-US" sz="9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이사장</a:t>
            </a:r>
          </a:p>
        </p:txBody>
      </p:sp>
      <p:pic>
        <p:nvPicPr>
          <p:cNvPr id="118" name="그림 117" descr="텍스트, 실외, 표지판이(가) 표시된 사진&#10;&#10;자동 생성된 설명">
            <a:extLst>
              <a:ext uri="{FF2B5EF4-FFF2-40B4-BE49-F238E27FC236}">
                <a16:creationId xmlns="" xmlns:a16="http://schemas.microsoft.com/office/drawing/2014/main" id="{B35C1F15-9F1A-4B7C-8273-9729009BB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71" y="5684943"/>
            <a:ext cx="504550" cy="508128"/>
          </a:xfrm>
          <a:prstGeom prst="rect">
            <a:avLst/>
          </a:prstGeom>
        </p:spPr>
      </p:pic>
      <p:sp>
        <p:nvSpPr>
          <p:cNvPr id="122" name="Oval 42">
            <a:extLst>
              <a:ext uri="{FF2B5EF4-FFF2-40B4-BE49-F238E27FC236}">
                <a16:creationId xmlns="" xmlns:a16="http://schemas.microsoft.com/office/drawing/2014/main" id="{25CBC460-78E3-4313-B9DE-B6F9AC15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875" y="3270447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25" name="Oval 42">
            <a:extLst>
              <a:ext uri="{FF2B5EF4-FFF2-40B4-BE49-F238E27FC236}">
                <a16:creationId xmlns="" xmlns:a16="http://schemas.microsoft.com/office/drawing/2014/main" id="{17935AB1-117D-427C-B820-0C911FAB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149" y="3911355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26" name="Oval 42">
            <a:extLst>
              <a:ext uri="{FF2B5EF4-FFF2-40B4-BE49-F238E27FC236}">
                <a16:creationId xmlns="" xmlns:a16="http://schemas.microsoft.com/office/drawing/2014/main" id="{D8BBBACD-D494-4D5D-9B69-9ECB5624B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79" y="552937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27" name="TextBox 2">
            <a:extLst>
              <a:ext uri="{FF2B5EF4-FFF2-40B4-BE49-F238E27FC236}">
                <a16:creationId xmlns="" xmlns:a16="http://schemas.microsoft.com/office/drawing/2014/main" id="{C4E65DBD-31A7-4621-A6C4-D059D6D87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SC-1602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9BF504E-FC7C-4305-9C23-99942EAEC5D5}"/>
              </a:ext>
            </a:extLst>
          </p:cNvPr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AF9CE14-7C14-4B1C-B30C-9BFDEB688194}"/>
              </a:ext>
            </a:extLst>
          </p:cNvPr>
          <p:cNvSpPr txBox="1"/>
          <p:nvPr/>
        </p:nvSpPr>
        <p:spPr>
          <a:xfrm>
            <a:off x="4469646" y="692769"/>
            <a:ext cx="1276348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님 반갑습니다</a:t>
            </a:r>
            <a:r>
              <a:rPr kumimoji="0"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D73DFEF-B885-4AC5-8549-DF8B70C16E18}"/>
              </a:ext>
            </a:extLst>
          </p:cNvPr>
          <p:cNvSpPr txBox="1"/>
          <p:nvPr/>
        </p:nvSpPr>
        <p:spPr>
          <a:xfrm>
            <a:off x="5440235" y="699738"/>
            <a:ext cx="117166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eaLnBrk="0" fontAlgn="ctr" latinLnBrk="0" hangingPunct="0"/>
            <a:r>
              <a:rPr kumimoji="0" lang="ko-KR" altLang="en-US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30BDA966-D510-4C97-A47E-EB8856DB6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97586"/>
              </p:ext>
            </p:extLst>
          </p:nvPr>
        </p:nvGraphicFramePr>
        <p:xfrm>
          <a:off x="130947" y="946262"/>
          <a:ext cx="6679004" cy="453251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144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u="sng" kern="12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활동증명서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976653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3D0B497-7EE3-48DD-81C0-00ACB2311CFC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AB66E59-2CA1-422A-83E3-7C1448112F8B}"/>
              </a:ext>
            </a:extLst>
          </p:cNvPr>
          <p:cNvSpPr/>
          <p:nvPr/>
        </p:nvSpPr>
        <p:spPr>
          <a:xfrm>
            <a:off x="1143857" y="19340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 동 명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Option">
            <a:extLst>
              <a:ext uri="{FF2B5EF4-FFF2-40B4-BE49-F238E27FC236}">
                <a16:creationId xmlns="" xmlns:a16="http://schemas.microsoft.com/office/drawing/2014/main" id="{26010940-E19B-494C-9AEA-1EE3E052FD29}"/>
              </a:ext>
            </a:extLst>
          </p:cNvPr>
          <p:cNvGrpSpPr/>
          <p:nvPr/>
        </p:nvGrpSpPr>
        <p:grpSpPr>
          <a:xfrm>
            <a:off x="1664273" y="1967029"/>
            <a:ext cx="2104554" cy="137795"/>
            <a:chOff x="1068388" y="1871026"/>
            <a:chExt cx="2104554" cy="137795"/>
          </a:xfrm>
        </p:grpSpPr>
        <p:grpSp>
          <p:nvGrpSpPr>
            <p:cNvPr id="42" name="Option">
              <a:extLst>
                <a:ext uri="{FF2B5EF4-FFF2-40B4-BE49-F238E27FC236}">
                  <a16:creationId xmlns="" xmlns:a16="http://schemas.microsoft.com/office/drawing/2014/main" id="{B925210F-6A7D-4C36-AA2E-CB3F563495C6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4" name="Circle">
                <a:extLst>
                  <a:ext uri="{FF2B5EF4-FFF2-40B4-BE49-F238E27FC236}">
                    <a16:creationId xmlns="" xmlns:a16="http://schemas.microsoft.com/office/drawing/2014/main" id="{10376938-5F7D-49CB-BC1F-3FCDE29FD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Check" hidden="1">
                <a:extLst>
                  <a:ext uri="{FF2B5EF4-FFF2-40B4-BE49-F238E27FC236}">
                    <a16:creationId xmlns="" xmlns:a16="http://schemas.microsoft.com/office/drawing/2014/main" id="{246EBEC7-B33C-46E6-BE43-3F631FC42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3" name="Text">
              <a:extLst>
                <a:ext uri="{FF2B5EF4-FFF2-40B4-BE49-F238E27FC236}">
                  <a16:creationId xmlns="" xmlns:a16="http://schemas.microsoft.com/office/drawing/2014/main" id="{BF9A15CB-5683-4992-AC74-4738AA153E0C}"/>
                </a:ext>
              </a:extLst>
            </p:cNvPr>
            <p:cNvSpPr txBox="1"/>
            <p:nvPr/>
          </p:nvSpPr>
          <p:spPr>
            <a:xfrm>
              <a:off x="1254147" y="1871026"/>
              <a:ext cx="1918795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미디어 자살정보 모니터링단 지켜줌인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人</a:t>
              </a:r>
              <a:r>
                <a:rPr lang="en-US" altLang="ko-KR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Option">
            <a:extLst>
              <a:ext uri="{FF2B5EF4-FFF2-40B4-BE49-F238E27FC236}">
                <a16:creationId xmlns="" xmlns:a16="http://schemas.microsoft.com/office/drawing/2014/main" id="{E81672B7-91FE-40FD-8731-3EE09D0FBABE}"/>
              </a:ext>
            </a:extLst>
          </p:cNvPr>
          <p:cNvGrpSpPr/>
          <p:nvPr/>
        </p:nvGrpSpPr>
        <p:grpSpPr>
          <a:xfrm>
            <a:off x="3888764" y="1967029"/>
            <a:ext cx="1798380" cy="137795"/>
            <a:chOff x="1068388" y="1871026"/>
            <a:chExt cx="1798380" cy="137795"/>
          </a:xfrm>
        </p:grpSpPr>
        <p:grpSp>
          <p:nvGrpSpPr>
            <p:cNvPr id="47" name="Option">
              <a:extLst>
                <a:ext uri="{FF2B5EF4-FFF2-40B4-BE49-F238E27FC236}">
                  <a16:creationId xmlns="" xmlns:a16="http://schemas.microsoft.com/office/drawing/2014/main" id="{9AFA6608-B471-47FE-870D-8DB46868584E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9" name="Circle">
                <a:extLst>
                  <a:ext uri="{FF2B5EF4-FFF2-40B4-BE49-F238E27FC236}">
                    <a16:creationId xmlns="" xmlns:a16="http://schemas.microsoft.com/office/drawing/2014/main" id="{4A7C6D0C-6ACB-4171-A36F-22DA511EA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Check" hidden="1">
                <a:extLst>
                  <a:ext uri="{FF2B5EF4-FFF2-40B4-BE49-F238E27FC236}">
                    <a16:creationId xmlns="" xmlns:a16="http://schemas.microsoft.com/office/drawing/2014/main" id="{4E6055A1-44CD-470B-8D65-22D826E34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Text">
              <a:extLst>
                <a:ext uri="{FF2B5EF4-FFF2-40B4-BE49-F238E27FC236}">
                  <a16:creationId xmlns="" xmlns:a16="http://schemas.microsoft.com/office/drawing/2014/main" id="{B53F6292-0638-48C7-B729-200C0A626280}"/>
                </a:ext>
              </a:extLst>
            </p:cNvPr>
            <p:cNvSpPr txBox="1"/>
            <p:nvPr/>
          </p:nvSpPr>
          <p:spPr>
            <a:xfrm>
              <a:off x="1254147" y="1871026"/>
              <a:ext cx="1612621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국민참여 자살유발정보 집중클리닝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3649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135" y="2846600"/>
            <a:ext cx="9204512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7.1 </a:t>
            </a:r>
            <a:r>
              <a:rPr kumimoji="0" lang="ko-KR" altLang="en-US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 팝업</a:t>
            </a:r>
          </a:p>
        </p:txBody>
      </p:sp>
    </p:spTree>
    <p:extLst>
      <p:ext uri="{BB962C8B-B14F-4D97-AF65-F5344CB8AC3E}">
        <p14:creationId xmlns:p14="http://schemas.microsoft.com/office/powerpoint/2010/main" val="610944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6818" y="1360743"/>
            <a:ext cx="3445032" cy="43495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6818" y="1360743"/>
            <a:ext cx="3445031" cy="209550"/>
          </a:xfrm>
          <a:prstGeom prst="rect">
            <a:avLst/>
          </a:prstGeom>
          <a:solidFill>
            <a:srgbClr val="3FAD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56195" y="1403287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6819" y="1368588"/>
            <a:ext cx="1761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chemeClr val="bg1"/>
                </a:solidFill>
              </a:rPr>
              <a:t>주소찾기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34">
            <a:extLst>
              <a:ext uri="{FF2B5EF4-FFF2-40B4-BE49-F238E27FC236}">
                <a16:creationId xmlns="" xmlns:a16="http://schemas.microsoft.com/office/drawing/2014/main" id="{FF7D19F4-CC99-401B-A99E-C700E44B4327}"/>
              </a:ext>
            </a:extLst>
          </p:cNvPr>
          <p:cNvSpPr/>
          <p:nvPr/>
        </p:nvSpPr>
        <p:spPr bwMode="auto">
          <a:xfrm>
            <a:off x="1912078" y="1654815"/>
            <a:ext cx="3223874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6AB00E8-6D42-4C2C-87A1-47AF2FB023CF}"/>
              </a:ext>
            </a:extLst>
          </p:cNvPr>
          <p:cNvSpPr/>
          <p:nvPr/>
        </p:nvSpPr>
        <p:spPr>
          <a:xfrm>
            <a:off x="3118070" y="5428111"/>
            <a:ext cx="418572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56AB00E8-6D42-4C2C-87A1-47AF2FB023CF}"/>
              </a:ext>
            </a:extLst>
          </p:cNvPr>
          <p:cNvSpPr/>
          <p:nvPr/>
        </p:nvSpPr>
        <p:spPr>
          <a:xfrm>
            <a:off x="3631517" y="5428111"/>
            <a:ext cx="418572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="" xmlns:a16="http://schemas.microsoft.com/office/drawing/2014/main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89026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공통팝업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등록팝업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SC-1701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03378"/>
              </p:ext>
            </p:extLst>
          </p:nvPr>
        </p:nvGraphicFramePr>
        <p:xfrm>
          <a:off x="7061199" y="836712"/>
          <a:ext cx="2717801" cy="206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도로명주소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또는 지번주소 검색 조건 선택 기능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(Default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도로명주소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 입력 검색 기능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조회된 정보에 대한 도로명과 지번 주소 동시 제공하며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시 하단 선택한 주소에 표기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주소 이외에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상세주소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정보 입력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68556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69">
            <a:extLst>
              <a:ext uri="{FF2B5EF4-FFF2-40B4-BE49-F238E27FC236}">
                <a16:creationId xmlns="" xmlns:a16="http://schemas.microsoft.com/office/drawing/2014/main" id="{0DE5DDCF-0223-4C8B-B78D-DF128AFB1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968" y="2258900"/>
            <a:ext cx="2634924" cy="1952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93663" indent="-93663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latinLnBrk="0" hangingPunct="1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첨단로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6AB00E8-6D42-4C2C-87A1-47AF2FB023CF}"/>
              </a:ext>
            </a:extLst>
          </p:cNvPr>
          <p:cNvSpPr/>
          <p:nvPr/>
        </p:nvSpPr>
        <p:spPr>
          <a:xfrm>
            <a:off x="4650096" y="2258900"/>
            <a:ext cx="418572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grpSp>
        <p:nvGrpSpPr>
          <p:cNvPr id="42" name="Option">
            <a:extLst>
              <a:ext uri="{FF2B5EF4-FFF2-40B4-BE49-F238E27FC236}">
                <a16:creationId xmlns="" xmlns:a16="http://schemas.microsoft.com/office/drawing/2014/main" id="{5A0E1F1A-6C61-4A48-AE8A-6A5CBA93F840}"/>
              </a:ext>
            </a:extLst>
          </p:cNvPr>
          <p:cNvGrpSpPr/>
          <p:nvPr/>
        </p:nvGrpSpPr>
        <p:grpSpPr>
          <a:xfrm>
            <a:off x="2144801" y="2055246"/>
            <a:ext cx="698720" cy="153888"/>
            <a:chOff x="1068388" y="1862980"/>
            <a:chExt cx="698720" cy="153888"/>
          </a:xfrm>
        </p:grpSpPr>
        <p:grpSp>
          <p:nvGrpSpPr>
            <p:cNvPr id="43" name="Option">
              <a:extLst>
                <a:ext uri="{FF2B5EF4-FFF2-40B4-BE49-F238E27FC236}">
                  <a16:creationId xmlns="" xmlns:a16="http://schemas.microsoft.com/office/drawing/2014/main" id="{F405AB95-D42E-4C4E-B609-F41282EA708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5" name="Circle">
                <a:extLst>
                  <a:ext uri="{FF2B5EF4-FFF2-40B4-BE49-F238E27FC236}">
                    <a16:creationId xmlns="" xmlns:a16="http://schemas.microsoft.com/office/drawing/2014/main" id="{8BED0C2F-87EE-46B6-9CED-529C1EDC0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heck" hidden="1">
                <a:extLst>
                  <a:ext uri="{FF2B5EF4-FFF2-40B4-BE49-F238E27FC236}">
                    <a16:creationId xmlns="" xmlns:a16="http://schemas.microsoft.com/office/drawing/2014/main" id="{49891202-42EB-4938-956F-11CBC5429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" name="Text">
              <a:extLst>
                <a:ext uri="{FF2B5EF4-FFF2-40B4-BE49-F238E27FC236}">
                  <a16:creationId xmlns="" xmlns:a16="http://schemas.microsoft.com/office/drawing/2014/main" id="{4D5A0A4A-0BD0-44AB-9BC1-5BE13A0AEFFC}"/>
                </a:ext>
              </a:extLst>
            </p:cNvPr>
            <p:cNvSpPr txBox="1"/>
            <p:nvPr/>
          </p:nvSpPr>
          <p:spPr>
            <a:xfrm>
              <a:off x="1254147" y="1862980"/>
              <a:ext cx="512961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도로명주소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Option">
            <a:extLst>
              <a:ext uri="{FF2B5EF4-FFF2-40B4-BE49-F238E27FC236}">
                <a16:creationId xmlns="" xmlns:a16="http://schemas.microsoft.com/office/drawing/2014/main" id="{D121AAC4-5DED-4D4F-9168-9A26F610155B}"/>
              </a:ext>
            </a:extLst>
          </p:cNvPr>
          <p:cNvGrpSpPr/>
          <p:nvPr/>
        </p:nvGrpSpPr>
        <p:grpSpPr>
          <a:xfrm>
            <a:off x="3246200" y="2055246"/>
            <a:ext cx="616449" cy="153888"/>
            <a:chOff x="1068388" y="1862980"/>
            <a:chExt cx="616449" cy="153888"/>
          </a:xfrm>
        </p:grpSpPr>
        <p:grpSp>
          <p:nvGrpSpPr>
            <p:cNvPr id="48" name="Option">
              <a:extLst>
                <a:ext uri="{FF2B5EF4-FFF2-40B4-BE49-F238E27FC236}">
                  <a16:creationId xmlns="" xmlns:a16="http://schemas.microsoft.com/office/drawing/2014/main" id="{E58129FE-1712-46A3-9394-EE095A0FA17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0" name="Circle">
                <a:extLst>
                  <a:ext uri="{FF2B5EF4-FFF2-40B4-BE49-F238E27FC236}">
                    <a16:creationId xmlns="" xmlns:a16="http://schemas.microsoft.com/office/drawing/2014/main" id="{19E5C7E6-EA5E-4533-B318-AA86B0F4C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38100" dist="127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Check" hidden="1">
                <a:extLst>
                  <a:ext uri="{FF2B5EF4-FFF2-40B4-BE49-F238E27FC236}">
                    <a16:creationId xmlns="" xmlns:a16="http://schemas.microsoft.com/office/drawing/2014/main" id="{EB89E622-8424-4383-8695-1EC33C661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" name="Text">
              <a:extLst>
                <a:ext uri="{FF2B5EF4-FFF2-40B4-BE49-F238E27FC236}">
                  <a16:creationId xmlns="" xmlns:a16="http://schemas.microsoft.com/office/drawing/2014/main" id="{D97E337A-5367-4E02-9780-59BED34AC10A}"/>
                </a:ext>
              </a:extLst>
            </p:cNvPr>
            <p:cNvSpPr txBox="1"/>
            <p:nvPr/>
          </p:nvSpPr>
          <p:spPr>
            <a:xfrm>
              <a:off x="1274468" y="1862980"/>
              <a:ext cx="41036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b="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지번주소</a:t>
              </a:r>
              <a:endParaRPr lang="en-US" sz="800" b="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4248BD6F-4984-459F-814D-BBBABFCF6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22485"/>
              </p:ext>
            </p:extLst>
          </p:nvPr>
        </p:nvGraphicFramePr>
        <p:xfrm>
          <a:off x="1945050" y="2608518"/>
          <a:ext cx="2974878" cy="1964160"/>
        </p:xfrm>
        <a:graphic>
          <a:graphicData uri="http://schemas.openxmlformats.org/drawingml/2006/table">
            <a:tbl>
              <a:tblPr firstRow="1" bandRow="1"/>
              <a:tblGrid>
                <a:gridCol w="684855">
                  <a:extLst>
                    <a:ext uri="{9D8B030D-6E8A-4147-A177-3AD203B41FA5}">
                      <a16:colId xmlns="" xmlns:a16="http://schemas.microsoft.com/office/drawing/2014/main" val="631850047"/>
                    </a:ext>
                  </a:extLst>
                </a:gridCol>
                <a:gridCol w="2290023">
                  <a:extLst>
                    <a:ext uri="{9D8B030D-6E8A-4147-A177-3AD203B41FA5}">
                      <a16:colId xmlns="" xmlns:a16="http://schemas.microsoft.com/office/drawing/2014/main" val="2030447946"/>
                    </a:ext>
                  </a:extLst>
                </a:gridCol>
              </a:tblGrid>
              <a:tr h="1854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7283540"/>
                  </a:ext>
                </a:extLst>
              </a:tr>
              <a:tr h="337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41068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대구광역시 동구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첨단로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39(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신서동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대구광역시 동구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신서동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1144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0"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8104554"/>
                  </a:ext>
                </a:extLst>
              </a:tr>
              <a:tr h="337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41068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대구광역시 동구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첨단로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39(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신서동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대구광역시 동구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신서동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1144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0"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4121610"/>
                  </a:ext>
                </a:extLst>
              </a:tr>
              <a:tr h="337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41068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대구광역시 동구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첨단로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39(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신서동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대구광역시 동구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신서동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1144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0"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0832752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8898E2A-E924-44F5-920A-AA843DC63EBC}"/>
              </a:ext>
            </a:extLst>
          </p:cNvPr>
          <p:cNvSpPr/>
          <p:nvPr/>
        </p:nvSpPr>
        <p:spPr>
          <a:xfrm>
            <a:off x="2738342" y="3001782"/>
            <a:ext cx="396000" cy="1800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도로명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331EB18-D2A8-440F-84A2-AC5ACDEA86AC}"/>
              </a:ext>
            </a:extLst>
          </p:cNvPr>
          <p:cNvSpPr/>
          <p:nvPr/>
        </p:nvSpPr>
        <p:spPr>
          <a:xfrm>
            <a:off x="2738342" y="3211332"/>
            <a:ext cx="396000" cy="180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지번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C8F72BA8-AE99-4947-B0FF-18D2407EAB36}"/>
              </a:ext>
            </a:extLst>
          </p:cNvPr>
          <p:cNvSpPr/>
          <p:nvPr/>
        </p:nvSpPr>
        <p:spPr>
          <a:xfrm>
            <a:off x="2738342" y="3516132"/>
            <a:ext cx="396000" cy="1800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도로명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4941FA0-F935-46A4-A37C-85643C72D263}"/>
              </a:ext>
            </a:extLst>
          </p:cNvPr>
          <p:cNvSpPr/>
          <p:nvPr/>
        </p:nvSpPr>
        <p:spPr>
          <a:xfrm>
            <a:off x="2738342" y="3725682"/>
            <a:ext cx="396000" cy="180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지번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DBF596BE-E64D-4C93-BFA7-FB08C74B48AA}"/>
              </a:ext>
            </a:extLst>
          </p:cNvPr>
          <p:cNvSpPr/>
          <p:nvPr/>
        </p:nvSpPr>
        <p:spPr>
          <a:xfrm>
            <a:off x="2738342" y="4049532"/>
            <a:ext cx="396000" cy="1800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도로명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09C8AAB1-2EB9-4B9D-B93C-B0D41A6AAE9C}"/>
              </a:ext>
            </a:extLst>
          </p:cNvPr>
          <p:cNvSpPr/>
          <p:nvPr/>
        </p:nvSpPr>
        <p:spPr>
          <a:xfrm>
            <a:off x="2738342" y="4259082"/>
            <a:ext cx="396000" cy="180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지번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390AC75-967A-4257-8636-4BEDDCD0D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70677"/>
              </p:ext>
            </p:extLst>
          </p:nvPr>
        </p:nvGraphicFramePr>
        <p:xfrm>
          <a:off x="1912077" y="4634981"/>
          <a:ext cx="3144117" cy="67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508">
                  <a:extLst>
                    <a:ext uri="{9D8B030D-6E8A-4147-A177-3AD203B41FA5}">
                      <a16:colId xmlns="" xmlns:a16="http://schemas.microsoft.com/office/drawing/2014/main" val="2030447946"/>
                    </a:ext>
                  </a:extLst>
                </a:gridCol>
                <a:gridCol w="2390609">
                  <a:extLst>
                    <a:ext uri="{9D8B030D-6E8A-4147-A177-3AD203B41FA5}">
                      <a16:colId xmlns="" xmlns:a16="http://schemas.microsoft.com/office/drawing/2014/main" val="1698609021"/>
                    </a:ext>
                  </a:extLst>
                </a:gridCol>
              </a:tblGrid>
              <a:tr h="3374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주소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8104554"/>
                  </a:ext>
                </a:extLst>
              </a:tr>
              <a:tr h="3374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상세주소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4121610"/>
                  </a:ext>
                </a:extLst>
              </a:tr>
            </a:tbl>
          </a:graphicData>
        </a:graphic>
      </p:graphicFrame>
      <p:sp>
        <p:nvSpPr>
          <p:cNvPr id="67" name="사각형: 둥근 모서리 64">
            <a:extLst>
              <a:ext uri="{FF2B5EF4-FFF2-40B4-BE49-F238E27FC236}">
                <a16:creationId xmlns="" xmlns:a16="http://schemas.microsoft.com/office/drawing/2014/main" id="{2A11D3E7-5E3E-456B-AAE7-05652E5ADCD1}"/>
              </a:ext>
            </a:extLst>
          </p:cNvPr>
          <p:cNvSpPr/>
          <p:nvPr/>
        </p:nvSpPr>
        <p:spPr>
          <a:xfrm>
            <a:off x="2693487" y="4682086"/>
            <a:ext cx="2298449" cy="216000"/>
          </a:xfrm>
          <a:prstGeom prst="roundRect">
            <a:avLst>
              <a:gd name="adj" fmla="val 842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대구광역시 동구 </a:t>
            </a:r>
            <a:r>
              <a:rPr lang="ko-KR" altLang="en-US" sz="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첨단로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39(</a:t>
            </a:r>
            <a:r>
              <a:rPr lang="ko-KR" altLang="en-US" sz="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신서동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8" name="사각형: 둥근 모서리 65">
            <a:extLst>
              <a:ext uri="{FF2B5EF4-FFF2-40B4-BE49-F238E27FC236}">
                <a16:creationId xmlns="" xmlns:a16="http://schemas.microsoft.com/office/drawing/2014/main" id="{61044A96-890D-4534-9429-A56A2FBAA7BD}"/>
              </a:ext>
            </a:extLst>
          </p:cNvPr>
          <p:cNvSpPr/>
          <p:nvPr/>
        </p:nvSpPr>
        <p:spPr>
          <a:xfrm>
            <a:off x="2693487" y="5042812"/>
            <a:ext cx="2298449" cy="216000"/>
          </a:xfrm>
          <a:prstGeom prst="roundRect">
            <a:avLst>
              <a:gd name="adj" fmla="val 842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821AE015-32B5-4F15-8F60-1D343A605E0F}"/>
              </a:ext>
            </a:extLst>
          </p:cNvPr>
          <p:cNvGrpSpPr/>
          <p:nvPr/>
        </p:nvGrpSpPr>
        <p:grpSpPr>
          <a:xfrm>
            <a:off x="4917324" y="2606661"/>
            <a:ext cx="138870" cy="1871785"/>
            <a:chOff x="7522249" y="794083"/>
            <a:chExt cx="84593" cy="948193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D9271535-7D22-47AC-A5BA-F907609B536F}"/>
                </a:ext>
              </a:extLst>
            </p:cNvPr>
            <p:cNvSpPr/>
            <p:nvPr/>
          </p:nvSpPr>
          <p:spPr>
            <a:xfrm rot="5400000">
              <a:off x="7163295" y="1229700"/>
              <a:ext cx="802500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E728E2FB-A0D8-4F55-A14D-626EE9042616}"/>
                </a:ext>
              </a:extLst>
            </p:cNvPr>
            <p:cNvSpPr/>
            <p:nvPr/>
          </p:nvSpPr>
          <p:spPr>
            <a:xfrm rot="5400000">
              <a:off x="7526214" y="790119"/>
              <a:ext cx="7666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7C0E4EC8-67C7-4BAF-A8F6-F58EE9CD72BD}"/>
                </a:ext>
              </a:extLst>
            </p:cNvPr>
            <p:cNvSpPr/>
            <p:nvPr/>
          </p:nvSpPr>
          <p:spPr>
            <a:xfrm rot="5400000">
              <a:off x="7530031" y="1665466"/>
              <a:ext cx="69029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sp>
        <p:nvSpPr>
          <p:cNvPr id="116" name="Oval 42">
            <a:extLst>
              <a:ext uri="{FF2B5EF4-FFF2-40B4-BE49-F238E27FC236}">
                <a16:creationId xmlns="" xmlns:a16="http://schemas.microsoft.com/office/drawing/2014/main" id="{946CA7DD-87E2-457E-90FE-F948843C2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717" y="2226451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74" name="Oval 42">
            <a:extLst>
              <a:ext uri="{FF2B5EF4-FFF2-40B4-BE49-F238E27FC236}">
                <a16:creationId xmlns="" xmlns:a16="http://schemas.microsoft.com/office/drawing/2014/main" id="{946CA7DD-87E2-457E-90FE-F948843C2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879" y="5024231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5" name="자유형: 도형 181">
            <a:extLst>
              <a:ext uri="{FF2B5EF4-FFF2-40B4-BE49-F238E27FC236}">
                <a16:creationId xmlns="" xmlns:a16="http://schemas.microsoft.com/office/drawing/2014/main" id="{03C010E3-63D4-46EC-8D09-6529BCD2FC9D}"/>
              </a:ext>
            </a:extLst>
          </p:cNvPr>
          <p:cNvSpPr/>
          <p:nvPr/>
        </p:nvSpPr>
        <p:spPr>
          <a:xfrm rot="19157216">
            <a:off x="4677668" y="3807585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091A9D-8A92-4C44-9591-8B900F1250F6}"/>
              </a:ext>
            </a:extLst>
          </p:cNvPr>
          <p:cNvSpPr/>
          <p:nvPr/>
        </p:nvSpPr>
        <p:spPr>
          <a:xfrm>
            <a:off x="2078495" y="2027421"/>
            <a:ext cx="2369680" cy="1990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107" name="Oval 42">
            <a:extLst>
              <a:ext uri="{FF2B5EF4-FFF2-40B4-BE49-F238E27FC236}">
                <a16:creationId xmlns="" xmlns:a16="http://schemas.microsoft.com/office/drawing/2014/main" id="{946CA7DD-87E2-457E-90FE-F948843C2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833" y="1943574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E3091A9D-8A92-4C44-9591-8B900F1250F6}"/>
              </a:ext>
            </a:extLst>
          </p:cNvPr>
          <p:cNvSpPr/>
          <p:nvPr/>
        </p:nvSpPr>
        <p:spPr>
          <a:xfrm>
            <a:off x="1963051" y="2614861"/>
            <a:ext cx="2954271" cy="1844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  <p:sp>
        <p:nvSpPr>
          <p:cNvPr id="73" name="Oval 42">
            <a:extLst>
              <a:ext uri="{FF2B5EF4-FFF2-40B4-BE49-F238E27FC236}">
                <a16:creationId xmlns="" xmlns:a16="http://schemas.microsoft.com/office/drawing/2014/main" id="{946CA7DD-87E2-457E-90FE-F948843C2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80" y="3450586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061199" y="5470227"/>
            <a:ext cx="2695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/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행정안전부에서 제공하는 </a:t>
            </a:r>
            <a:r>
              <a:rPr kumimoji="0" lang="ko-KR" altLang="en-US" sz="9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도로명</a:t>
            </a:r>
            <a:r>
              <a:rPr kumimoji="0"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API(juso.go.kr) </a:t>
            </a:r>
            <a:r>
              <a:rPr kumimoji="0"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222FCA6-F053-46EE-8EDA-944FD1B8B808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517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135" y="2846600"/>
            <a:ext cx="9204512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7.2 </a:t>
            </a:r>
            <a:r>
              <a:rPr kumimoji="0" lang="ko-KR" altLang="en-US" sz="3999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일반팝업</a:t>
            </a:r>
            <a:endParaRPr kumimoji="0" lang="ko-KR" altLang="en-US" sz="39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088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TextBox 1">
            <a:extLst>
              <a:ext uri="{FF2B5EF4-FFF2-40B4-BE49-F238E27FC236}">
                <a16:creationId xmlns="" xmlns:a16="http://schemas.microsoft.com/office/drawing/2014/main" id="{E6B39E75-92F6-4BEF-9048-A87FBE64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107" y="296863"/>
            <a:ext cx="21611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공통팝업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일반팝업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안내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1F313336-F6AE-49EE-BA82-2D2FBC3A6997}"/>
              </a:ext>
            </a:extLst>
          </p:cNvPr>
          <p:cNvGraphicFramePr>
            <a:graphicFrameLocks noGrp="1"/>
          </p:cNvGraphicFramePr>
          <p:nvPr/>
        </p:nvGraphicFramePr>
        <p:xfrm>
          <a:off x="7061199" y="836712"/>
          <a:ext cx="2703903" cy="174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29215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내용 정보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메인에서 제공되는 공지 내용을 하루동안 보이지 않도록 처리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1732278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9522927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35075C8-9D4D-4B7E-9622-CAB1F11D5E32}"/>
              </a:ext>
            </a:extLst>
          </p:cNvPr>
          <p:cNvSpPr/>
          <p:nvPr/>
        </p:nvSpPr>
        <p:spPr>
          <a:xfrm>
            <a:off x="1877314" y="1423008"/>
            <a:ext cx="3134241" cy="31616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BBDF302-4F22-4CE5-8FA7-138FAB248093}"/>
              </a:ext>
            </a:extLst>
          </p:cNvPr>
          <p:cNvSpPr/>
          <p:nvPr/>
        </p:nvSpPr>
        <p:spPr>
          <a:xfrm>
            <a:off x="1877314" y="1425548"/>
            <a:ext cx="3134241" cy="209550"/>
          </a:xfrm>
          <a:prstGeom prst="rect">
            <a:avLst/>
          </a:prstGeom>
          <a:solidFill>
            <a:srgbClr val="3FAD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2C84BC2C-000C-428C-B6C6-959EC389B11E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775294" y="1456888"/>
            <a:ext cx="151765" cy="14687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D89874E5-5079-4930-9E23-323B419488B5}"/>
              </a:ext>
            </a:extLst>
          </p:cNvPr>
          <p:cNvSpPr txBox="1"/>
          <p:nvPr/>
        </p:nvSpPr>
        <p:spPr>
          <a:xfrm>
            <a:off x="1879843" y="1437990"/>
            <a:ext cx="27813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bg1"/>
                </a:solidFill>
              </a:rPr>
              <a:t>공지사항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DC4A35C8-3974-4A71-AC2C-96756FE797AF}"/>
              </a:ext>
            </a:extLst>
          </p:cNvPr>
          <p:cNvGrpSpPr/>
          <p:nvPr/>
        </p:nvGrpSpPr>
        <p:grpSpPr>
          <a:xfrm>
            <a:off x="2129820" y="4351870"/>
            <a:ext cx="867196" cy="128588"/>
            <a:chOff x="4019245" y="4887277"/>
            <a:chExt cx="867196" cy="128588"/>
          </a:xfrm>
        </p:grpSpPr>
        <p:sp>
          <p:nvSpPr>
            <p:cNvPr id="65" name="Box">
              <a:extLst>
                <a:ext uri="{FF2B5EF4-FFF2-40B4-BE49-F238E27FC236}">
                  <a16:creationId xmlns="" xmlns:a16="http://schemas.microsoft.com/office/drawing/2014/main" id="{5CB9AE30-3F93-420F-8F2C-92A93CBB9A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19245" y="4887277"/>
              <a:ext cx="128588" cy="128588"/>
            </a:xfrm>
            <a:prstGeom prst="rect">
              <a:avLst/>
            </a:prstGeom>
            <a:solidFill>
              <a:schemeClr val="bg1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ffectLst>
              <a:innerShdw blurRad="38100" dist="127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6" name="Text">
              <a:extLst>
                <a:ext uri="{FF2B5EF4-FFF2-40B4-BE49-F238E27FC236}">
                  <a16:creationId xmlns="" xmlns:a16="http://schemas.microsoft.com/office/drawing/2014/main" id="{084D41B3-1169-4D13-8BBA-CEC633DA7849}"/>
                </a:ext>
              </a:extLst>
            </p:cNvPr>
            <p:cNvSpPr txBox="1"/>
            <p:nvPr/>
          </p:nvSpPr>
          <p:spPr>
            <a:xfrm>
              <a:off x="4189134" y="4899602"/>
              <a:ext cx="697307" cy="10393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600" noProof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오늘 하루 보지 않기</a:t>
              </a:r>
              <a:endParaRPr lang="en-US" sz="600" noProof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7" name="Text">
            <a:extLst>
              <a:ext uri="{FF2B5EF4-FFF2-40B4-BE49-F238E27FC236}">
                <a16:creationId xmlns="" xmlns:a16="http://schemas.microsoft.com/office/drawing/2014/main" id="{383D71E0-2404-4966-BBAA-84659F4EF3AA}"/>
              </a:ext>
            </a:extLst>
          </p:cNvPr>
          <p:cNvSpPr txBox="1"/>
          <p:nvPr/>
        </p:nvSpPr>
        <p:spPr>
          <a:xfrm>
            <a:off x="2168691" y="1975473"/>
            <a:ext cx="2592000" cy="76944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업무시스템 및 포탈사이트 서비스 중지 안내</a:t>
            </a:r>
          </a:p>
          <a:p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~2022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일까지 미디어 자살정보 모니터링 시스템 점검으로 사용중단을 알려드립니다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업데이트와 관련하여 자세한 내용은 아래 링크를 클릭하여 확인바랍니다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5BCA21-2DF3-454D-A74D-ED7A14697DDD}"/>
              </a:ext>
            </a:extLst>
          </p:cNvPr>
          <p:cNvSpPr/>
          <p:nvPr/>
        </p:nvSpPr>
        <p:spPr>
          <a:xfrm>
            <a:off x="2161030" y="3436621"/>
            <a:ext cx="2395132" cy="633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">
            <a:extLst>
              <a:ext uri="{FF2B5EF4-FFF2-40B4-BE49-F238E27FC236}">
                <a16:creationId xmlns="" xmlns:a16="http://schemas.microsoft.com/office/drawing/2014/main" id="{3C222F35-0A36-4DA5-9CB4-672D384EA5D9}"/>
              </a:ext>
            </a:extLst>
          </p:cNvPr>
          <p:cNvSpPr txBox="1"/>
          <p:nvPr/>
        </p:nvSpPr>
        <p:spPr>
          <a:xfrm>
            <a:off x="2308341" y="3518610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문의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">
            <a:extLst>
              <a:ext uri="{FF2B5EF4-FFF2-40B4-BE49-F238E27FC236}">
                <a16:creationId xmlns="" xmlns:a16="http://schemas.microsoft.com/office/drawing/2014/main" id="{008597EF-EFE4-47CE-98D9-DBEBBF3E92D1}"/>
              </a:ext>
            </a:extLst>
          </p:cNvPr>
          <p:cNvSpPr txBox="1"/>
          <p:nvPr/>
        </p:nvSpPr>
        <p:spPr>
          <a:xfrm>
            <a:off x="2388491" y="3704233"/>
            <a:ext cx="77425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0000-0000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B26BF078-4AED-4CEC-A76A-DA2024E5FDCE}"/>
              </a:ext>
            </a:extLst>
          </p:cNvPr>
          <p:cNvCxnSpPr/>
          <p:nvPr/>
        </p:nvCxnSpPr>
        <p:spPr>
          <a:xfrm>
            <a:off x="2069143" y="4228655"/>
            <a:ext cx="25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A6F62B09-D6E7-4009-9C58-837FD4FA76AC}"/>
              </a:ext>
            </a:extLst>
          </p:cNvPr>
          <p:cNvSpPr/>
          <p:nvPr/>
        </p:nvSpPr>
        <p:spPr>
          <a:xfrm>
            <a:off x="2096774" y="2738719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u="sng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http:www.mmm.com</a:t>
            </a:r>
            <a:r>
              <a:rPr lang="ko-KR" altLang="en-US" sz="800" u="sng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u="sng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Oval 42">
            <a:extLst>
              <a:ext uri="{FF2B5EF4-FFF2-40B4-BE49-F238E27FC236}">
                <a16:creationId xmlns="" xmlns:a16="http://schemas.microsoft.com/office/drawing/2014/main" id="{B4C09B99-08B6-4F58-B0B2-E76EFF0E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52" y="3000527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1" name="Oval 42">
            <a:extLst>
              <a:ext uri="{FF2B5EF4-FFF2-40B4-BE49-F238E27FC236}">
                <a16:creationId xmlns="" xmlns:a16="http://schemas.microsoft.com/office/drawing/2014/main" id="{1D82E541-5714-43A0-ABFB-EAD5B950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336" y="4325642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2" name="TextBox 2">
            <a:extLst>
              <a:ext uri="{FF2B5EF4-FFF2-40B4-BE49-F238E27FC236}">
                <a16:creationId xmlns="" xmlns:a16="http://schemas.microsoft.com/office/drawing/2014/main" id="{D4498236-5CDD-4BE8-A1C6-6F8EFF12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SC-1702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9239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">
            <a:extLst>
              <a:ext uri="{FF2B5EF4-FFF2-40B4-BE49-F238E27FC236}">
                <a16:creationId xmlns="" xmlns:a16="http://schemas.microsoft.com/office/drawing/2014/main" id="{631051D4-0215-4359-9BBA-78AFBE248C7C}"/>
              </a:ext>
            </a:extLst>
          </p:cNvPr>
          <p:cNvSpPr txBox="1"/>
          <p:nvPr/>
        </p:nvSpPr>
        <p:spPr>
          <a:xfrm>
            <a:off x="2388491" y="3875721"/>
            <a:ext cx="88165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메 일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test@test.com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AA5780D-6FCF-4738-A06E-27D912E41D60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3778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TextBox 1">
            <a:extLst>
              <a:ext uri="{FF2B5EF4-FFF2-40B4-BE49-F238E27FC236}">
                <a16:creationId xmlns="" xmlns:a16="http://schemas.microsoft.com/office/drawing/2014/main" id="{E6B39E75-92F6-4BEF-9048-A87FBE64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107" y="296863"/>
            <a:ext cx="21611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공통팝업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일반팝업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안내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1F313336-F6AE-49EE-BA82-2D2FBC3A6997}"/>
              </a:ext>
            </a:extLst>
          </p:cNvPr>
          <p:cNvGraphicFramePr>
            <a:graphicFrameLocks noGrp="1"/>
          </p:cNvGraphicFramePr>
          <p:nvPr/>
        </p:nvGraphicFramePr>
        <p:xfrm>
          <a:off x="7061199" y="836712"/>
          <a:ext cx="2703903" cy="174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29215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내용 정보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메인에서 제공되는 공지 내용을 하루동안 보이지 않도록 처리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1732278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9522927"/>
                  </a:ext>
                </a:extLst>
              </a:tr>
            </a:tbl>
          </a:graphicData>
        </a:graphic>
      </p:graphicFrame>
      <p:sp>
        <p:nvSpPr>
          <p:cNvPr id="82" name="TextBox 2">
            <a:extLst>
              <a:ext uri="{FF2B5EF4-FFF2-40B4-BE49-F238E27FC236}">
                <a16:creationId xmlns="" xmlns:a16="http://schemas.microsoft.com/office/drawing/2014/main" id="{D4498236-5CDD-4BE8-A1C6-6F8EFF12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SC-1702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67547"/>
              </p:ext>
            </p:extLst>
          </p:nvPr>
        </p:nvGraphicFramePr>
        <p:xfrm>
          <a:off x="8256859" y="81122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AA5780D-6FCF-4738-A06E-27D912E41D60}"/>
              </a:ext>
            </a:extLst>
          </p:cNvPr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55" y="1736812"/>
            <a:ext cx="2457450" cy="299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55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>
            <a:extLst>
              <a:ext uri="{FF2B5EF4-FFF2-40B4-BE49-F238E27FC236}">
                <a16:creationId xmlns="" xmlns:a16="http://schemas.microsoft.com/office/drawing/2014/main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0679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SC-1012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EA5F855-E3CE-4BE4-922A-7171CBF0F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28006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45867"/>
              </p:ext>
            </p:extLst>
          </p:nvPr>
        </p:nvGraphicFramePr>
        <p:xfrm>
          <a:off x="7061199" y="836712"/>
          <a:ext cx="2717801" cy="18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개인정보취급방침 안내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3397D180-AED2-437A-8567-BFA82CC2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2544"/>
              </p:ext>
            </p:extLst>
          </p:nvPr>
        </p:nvGraphicFramePr>
        <p:xfrm>
          <a:off x="130947" y="946262"/>
          <a:ext cx="6679004" cy="23876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</a:tbl>
          </a:graphicData>
        </a:graphic>
      </p:graphicFrame>
      <p:sp>
        <p:nvSpPr>
          <p:cNvPr id="46" name="모서리가 둥근 직사각형 34">
            <a:extLst>
              <a:ext uri="{FF2B5EF4-FFF2-40B4-BE49-F238E27FC236}">
                <a16:creationId xmlns="" xmlns:a16="http://schemas.microsoft.com/office/drawing/2014/main" id="{748C60C1-53B6-437F-815E-8F42A1AE3E2E}"/>
              </a:ext>
            </a:extLst>
          </p:cNvPr>
          <p:cNvSpPr/>
          <p:nvPr/>
        </p:nvSpPr>
        <p:spPr bwMode="auto">
          <a:xfrm>
            <a:off x="141417" y="1591566"/>
            <a:ext cx="6538981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7" y="5589240"/>
            <a:ext cx="6791009" cy="2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77679" y="2024844"/>
            <a:ext cx="650271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 기관은 고객님의 개인정보를 중요시하며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"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정보통신망 이용촉진 및 정보보호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관한 법률을 준수하고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 기관은 개인정보취급방침을 통하여 고객님께서 제공하시는 개인정보가 어떠한 용도와 방식으로 이용되고 있으며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개인정보보호를 위해 어떠한 조치가 취해지고 있는지 알려드립니다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 기관은 개인정보취급방침을 개정하는 경우 웹사이트 공지사항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또는 개별공지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을 통하여 공지할 것입니다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 방침은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일 부터 시행됩니다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수집하는 개인정보의 항목</a:t>
            </a:r>
          </a:p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원활한 고객상담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각종 서비스의 제공을 위해 최초 회원가입 당시 성명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주소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휴대폰 번호 와 같은 개인정보를 수집하고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서비스 이용과정에서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IP Address,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쿠키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방문 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서비스 이용 기록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 이용 기록과 같은 정보들이 자동으로 생성되어 수집될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부가 서비스 및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맞춤식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서비스 이용 과정에서 해당 서비스의 이용자에 한해서만 주소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 이동통신사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계좌번호와 같은 정보들이 수집될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 4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개인정보 수집방법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홈페이지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개인정보의 수집 및 이용 목적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원활한 고객상담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각종 서비스의 제공을 위해 최초 회원가입 당시 성명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이메일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Oval 42">
            <a:extLst>
              <a:ext uri="{FF2B5EF4-FFF2-40B4-BE49-F238E27FC236}">
                <a16:creationId xmlns="" xmlns:a16="http://schemas.microsoft.com/office/drawing/2014/main" id="{204F5F37-47C2-4C23-A43F-FCD6F754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5" y="204765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eaLnBrk="1" latinLnBrk="0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B9F728-3FE5-4261-A0B8-7FF871B2A339}"/>
              </a:ext>
            </a:extLst>
          </p:cNvPr>
          <p:cNvSpPr/>
          <p:nvPr/>
        </p:nvSpPr>
        <p:spPr>
          <a:xfrm>
            <a:off x="775741" y="5589240"/>
            <a:ext cx="785331" cy="2668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0599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>
            <a:extLst>
              <a:ext uri="{FF2B5EF4-FFF2-40B4-BE49-F238E27FC236}">
                <a16:creationId xmlns="" xmlns:a16="http://schemas.microsoft.com/office/drawing/2014/main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0679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SC-1013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EA5F855-E3CE-4BE4-922A-7171CBF0F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6969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97931"/>
              </p:ext>
            </p:extLst>
          </p:nvPr>
        </p:nvGraphicFramePr>
        <p:xfrm>
          <a:off x="7061199" y="836712"/>
          <a:ext cx="2717801" cy="18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indent="-93663" latinLnBrk="0"/>
                      <a:r>
                        <a:rPr lang="ko-KR" altLang="en-US" sz="9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이메일추출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방지정책 안내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3397D180-AED2-437A-8567-BFA82CC2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66293"/>
              </p:ext>
            </p:extLst>
          </p:nvPr>
        </p:nvGraphicFramePr>
        <p:xfrm>
          <a:off x="130947" y="946262"/>
          <a:ext cx="6679004" cy="23876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</a:tbl>
          </a:graphicData>
        </a:graphic>
      </p:graphicFrame>
      <p:sp>
        <p:nvSpPr>
          <p:cNvPr id="46" name="모서리가 둥근 직사각형 34">
            <a:extLst>
              <a:ext uri="{FF2B5EF4-FFF2-40B4-BE49-F238E27FC236}">
                <a16:creationId xmlns="" xmlns:a16="http://schemas.microsoft.com/office/drawing/2014/main" id="{748C60C1-53B6-437F-815E-8F42A1AE3E2E}"/>
              </a:ext>
            </a:extLst>
          </p:cNvPr>
          <p:cNvSpPr/>
          <p:nvPr/>
        </p:nvSpPr>
        <p:spPr bwMode="auto">
          <a:xfrm>
            <a:off x="141417" y="1591566"/>
            <a:ext cx="6538981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이메일추출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방지정책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7" y="5589240"/>
            <a:ext cx="6791009" cy="2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77679" y="2024844"/>
            <a:ext cx="6502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 웹사이트에 게시된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주소가 전자우편 수집 프로그램이나 그 밖의 기술적 장치를 이용하여 무단으로 수집되는 것을 거부하며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위반 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정보통신망법에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의해 형사처벌 됨을 유의하시기 바랍니다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게시일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2014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679" y="26974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관련법률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69" y="2975390"/>
            <a:ext cx="6336704" cy="205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0B9F728-3FE5-4261-A0B8-7FF871B2A339}"/>
              </a:ext>
            </a:extLst>
          </p:cNvPr>
          <p:cNvSpPr/>
          <p:nvPr/>
        </p:nvSpPr>
        <p:spPr>
          <a:xfrm>
            <a:off x="1675842" y="5604120"/>
            <a:ext cx="785331" cy="2668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98296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>
            <a:extLst>
              <a:ext uri="{FF2B5EF4-FFF2-40B4-BE49-F238E27FC236}">
                <a16:creationId xmlns="" xmlns:a16="http://schemas.microsoft.com/office/drawing/2014/main" id="{1F892359-38B8-4B27-B64F-4697426B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6863"/>
            <a:ext cx="10679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9C2F7967-75BB-42FB-8FBE-8E629DA2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0800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SC-1014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7113" y="66189"/>
            <a:ext cx="22525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 모니터링 </a:t>
            </a:r>
            <a:r>
              <a:rPr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417" y="658808"/>
            <a:ext cx="3512853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eaLnBrk="0" fontAlgn="ctr" latinLnBrk="0" hangingPunct="0"/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자살정보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(SIMS)</a:t>
            </a: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EA5F855-E3CE-4BE4-922A-7171CBF0F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77189"/>
              </p:ext>
            </p:extLst>
          </p:nvPr>
        </p:nvGraphicFramePr>
        <p:xfrm>
          <a:off x="8290719" y="76519"/>
          <a:ext cx="1499616" cy="461962"/>
        </p:xfrm>
        <a:graphic>
          <a:graphicData uri="http://schemas.openxmlformats.org/drawingml/2006/table">
            <a:tbl>
              <a:tblPr/>
              <a:tblGrid>
                <a:gridCol w="1499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 형 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6" marR="90006" marT="46845" marB="468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172E03CB-E77D-400F-88EA-2955BD1C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27041"/>
              </p:ext>
            </p:extLst>
          </p:nvPr>
        </p:nvGraphicFramePr>
        <p:xfrm>
          <a:off x="7061199" y="836712"/>
          <a:ext cx="2717801" cy="18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88">
                  <a:extLst>
                    <a:ext uri="{9D8B030D-6E8A-4147-A177-3AD203B41FA5}">
                      <a16:colId xmlns="" xmlns:a16="http://schemas.microsoft.com/office/drawing/2014/main" val="3241954749"/>
                    </a:ext>
                  </a:extLst>
                </a:gridCol>
                <a:gridCol w="2443113">
                  <a:extLst>
                    <a:ext uri="{9D8B030D-6E8A-4147-A177-3AD203B41FA5}">
                      <a16:colId xmlns=""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indent="-93663" latinLnBrk="0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장애인 차별금지법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26961590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46158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569796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4463779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86355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3397D180-AED2-437A-8567-BFA82CC2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8928"/>
              </p:ext>
            </p:extLst>
          </p:nvPr>
        </p:nvGraphicFramePr>
        <p:xfrm>
          <a:off x="130947" y="946262"/>
          <a:ext cx="6679004" cy="238765"/>
        </p:xfrm>
        <a:graphic>
          <a:graphicData uri="http://schemas.openxmlformats.org/drawingml/2006/table">
            <a:tbl>
              <a:tblPr/>
              <a:tblGrid>
                <a:gridCol w="1112847">
                  <a:extLst>
                    <a:ext uri="{9D8B030D-6E8A-4147-A177-3AD203B41FA5}">
                      <a16:colId xmlns="" xmlns:a16="http://schemas.microsoft.com/office/drawing/2014/main" val="2062753935"/>
                    </a:ext>
                  </a:extLst>
                </a:gridCol>
                <a:gridCol w="1260140">
                  <a:extLst>
                    <a:ext uri="{9D8B030D-6E8A-4147-A177-3AD203B41FA5}">
                      <a16:colId xmlns="" xmlns:a16="http://schemas.microsoft.com/office/drawing/2014/main" val="129405959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18342274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1090673895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727324126"/>
                    </a:ext>
                  </a:extLst>
                </a:gridCol>
                <a:gridCol w="849633">
                  <a:extLst>
                    <a:ext uri="{9D8B030D-6E8A-4147-A177-3AD203B41FA5}">
                      <a16:colId xmlns="" xmlns:a16="http://schemas.microsoft.com/office/drawing/2014/main" val="3961663832"/>
                    </a:ext>
                  </a:extLst>
                </a:gridCol>
              </a:tblGrid>
              <a:tr h="238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안내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자살유발정보 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지켜줌인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영상콘텐츠</a:t>
                      </a:r>
                      <a:r>
                        <a:rPr lang="en-US" altLang="ko-KR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집중클리닝 활동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6678196"/>
                  </a:ext>
                </a:extLst>
              </a:tr>
            </a:tbl>
          </a:graphicData>
        </a:graphic>
      </p:graphicFrame>
      <p:sp>
        <p:nvSpPr>
          <p:cNvPr id="46" name="모서리가 둥근 직사각형 34">
            <a:extLst>
              <a:ext uri="{FF2B5EF4-FFF2-40B4-BE49-F238E27FC236}">
                <a16:creationId xmlns="" xmlns:a16="http://schemas.microsoft.com/office/drawing/2014/main" id="{748C60C1-53B6-437F-815E-8F42A1AE3E2E}"/>
              </a:ext>
            </a:extLst>
          </p:cNvPr>
          <p:cNvSpPr/>
          <p:nvPr/>
        </p:nvSpPr>
        <p:spPr bwMode="auto">
          <a:xfrm>
            <a:off x="141417" y="1591566"/>
            <a:ext cx="6538981" cy="303888"/>
          </a:xfrm>
          <a:prstGeom prst="round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93663" indent="-93663" latinLnBrk="0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장애인 차별금지법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7" y="6186473"/>
            <a:ext cx="6791009" cy="2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9" y="2011363"/>
            <a:ext cx="6480720" cy="160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0" y="3068960"/>
            <a:ext cx="6484825" cy="292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B9F728-3FE5-4261-A0B8-7FF871B2A339}"/>
              </a:ext>
            </a:extLst>
          </p:cNvPr>
          <p:cNvSpPr/>
          <p:nvPr/>
        </p:nvSpPr>
        <p:spPr>
          <a:xfrm>
            <a:off x="2575942" y="6176777"/>
            <a:ext cx="785331" cy="2668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8009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135" y="2846600"/>
            <a:ext cx="9204512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1.2 </a:t>
            </a:r>
            <a:r>
              <a:rPr kumimoji="0" lang="ko-KR" altLang="en-US" sz="3999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및 사용자 등록</a:t>
            </a:r>
            <a:endParaRPr kumimoji="0" lang="ko-KR" altLang="en-US" sz="39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395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헌법재판소">
  <a:themeElements>
    <a:clrScheme name="헌법재판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헌법재판소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헌법재판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헌법재판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헌법재판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헌법재판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헌법재판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헌법재판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헌법재판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헌법재판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헌법재판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헌법재판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헌법재판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헌법재판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000" b="0" i="0" u="none" strike="noStrike" cap="none" normalizeH="0" baseline="0" smtClean="0">
            <a:solidFill>
              <a:schemeClr val="tx1"/>
            </a:solidFill>
            <a:latin typeface="Arial"/>
            <a:ea typeface="바탕체"/>
          </a:defRPr>
        </a:defPPr>
      </a:lstStyle>
    </a:spDef>
    <a:lnDef>
      <a:spPr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000" b="0" i="0" u="none" strike="noStrike" cap="none" normalizeH="0" baseline="0" smtClean="0">
            <a:solidFill>
              <a:schemeClr val="tx1"/>
            </a:solidFill>
            <a:latin typeface="Arial"/>
            <a:ea typeface="바탕체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35502</TotalTime>
  <Words>9543</Words>
  <Application>Microsoft Office PowerPoint</Application>
  <PresentationFormat>사용자 지정</PresentationFormat>
  <Paragraphs>2917</Paragraphs>
  <Slides>59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61" baseType="lpstr">
      <vt:lpstr>헌법재판소</vt:lpstr>
      <vt:lpstr>1_산출물표준-파워포인트-가로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NexGen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프로세스흐름도</dc:title>
  <dc:creator>권순형</dc:creator>
  <cp:lastModifiedBy>ycye</cp:lastModifiedBy>
  <cp:revision>1635</cp:revision>
  <dcterms:created xsi:type="dcterms:W3CDTF">2008-03-21T07:53:27Z</dcterms:created>
  <dcterms:modified xsi:type="dcterms:W3CDTF">2022-03-18T05:02:44Z</dcterms:modified>
</cp:coreProperties>
</file>