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689" r:id="rId3"/>
    <p:sldId id="1133" r:id="rId4"/>
    <p:sldId id="1208" r:id="rId5"/>
    <p:sldId id="1439" r:id="rId6"/>
    <p:sldId id="1440" r:id="rId7"/>
    <p:sldId id="1443" r:id="rId8"/>
    <p:sldId id="1444" r:id="rId9"/>
    <p:sldId id="1445" r:id="rId10"/>
    <p:sldId id="1446" r:id="rId11"/>
    <p:sldId id="1447" r:id="rId12"/>
    <p:sldId id="1448" r:id="rId13"/>
    <p:sldId id="1449" r:id="rId14"/>
    <p:sldId id="1450" r:id="rId15"/>
    <p:sldId id="1224" r:id="rId16"/>
    <p:sldId id="1154" r:id="rId17"/>
    <p:sldId id="1451" r:id="rId18"/>
    <p:sldId id="1452" r:id="rId19"/>
  </p:sldIdLst>
  <p:sldSz cx="9906000" cy="6858000" type="A4"/>
  <p:notesSz cx="6807200" cy="99393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60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FFFFCC"/>
    <a:srgbClr val="FF7C80"/>
    <a:srgbClr val="99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9553" autoAdjust="0"/>
  </p:normalViewPr>
  <p:slideViewPr>
    <p:cSldViewPr>
      <p:cViewPr varScale="1">
        <p:scale>
          <a:sx n="85" d="100"/>
          <a:sy n="85" d="100"/>
        </p:scale>
        <p:origin x="1133" y="48"/>
      </p:cViewPr>
      <p:guideLst>
        <p:guide orient="horz" pos="2160"/>
        <p:guide pos="3120"/>
        <p:guide orient="horz" pos="391"/>
        <p:guide orient="horz" pos="4020"/>
        <p:guide pos="172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71" y="-5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27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22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27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A0CFFD13-8364-4FB7-A4B1-85772B896F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24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927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60987" cy="3711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654" y="4720985"/>
            <a:ext cx="499227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1" tIns="46730" rIns="93461" bIns="46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2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927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2928CF71-0EF2-4E92-82BD-FDB16C1530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6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8CF71-0EF2-4E92-82BD-FDB16C1530A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724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8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1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3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3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2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4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24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0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2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2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2344283"/>
              </p:ext>
            </p:extLst>
          </p:nvPr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3663620"/>
              </p:ext>
            </p:extLst>
          </p:nvPr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 userDrawn="1"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 userDrawn="1"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 userDrawn="1"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 userDrawn="1"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 userDrawn="1"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 userDrawn="1"/>
        </p:nvSpPr>
        <p:spPr>
          <a:xfrm>
            <a:off x="5612971" y="970223"/>
            <a:ext cx="982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미디어현충원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 userDrawn="1"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611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7700551" y="6572272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algn="ctr">
              <a:spcBef>
                <a:spcPct val="25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다음 화면 계속</a:t>
            </a:r>
          </a:p>
        </p:txBody>
      </p:sp>
    </p:spTree>
    <p:extLst>
      <p:ext uri="{BB962C8B-B14F-4D97-AF65-F5344CB8AC3E}">
        <p14:creationId xmlns:p14="http://schemas.microsoft.com/office/powerpoint/2010/main" val="115638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앙레이블_흑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7"/>
          <p:cNvGrpSpPr>
            <a:grpSpLocks/>
          </p:cNvGrpSpPr>
          <p:nvPr userDrawn="1"/>
        </p:nvGrpSpPr>
        <p:grpSpPr bwMode="auto">
          <a:xfrm>
            <a:off x="2" y="2838450"/>
            <a:ext cx="9904413" cy="1182688"/>
            <a:chOff x="18245" y="4051872"/>
            <a:chExt cx="6839704" cy="25200"/>
          </a:xfrm>
        </p:grpSpPr>
        <p:sp>
          <p:nvSpPr>
            <p:cNvPr id="6" name="직사각형 11"/>
            <p:cNvSpPr>
              <a:spLocks noChangeArrowheads="1"/>
            </p:cNvSpPr>
            <p:nvPr/>
          </p:nvSpPr>
          <p:spPr bwMode="auto">
            <a:xfrm>
              <a:off x="18245" y="4051872"/>
              <a:ext cx="731220" cy="25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7257" tIns="43629" rIns="87257" bIns="43629" anchor="ctr"/>
            <a:lstStyle>
              <a:lvl1pPr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9pPr>
            </a:lstStyle>
            <a:p>
              <a:pPr>
                <a:defRPr/>
              </a:pPr>
              <a:endPara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14"/>
            <p:cNvSpPr>
              <a:spLocks noChangeArrowheads="1"/>
            </p:cNvSpPr>
            <p:nvPr/>
          </p:nvSpPr>
          <p:spPr bwMode="auto">
            <a:xfrm>
              <a:off x="506091" y="4051872"/>
              <a:ext cx="6351858" cy="25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7257" tIns="43629" rIns="87257" bIns="43629" anchor="ctr"/>
            <a:lstStyle>
              <a:lvl1pPr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rebuchet MS" pitchFamily="34" charset="0"/>
                  <a:ea typeface="굴림" charset="-127"/>
                </a:defRPr>
              </a:lvl9pPr>
            </a:lstStyle>
            <a:p>
              <a:pPr>
                <a:defRPr/>
              </a:pPr>
              <a:endPara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0" y="1596781"/>
            <a:ext cx="9906000" cy="1904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8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6" r:id="rId3"/>
    <p:sldLayoutId id="2147483664" r:id="rId4"/>
    <p:sldLayoutId id="214748366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12429"/>
              </p:ext>
            </p:extLst>
          </p:nvPr>
        </p:nvGraphicFramePr>
        <p:xfrm>
          <a:off x="3224808" y="4363641"/>
          <a:ext cx="3456384" cy="100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DNC-CSSI-PD-DE-204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    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    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1493741"/>
            <a:ext cx="9906000" cy="1619970"/>
            <a:chOff x="0" y="1483479"/>
            <a:chExt cx="9906000" cy="1619970"/>
          </a:xfrm>
        </p:grpSpPr>
        <p:sp>
          <p:nvSpPr>
            <p:cNvPr id="6" name="TextBox 5"/>
            <p:cNvSpPr txBox="1"/>
            <p:nvPr/>
          </p:nvSpPr>
          <p:spPr>
            <a:xfrm>
              <a:off x="0" y="1483479"/>
              <a:ext cx="9906000" cy="81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화면설계서</a:t>
              </a:r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</a:t>
              </a:r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2595618"/>
              <a:ext cx="9906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2023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국립대전현충원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홈페이지 개선사업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051884-07CD-4043-AF57-AAA03753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2420888"/>
            <a:ext cx="4725506" cy="136619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311686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5596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21CF07-552E-4B2A-BFC3-0F89DF3B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2276872"/>
            <a:ext cx="5100471" cy="123608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311686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7137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ECE8DF-74BB-4C5C-8005-7CB7FF86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91" y="2348880"/>
            <a:ext cx="5074449" cy="105392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311686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7992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E8CFD-73CE-487F-B5F6-3D75EB0E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80" y="2375076"/>
            <a:ext cx="4950840" cy="105392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311686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0411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30736"/>
              </p:ext>
            </p:extLst>
          </p:nvPr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빨간 네모 안에 제목 입력 글쓰기 없음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신청서식 </a:t>
            </a:r>
            <a:r>
              <a:rPr lang="ko-KR" altLang="en-US" sz="1300" b="1" dirty="0" err="1">
                <a:latin typeface="+mj-ea"/>
                <a:ea typeface="+mj-ea"/>
              </a:rPr>
              <a:t>내려받기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신청서식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내려받기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https://www.dnc.go.kr/html/kr/comp/comp_0109.html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내려받기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＞신청서식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내려받기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2172785"/>
            <a:ext cx="3414150" cy="39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신청서식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내려받기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5106118" y="3159714"/>
            <a:ext cx="182038" cy="178532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F83093-430C-4375-8085-7767AAC6703F}"/>
              </a:ext>
            </a:extLst>
          </p:cNvPr>
          <p:cNvSpPr/>
          <p:nvPr/>
        </p:nvSpPr>
        <p:spPr>
          <a:xfrm>
            <a:off x="2864364" y="2155127"/>
            <a:ext cx="3586214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9686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247" y="2846601"/>
            <a:ext cx="9205987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99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</a:t>
            </a:r>
            <a:r>
              <a:rPr kumimoji="0" lang="ko-KR" altLang="en-US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마당</a:t>
            </a:r>
          </a:p>
        </p:txBody>
      </p:sp>
    </p:spTree>
    <p:extLst>
      <p:ext uri="{BB962C8B-B14F-4D97-AF65-F5344CB8AC3E}">
        <p14:creationId xmlns:p14="http://schemas.microsoft.com/office/powerpoint/2010/main" val="33408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29764"/>
              </p:ext>
            </p:extLst>
          </p:nvPr>
        </p:nvGraphicFramePr>
        <p:xfrm>
          <a:off x="7714668" y="781383"/>
          <a:ext cx="2024950" cy="226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아래 화살표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표시되는 리스트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5587E4-D6CF-5F03-1826-A69AA5B9723F}"/>
              </a:ext>
            </a:extLst>
          </p:cNvPr>
          <p:cNvCxnSpPr>
            <a:cxnSpLocks/>
          </p:cNvCxnSpPr>
          <p:nvPr/>
        </p:nvCxnSpPr>
        <p:spPr bwMode="auto">
          <a:xfrm>
            <a:off x="336099" y="229500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6618CE-0E7A-E9F8-EF7F-0BC254BCF024}"/>
              </a:ext>
            </a:extLst>
          </p:cNvPr>
          <p:cNvCxnSpPr>
            <a:cxnSpLocks/>
          </p:cNvCxnSpPr>
          <p:nvPr/>
        </p:nvCxnSpPr>
        <p:spPr bwMode="auto">
          <a:xfrm>
            <a:off x="336099" y="2636912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FC00BE-D3CC-BB6F-99DB-3211E0A22506}"/>
              </a:ext>
            </a:extLst>
          </p:cNvPr>
          <p:cNvSpPr txBox="1"/>
          <p:nvPr/>
        </p:nvSpPr>
        <p:spPr>
          <a:xfrm>
            <a:off x="272479" y="2348880"/>
            <a:ext cx="1700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칭찬합니다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대화의 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5BD6F-6C97-4B16-DF8B-6BF0880D0033}"/>
              </a:ext>
            </a:extLst>
          </p:cNvPr>
          <p:cNvSpPr txBox="1"/>
          <p:nvPr/>
        </p:nvSpPr>
        <p:spPr>
          <a:xfrm>
            <a:off x="7856252" y="3684180"/>
            <a:ext cx="1818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/>
              <a:t>페이지 참조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https://www.dnc.go.kr/_prog/_board/?code=free&amp;site_dvs_cd=kr&amp;menu_dvs_cd=020901&amp;site_dvs_cd=kr&amp;menu_dvs_cd=020901&amp;site_dvs_cd=kr&amp;menu_dvs_cd=020901&amp;site_dvs_cd=kr&amp;menu_dvs_cd=020901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28644" y="109307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6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3489967" y="106291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6" y="1843496"/>
            <a:ext cx="185585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자유게시판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DCB2-EF35-C640-8EE5-36A2FAF9A531}"/>
              </a:ext>
            </a:extLst>
          </p:cNvPr>
          <p:cNvSpPr txBox="1"/>
          <p:nvPr/>
        </p:nvSpPr>
        <p:spPr>
          <a:xfrm>
            <a:off x="272480" y="2006974"/>
            <a:ext cx="1959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자유게시판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０２０５０１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게시판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6645" y="508610"/>
            <a:ext cx="456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 마당 ＞ 대화의 장 ＞ 자유게시판</a:t>
            </a:r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2204864"/>
            <a:ext cx="332861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80877" y="5693186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자유게시판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4874563" y="3599877"/>
            <a:ext cx="150445" cy="162302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5306611" y="5642962"/>
            <a:ext cx="150445" cy="162302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4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05AB3E-F89A-4F12-93F1-F71EE316C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20" y="3004889"/>
            <a:ext cx="502964" cy="6401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760FCA-CF86-4C6A-B433-E609B0B9C7B4}"/>
              </a:ext>
            </a:extLst>
          </p:cNvPr>
          <p:cNvSpPr/>
          <p:nvPr/>
        </p:nvSpPr>
        <p:spPr>
          <a:xfrm>
            <a:off x="5966697" y="2990906"/>
            <a:ext cx="858511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1782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22321"/>
              </p:ext>
            </p:extLst>
          </p:nvPr>
        </p:nvGraphicFramePr>
        <p:xfrm>
          <a:off x="7714668" y="781383"/>
          <a:ext cx="2024950" cy="226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아래 화살표 선택시 표시되는 리스트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5587E4-D6CF-5F03-1826-A69AA5B9723F}"/>
              </a:ext>
            </a:extLst>
          </p:cNvPr>
          <p:cNvCxnSpPr>
            <a:cxnSpLocks/>
          </p:cNvCxnSpPr>
          <p:nvPr/>
        </p:nvCxnSpPr>
        <p:spPr bwMode="auto">
          <a:xfrm>
            <a:off x="336099" y="229500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6618CE-0E7A-E9F8-EF7F-0BC254BCF024}"/>
              </a:ext>
            </a:extLst>
          </p:cNvPr>
          <p:cNvCxnSpPr>
            <a:cxnSpLocks/>
          </p:cNvCxnSpPr>
          <p:nvPr/>
        </p:nvCxnSpPr>
        <p:spPr bwMode="auto">
          <a:xfrm>
            <a:off x="336099" y="2636912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FC00BE-D3CC-BB6F-99DB-3211E0A22506}"/>
              </a:ext>
            </a:extLst>
          </p:cNvPr>
          <p:cNvSpPr txBox="1"/>
          <p:nvPr/>
        </p:nvSpPr>
        <p:spPr>
          <a:xfrm>
            <a:off x="272479" y="2348880"/>
            <a:ext cx="1700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칭찬합니다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대화의 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5BD6F-6C97-4B16-DF8B-6BF0880D0033}"/>
              </a:ext>
            </a:extLst>
          </p:cNvPr>
          <p:cNvSpPr txBox="1"/>
          <p:nvPr/>
        </p:nvSpPr>
        <p:spPr>
          <a:xfrm>
            <a:off x="7856252" y="3684180"/>
            <a:ext cx="1818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/>
              <a:t>페이지 참조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https://www.dnc.go.kr/html/kr/part/part_021502.html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28644" y="109307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6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3489967" y="106291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6" y="1843496"/>
            <a:ext cx="185585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칭찬합니다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DCB2-EF35-C640-8EE5-36A2FAF9A531}"/>
              </a:ext>
            </a:extLst>
          </p:cNvPr>
          <p:cNvSpPr txBox="1"/>
          <p:nvPr/>
        </p:nvSpPr>
        <p:spPr>
          <a:xfrm>
            <a:off x="272480" y="2006974"/>
            <a:ext cx="1959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자유게시판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０２０５０２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칭찬합니다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6645" y="508610"/>
            <a:ext cx="456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 마당 ＞ 대화의 장 ＞ 칭찬합니다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85" y="2249977"/>
            <a:ext cx="4449901" cy="377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80877" y="5693186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칭찬합니다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5378619" y="2834650"/>
            <a:ext cx="150445" cy="162302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5972613" y="5499302"/>
            <a:ext cx="150445" cy="162302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4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50BBB98-1FF5-4189-B8CB-FEC944EF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20" y="2002823"/>
            <a:ext cx="502964" cy="64013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98F7E8-A585-4C96-8334-18D94188A771}"/>
              </a:ext>
            </a:extLst>
          </p:cNvPr>
          <p:cNvSpPr/>
          <p:nvPr/>
        </p:nvSpPr>
        <p:spPr>
          <a:xfrm>
            <a:off x="5966697" y="1988840"/>
            <a:ext cx="858511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591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247" y="2846601"/>
            <a:ext cx="9205987" cy="707773"/>
          </a:xfrm>
          <a:prstGeom prst="rect">
            <a:avLst/>
          </a:prstGeom>
          <a:noFill/>
        </p:spPr>
        <p:txBody>
          <a:bodyPr wrap="square" lIns="35994" rIns="35994" rtlCol="0">
            <a:spAutoFit/>
          </a:bodyPr>
          <a:lstStyle/>
          <a:p>
            <a:pPr marL="0" marR="0" lvl="0" indent="0" algn="l" defTabSz="91421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이용마당</a:t>
            </a:r>
          </a:p>
        </p:txBody>
      </p:sp>
    </p:spTree>
    <p:extLst>
      <p:ext uri="{BB962C8B-B14F-4D97-AF65-F5344CB8AC3E}">
        <p14:creationId xmlns:p14="http://schemas.microsoft.com/office/powerpoint/2010/main" val="216307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20891"/>
              </p:ext>
            </p:extLst>
          </p:nvPr>
        </p:nvGraphicFramePr>
        <p:xfrm>
          <a:off x="7714668" y="781383"/>
          <a:ext cx="2024950" cy="226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일일합동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안장식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순서 이미지 및 텍스트 영역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&lt;&gt; 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클릭하여 좌우 페이지 이동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00" y="2166764"/>
            <a:ext cx="1463479" cy="393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</p:spTree>
    <p:extLst>
      <p:ext uri="{BB962C8B-B14F-4D97-AF65-F5344CB8AC3E}">
        <p14:creationId xmlns:p14="http://schemas.microsoft.com/office/powerpoint/2010/main" val="9035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34221"/>
              </p:ext>
            </p:extLst>
          </p:nvPr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F27A4F-A1B6-4EF3-8CA5-BD68A66D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80" y="2564904"/>
            <a:ext cx="4209888" cy="253776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0F22B9-7C64-4DEC-B4A3-C5220382DDBB}"/>
              </a:ext>
            </a:extLst>
          </p:cNvPr>
          <p:cNvSpPr/>
          <p:nvPr/>
        </p:nvSpPr>
        <p:spPr>
          <a:xfrm>
            <a:off x="2288704" y="2527710"/>
            <a:ext cx="4339318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549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98174"/>
              </p:ext>
            </p:extLst>
          </p:nvPr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A302BF-B1BF-46B4-8B35-06238051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2132856"/>
            <a:ext cx="5524643" cy="247607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204864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902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2D3C9-6C5B-4296-81F8-74911285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56" y="2276872"/>
            <a:ext cx="5574737" cy="19894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204864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4236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2D3C9-6C5B-4296-81F8-74911285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56" y="2276872"/>
            <a:ext cx="5574737" cy="19894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204864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5305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3EEB68-615F-4281-9007-2EE7FD8A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330" y="2334122"/>
            <a:ext cx="5113483" cy="11450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311686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4639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76470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처음으로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글자크기</a:t>
            </a:r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2023.07.07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심충보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221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지연씨 해당 문구로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변경부탁해요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946988"/>
            <a:ext cx="7311458" cy="2961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1951904" y="97910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ea typeface="나눔고딕"/>
              </a:rPr>
              <a:t>이용마당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628022" y="97077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현충원소개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2833908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참여마당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715912" y="9702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ea typeface="나눔고딕"/>
              </a:rPr>
              <a:t>알림마당</a:t>
            </a:r>
            <a:endParaRPr lang="ko-KR" altLang="en-US" sz="1100" dirty="0">
              <a:ea typeface="나눔고딕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327659" y="946200"/>
            <a:ext cx="1412363" cy="296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ea typeface="나눔고딕"/>
              </a:rPr>
              <a:t>로고 </a:t>
            </a:r>
            <a:r>
              <a:rPr lang="ko-KR" altLang="en-US" b="1" dirty="0" err="1">
                <a:solidFill>
                  <a:schemeClr val="tx2"/>
                </a:solidFill>
                <a:ea typeface="나눔고딕"/>
              </a:rPr>
              <a:t>국립대전현충원</a:t>
            </a:r>
            <a:endParaRPr lang="en-US" altLang="ko-KR" b="1" dirty="0">
              <a:solidFill>
                <a:schemeClr val="tx2"/>
              </a:solidFill>
              <a:ea typeface="나눔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263798" y="6356411"/>
            <a:ext cx="7406509" cy="1864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6EF97C-2FE3-38CE-14B5-0FEA61C2F597}"/>
              </a:ext>
            </a:extLst>
          </p:cNvPr>
          <p:cNvSpPr/>
          <p:nvPr/>
        </p:nvSpPr>
        <p:spPr bwMode="auto">
          <a:xfrm>
            <a:off x="318832" y="1290250"/>
            <a:ext cx="1412312" cy="55324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일일합동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안장식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7F73-0BC0-9C1A-3F45-3E8B3003B0F3}"/>
              </a:ext>
            </a:extLst>
          </p:cNvPr>
          <p:cNvSpPr txBox="1"/>
          <p:nvPr/>
        </p:nvSpPr>
        <p:spPr>
          <a:xfrm>
            <a:off x="1973027" y="1843496"/>
            <a:ext cx="166590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일일합동</a:t>
            </a:r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안장식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자유형: 도형 181">
            <a:extLst>
              <a:ext uri="{FF2B5EF4-FFF2-40B4-BE49-F238E27FC236}">
                <a16:creationId xmlns:a16="http://schemas.microsoft.com/office/drawing/2014/main" id="{AECD5900-9FE9-491B-9A49-206F5AA3FDF4}"/>
              </a:ext>
            </a:extLst>
          </p:cNvPr>
          <p:cNvSpPr/>
          <p:nvPr/>
        </p:nvSpPr>
        <p:spPr>
          <a:xfrm rot="19157216">
            <a:off x="2578857" y="1034954"/>
            <a:ext cx="108000" cy="144000"/>
          </a:xfrm>
          <a:custGeom>
            <a:avLst/>
            <a:gdLst>
              <a:gd name="connsiteX0" fmla="*/ 100855 w 201710"/>
              <a:gd name="connsiteY0" fmla="*/ 0 h 306210"/>
              <a:gd name="connsiteX1" fmla="*/ 201710 w 201710"/>
              <a:gd name="connsiteY1" fmla="*/ 191717 h 306210"/>
              <a:gd name="connsiteX2" fmla="*/ 118855 w 201710"/>
              <a:gd name="connsiteY2" fmla="*/ 191717 h 306210"/>
              <a:gd name="connsiteX3" fmla="*/ 118855 w 201710"/>
              <a:gd name="connsiteY3" fmla="*/ 306210 h 306210"/>
              <a:gd name="connsiteX4" fmla="*/ 82855 w 201710"/>
              <a:gd name="connsiteY4" fmla="*/ 306210 h 306210"/>
              <a:gd name="connsiteX5" fmla="*/ 82855 w 201710"/>
              <a:gd name="connsiteY5" fmla="*/ 191717 h 306210"/>
              <a:gd name="connsiteX6" fmla="*/ 0 w 201710"/>
              <a:gd name="connsiteY6" fmla="*/ 191717 h 30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10" h="306210">
                <a:moveTo>
                  <a:pt x="100855" y="0"/>
                </a:moveTo>
                <a:lnTo>
                  <a:pt x="201710" y="191717"/>
                </a:lnTo>
                <a:lnTo>
                  <a:pt x="118855" y="191717"/>
                </a:lnTo>
                <a:lnTo>
                  <a:pt x="118855" y="306210"/>
                </a:lnTo>
                <a:lnTo>
                  <a:pt x="82855" y="306210"/>
                </a:lnTo>
                <a:lnTo>
                  <a:pt x="82855" y="191717"/>
                </a:lnTo>
                <a:lnTo>
                  <a:pt x="0" y="191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7E0BE-E66C-1EB4-BB55-5BECAB132245}"/>
              </a:ext>
            </a:extLst>
          </p:cNvPr>
          <p:cNvSpPr/>
          <p:nvPr/>
        </p:nvSpPr>
        <p:spPr>
          <a:xfrm>
            <a:off x="1970057" y="2116097"/>
            <a:ext cx="5215192" cy="4023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2232478" y="227687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０１０２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645" y="508610"/>
            <a:ext cx="320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마당 ＞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일일합동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안장식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877" y="5549170"/>
            <a:ext cx="169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일일합동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안장식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및 텍스트 영역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56252" y="3684180"/>
            <a:ext cx="19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ko-KR" altLang="en-US" dirty="0"/>
              <a:t> 참조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https://www.dnc.go.kr/html/kr/comp/comp_011301.html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8ADFCCD1-7417-C661-E2DD-777363BAEAED}"/>
              </a:ext>
            </a:extLst>
          </p:cNvPr>
          <p:cNvSpPr/>
          <p:nvPr/>
        </p:nvSpPr>
        <p:spPr>
          <a:xfrm>
            <a:off x="3663673" y="2294802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4665241" y="970774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교육</a:t>
            </a:r>
            <a:r>
              <a:rPr lang="en-US" altLang="ko-KR" sz="1100" dirty="0">
                <a:latin typeface="돋움" panose="020B0600000101010101" pitchFamily="50" charset="-127"/>
                <a:ea typeface="돋움" panose="020B0600000101010101" pitchFamily="50" charset="-127"/>
              </a:rPr>
              <a:t> ·</a:t>
            </a:r>
            <a:r>
              <a:rPr lang="ko-KR" altLang="en-US" sz="1100" dirty="0">
                <a:ea typeface="나눔고딕"/>
              </a:rPr>
              <a:t> 행사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D9188E-F762-4511-BCEB-4119672E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01" y="2348880"/>
            <a:ext cx="5028908" cy="113849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9C8363-7D4A-43CF-8CBC-9340AE5C37BB}"/>
              </a:ext>
            </a:extLst>
          </p:cNvPr>
          <p:cNvSpPr/>
          <p:nvPr/>
        </p:nvSpPr>
        <p:spPr>
          <a:xfrm>
            <a:off x="1769655" y="2311686"/>
            <a:ext cx="5775633" cy="6852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>
              <a:solidFill>
                <a:srgbClr val="FFFFE9"/>
              </a:solidFill>
              <a:latin typeface="Tahoma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86215862"/>
      </p:ext>
    </p:extLst>
  </p:cSld>
  <p:clrMapOvr>
    <a:masterClrMapping/>
  </p:clrMapOvr>
</p:sld>
</file>

<file path=ppt/theme/theme1.xml><?xml version="1.0" encoding="utf-8"?>
<a:theme xmlns:a="http://schemas.openxmlformats.org/drawingml/2006/main" name="1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H:\팀자료\개발프로세스개선TFT\03.작업관리\04.문서표준\산출물표준-파워포인트-가로.pot</Template>
  <TotalTime>34618</TotalTime>
  <Words>1111</Words>
  <Application>Microsoft Office PowerPoint</Application>
  <PresentationFormat>A4 용지(210x297mm)</PresentationFormat>
  <Paragraphs>359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돋움</vt:lpstr>
      <vt:lpstr>맑은 고딕</vt:lpstr>
      <vt:lpstr>Arial</vt:lpstr>
      <vt:lpstr>Tahoma</vt:lpstr>
      <vt:lpstr>Trebuchet MS</vt:lpstr>
      <vt:lpstr>1_산출물표준-파워포인트-가로</vt:lpstr>
      <vt:lpstr>2_산출물표준-파워포인트-가로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이상진</dc:title>
  <dc:creator>이상진</dc:creator>
  <cp:keywords>이상진</cp:keywords>
  <cp:lastModifiedBy>천 보숙</cp:lastModifiedBy>
  <cp:revision>1725</cp:revision>
  <cp:lastPrinted>2014-11-14T07:40:10Z</cp:lastPrinted>
  <dcterms:created xsi:type="dcterms:W3CDTF">2003-12-28T11:53:32Z</dcterms:created>
  <dcterms:modified xsi:type="dcterms:W3CDTF">2023-09-05T06:55:02Z</dcterms:modified>
</cp:coreProperties>
</file>