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69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9906000" cy="6858000" type="A4"/>
  <p:notesSz cx="6807200" cy="99393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/>
        <a:ea typeface="바탕체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/>
        <a:ea typeface="바탕체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/>
        <a:ea typeface="바탕체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/>
        <a:ea typeface="바탕체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/>
        <a:ea typeface="바탕체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/>
        <a:ea typeface="바탕체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/>
        <a:ea typeface="바탕체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/>
        <a:ea typeface="바탕체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/>
        <a:ea typeface="바탕체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0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3119">
          <p15:clr>
            <a:srgbClr val="A4A3A4"/>
          </p15:clr>
        </p15:guide>
        <p15:guide id="5" pos="171">
          <p15:clr>
            <a:srgbClr val="A4A3A4"/>
          </p15:clr>
        </p15:guide>
        <p15:guide id="6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/>
    <p:restoredTop sz="99651"/>
  </p:normalViewPr>
  <p:slideViewPr>
    <p:cSldViewPr>
      <p:cViewPr varScale="1">
        <p:scale>
          <a:sx n="106" d="100"/>
          <a:sy n="106" d="100"/>
        </p:scale>
        <p:origin x="810" y="108"/>
      </p:cViewPr>
      <p:guideLst>
        <p:guide orient="horz" pos="2159"/>
        <p:guide orient="horz" pos="390"/>
        <p:guide orient="horz" pos="4020"/>
        <p:guide pos="3119"/>
        <p:guide pos="171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48" y="78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1622" y="1"/>
            <a:ext cx="2950274" cy="4973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336" tIns="0" rIns="19336" bIns="0" anchor="t" anchorCtr="0">
            <a:normAutofit/>
          </a:bodyPr>
          <a:lstStyle>
            <a:lvl1pPr algn="l" defTabSz="927987">
              <a:defRPr i="1">
                <a:latin typeface="Arial"/>
                <a:ea typeface="돋움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6927" y="1"/>
            <a:ext cx="2950274" cy="4973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336" tIns="0" rIns="19336" bIns="0" anchor="t" anchorCtr="0">
            <a:normAutofit/>
          </a:bodyPr>
          <a:lstStyle>
            <a:lvl1pPr algn="r" defTabSz="927987">
              <a:defRPr i="1">
                <a:latin typeface="Arial"/>
                <a:ea typeface="돋움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-1622" y="9441971"/>
            <a:ext cx="2950274" cy="4973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336" tIns="0" rIns="19336" bIns="0" anchor="b" anchorCtr="0">
            <a:normAutofit/>
          </a:bodyPr>
          <a:lstStyle>
            <a:lvl1pPr algn="l" defTabSz="927987">
              <a:defRPr i="1">
                <a:latin typeface="Arial"/>
                <a:ea typeface="돋움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6927" y="9441971"/>
            <a:ext cx="2950274" cy="4973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336" tIns="0" rIns="19336" bIns="0" anchor="b" anchorCtr="0">
            <a:normAutofit/>
          </a:bodyPr>
          <a:lstStyle>
            <a:lvl1pPr algn="r" defTabSz="927987">
              <a:defRPr i="1">
                <a:latin typeface="Arial"/>
                <a:ea typeface="돋움"/>
              </a:defRPr>
            </a:lvl1pPr>
          </a:lstStyle>
          <a:p>
            <a:pPr>
              <a:defRPr lang="ko-KR"/>
            </a:pPr>
            <a:fld id="{A0CFFD13-8364-4FB7-A4B1-85772B896F7E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1622" y="1"/>
            <a:ext cx="2950274" cy="4973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336" tIns="0" rIns="19336" bIns="0" anchor="t" anchorCtr="0">
            <a:normAutofit/>
          </a:bodyPr>
          <a:lstStyle>
            <a:lvl1pPr algn="l" defTabSz="927987">
              <a:defRPr i="1">
                <a:latin typeface="Arial"/>
                <a:ea typeface="돋움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6927" y="1"/>
            <a:ext cx="2950274" cy="4973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336" tIns="0" rIns="19336" bIns="0" anchor="t" anchorCtr="0">
            <a:normAutofit/>
          </a:bodyPr>
          <a:lstStyle>
            <a:lvl1pPr algn="r" defTabSz="927987">
              <a:defRPr i="1">
                <a:latin typeface="Arial"/>
                <a:ea typeface="돋움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22313" y="754063"/>
            <a:ext cx="5360987" cy="3711575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06654" y="4720985"/>
            <a:ext cx="4992271" cy="447310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3461" tIns="46730" rIns="93461" bIns="46730" anchor="t" anchorCtr="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-1622" y="9441971"/>
            <a:ext cx="2950274" cy="4973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336" tIns="0" rIns="19336" bIns="0" anchor="b" anchorCtr="0">
            <a:normAutofit/>
          </a:bodyPr>
          <a:lstStyle>
            <a:lvl1pPr algn="l" defTabSz="927987">
              <a:defRPr i="1">
                <a:latin typeface="Arial"/>
                <a:ea typeface="돋움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6927" y="9441971"/>
            <a:ext cx="2950274" cy="4973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336" tIns="0" rIns="19336" bIns="0" anchor="b" anchorCtr="0">
            <a:normAutofit/>
          </a:bodyPr>
          <a:lstStyle>
            <a:lvl1pPr algn="r" defTabSz="927987">
              <a:defRPr i="1">
                <a:latin typeface="Arial"/>
                <a:ea typeface="돋움"/>
              </a:defRPr>
            </a:lvl1pPr>
          </a:lstStyle>
          <a:p>
            <a:pPr>
              <a:defRPr lang="ko-KR"/>
            </a:pPr>
            <a:fld id="{2928CF71-0EF2-4E92-82BD-FDB16C1530AF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928CF71-0EF2-4E92-82BD-FDB16C1530AF}" type="slidenum">
              <a:rPr lang="en-US" altLang="ko-KR"/>
              <a:pPr>
                <a:defRPr lang="ko-KR"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0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14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827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0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2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666D48-DA95-40CF-B9C9-E67E6963FE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3535363"/>
              </p:ext>
            </p:extLst>
          </p:nvPr>
        </p:nvGraphicFramePr>
        <p:xfrm>
          <a:off x="221066" y="214290"/>
          <a:ext cx="9518280" cy="6357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1">
                  <a:extLst>
                    <a:ext uri="{9D8B030D-6E8A-4147-A177-3AD203B41FA5}">
                      <a16:colId xmlns:a16="http://schemas.microsoft.com/office/drawing/2014/main" val="2388808173"/>
                    </a:ext>
                  </a:extLst>
                </a:gridCol>
                <a:gridCol w="1630683">
                  <a:extLst>
                    <a:ext uri="{9D8B030D-6E8A-4147-A177-3AD203B41FA5}">
                      <a16:colId xmlns:a16="http://schemas.microsoft.com/office/drawing/2014/main" val="484120690"/>
                    </a:ext>
                  </a:extLst>
                </a:gridCol>
                <a:gridCol w="822962">
                  <a:extLst>
                    <a:ext uri="{9D8B030D-6E8A-4147-A177-3AD203B41FA5}">
                      <a16:colId xmlns:a16="http://schemas.microsoft.com/office/drawing/2014/main" val="2354182213"/>
                    </a:ext>
                  </a:extLst>
                </a:gridCol>
                <a:gridCol w="2476347">
                  <a:extLst>
                    <a:ext uri="{9D8B030D-6E8A-4147-A177-3AD203B41FA5}">
                      <a16:colId xmlns:a16="http://schemas.microsoft.com/office/drawing/2014/main" val="1461153127"/>
                    </a:ext>
                  </a:extLst>
                </a:gridCol>
                <a:gridCol w="823438">
                  <a:extLst>
                    <a:ext uri="{9D8B030D-6E8A-4147-A177-3AD203B41FA5}">
                      <a16:colId xmlns:a16="http://schemas.microsoft.com/office/drawing/2014/main" val="9904934"/>
                    </a:ext>
                  </a:extLst>
                </a:gridCol>
                <a:gridCol w="864626">
                  <a:extLst>
                    <a:ext uri="{9D8B030D-6E8A-4147-A177-3AD203B41FA5}">
                      <a16:colId xmlns:a16="http://schemas.microsoft.com/office/drawing/2014/main" val="1632434737"/>
                    </a:ext>
                  </a:extLst>
                </a:gridCol>
                <a:gridCol w="688349">
                  <a:extLst>
                    <a:ext uri="{9D8B030D-6E8A-4147-A177-3AD203B41FA5}">
                      <a16:colId xmlns:a16="http://schemas.microsoft.com/office/drawing/2014/main" val="1802804623"/>
                    </a:ext>
                  </a:extLst>
                </a:gridCol>
                <a:gridCol w="1343194">
                  <a:extLst>
                    <a:ext uri="{9D8B030D-6E8A-4147-A177-3AD203B41FA5}">
                      <a16:colId xmlns:a16="http://schemas.microsoft.com/office/drawing/2014/main" val="3007826730"/>
                    </a:ext>
                  </a:extLst>
                </a:gridCol>
              </a:tblGrid>
              <a:tr h="28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코드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작성일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31148"/>
                  </a:ext>
                </a:extLst>
              </a:tr>
              <a:tr h="28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경로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상세내용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44096"/>
                  </a:ext>
                </a:extLst>
              </a:tr>
              <a:tr h="5794704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57412"/>
                  </a:ext>
                </a:extLst>
              </a:tr>
            </a:tbl>
          </a:graphicData>
        </a:graphic>
      </p:graphicFrame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9B927314-6B16-4193-9850-BFBD4A1F3905}"/>
              </a:ext>
            </a:extLst>
          </p:cNvPr>
          <p:cNvSpPr txBox="1">
            <a:spLocks/>
          </p:cNvSpPr>
          <p:nvPr userDrawn="1"/>
        </p:nvSpPr>
        <p:spPr>
          <a:xfrm>
            <a:off x="3595678" y="6564337"/>
            <a:ext cx="2311400" cy="2936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C9E2A-4A60-4884-A703-5C500DCF82EE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24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666D48-DA95-40CF-B9C9-E67E6963FEE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21066" y="214290"/>
          <a:ext cx="9518280" cy="6357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1">
                  <a:extLst>
                    <a:ext uri="{9D8B030D-6E8A-4147-A177-3AD203B41FA5}">
                      <a16:colId xmlns:a16="http://schemas.microsoft.com/office/drawing/2014/main" val="2388808173"/>
                    </a:ext>
                  </a:extLst>
                </a:gridCol>
                <a:gridCol w="1630683">
                  <a:extLst>
                    <a:ext uri="{9D8B030D-6E8A-4147-A177-3AD203B41FA5}">
                      <a16:colId xmlns:a16="http://schemas.microsoft.com/office/drawing/2014/main" val="484120690"/>
                    </a:ext>
                  </a:extLst>
                </a:gridCol>
                <a:gridCol w="822962">
                  <a:extLst>
                    <a:ext uri="{9D8B030D-6E8A-4147-A177-3AD203B41FA5}">
                      <a16:colId xmlns:a16="http://schemas.microsoft.com/office/drawing/2014/main" val="2354182213"/>
                    </a:ext>
                  </a:extLst>
                </a:gridCol>
                <a:gridCol w="2476347">
                  <a:extLst>
                    <a:ext uri="{9D8B030D-6E8A-4147-A177-3AD203B41FA5}">
                      <a16:colId xmlns:a16="http://schemas.microsoft.com/office/drawing/2014/main" val="1461153127"/>
                    </a:ext>
                  </a:extLst>
                </a:gridCol>
                <a:gridCol w="823438">
                  <a:extLst>
                    <a:ext uri="{9D8B030D-6E8A-4147-A177-3AD203B41FA5}">
                      <a16:colId xmlns:a16="http://schemas.microsoft.com/office/drawing/2014/main" val="9904934"/>
                    </a:ext>
                  </a:extLst>
                </a:gridCol>
                <a:gridCol w="864626">
                  <a:extLst>
                    <a:ext uri="{9D8B030D-6E8A-4147-A177-3AD203B41FA5}">
                      <a16:colId xmlns:a16="http://schemas.microsoft.com/office/drawing/2014/main" val="1632434737"/>
                    </a:ext>
                  </a:extLst>
                </a:gridCol>
                <a:gridCol w="688349">
                  <a:extLst>
                    <a:ext uri="{9D8B030D-6E8A-4147-A177-3AD203B41FA5}">
                      <a16:colId xmlns:a16="http://schemas.microsoft.com/office/drawing/2014/main" val="1802804623"/>
                    </a:ext>
                  </a:extLst>
                </a:gridCol>
                <a:gridCol w="1343194">
                  <a:extLst>
                    <a:ext uri="{9D8B030D-6E8A-4147-A177-3AD203B41FA5}">
                      <a16:colId xmlns:a16="http://schemas.microsoft.com/office/drawing/2014/main" val="3007826730"/>
                    </a:ext>
                  </a:extLst>
                </a:gridCol>
              </a:tblGrid>
              <a:tr h="28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코드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작성일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31148"/>
                  </a:ext>
                </a:extLst>
              </a:tr>
              <a:tr h="28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경로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상세내용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44096"/>
                  </a:ext>
                </a:extLst>
              </a:tr>
              <a:tr h="5794704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57412"/>
                  </a:ext>
                </a:extLst>
              </a:tr>
            </a:tbl>
          </a:graphicData>
        </a:graphic>
      </p:graphicFrame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9B927314-6B16-4193-9850-BFBD4A1F3905}"/>
              </a:ext>
            </a:extLst>
          </p:cNvPr>
          <p:cNvSpPr txBox="1">
            <a:spLocks/>
          </p:cNvSpPr>
          <p:nvPr userDrawn="1"/>
        </p:nvSpPr>
        <p:spPr>
          <a:xfrm>
            <a:off x="3595678" y="6564337"/>
            <a:ext cx="2311400" cy="2936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C9E2A-4A60-4884-A703-5C500DCF82EE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7700551" y="6572272"/>
            <a:ext cx="2038795" cy="2857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rtlCol="0" anchor="ctr"/>
          <a:lstStyle/>
          <a:p>
            <a:pPr algn="ctr">
              <a:spcBef>
                <a:spcPct val="25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다음 화면 계속</a:t>
            </a:r>
          </a:p>
        </p:txBody>
      </p:sp>
    </p:spTree>
    <p:extLst>
      <p:ext uri="{BB962C8B-B14F-4D97-AF65-F5344CB8AC3E}">
        <p14:creationId xmlns:p14="http://schemas.microsoft.com/office/powerpoint/2010/main" val="368843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0" y="1596781"/>
            <a:ext cx="9906000" cy="1904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:a16="http://schemas.microsoft.com/office/drawing/2014/main" id="{609085FF-8E59-494D-BEA0-706274BEE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618" y="6237312"/>
            <a:ext cx="742764" cy="33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8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88559"/>
              </p:ext>
            </p:extLst>
          </p:nvPr>
        </p:nvGraphicFramePr>
        <p:xfrm>
          <a:off x="3224808" y="4363641"/>
          <a:ext cx="3456384" cy="100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KJO-CSSI-PD-DE-105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    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    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1493741"/>
            <a:ext cx="9906000" cy="1981929"/>
            <a:chOff x="0" y="1483479"/>
            <a:chExt cx="9906000" cy="1981929"/>
          </a:xfrm>
        </p:grpSpPr>
        <p:sp>
          <p:nvSpPr>
            <p:cNvPr id="6" name="TextBox 5"/>
            <p:cNvSpPr txBox="1"/>
            <p:nvPr/>
          </p:nvSpPr>
          <p:spPr>
            <a:xfrm>
              <a:off x="0" y="1483479"/>
              <a:ext cx="9906000" cy="81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화면설계서</a:t>
              </a:r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2595618"/>
              <a:ext cx="9906000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광진구 어린이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청소년 마을버스 무상 교통 등록 시스템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 및 무상 교통카드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선불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9D9CCCE-C4E3-4C1B-8309-BCBE3F59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3098"/>
              </p:ext>
            </p:extLst>
          </p:nvPr>
        </p:nvGraphicFramePr>
        <p:xfrm>
          <a:off x="1221869" y="3608633"/>
          <a:ext cx="5364861" cy="229539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0771">
                  <a:extLst>
                    <a:ext uri="{9D8B030D-6E8A-4147-A177-3AD203B41FA5}">
                      <a16:colId xmlns:a16="http://schemas.microsoft.com/office/drawing/2014/main" val="16204514"/>
                    </a:ext>
                  </a:extLst>
                </a:gridCol>
                <a:gridCol w="517616">
                  <a:extLst>
                    <a:ext uri="{9D8B030D-6E8A-4147-A177-3AD203B41FA5}">
                      <a16:colId xmlns:a16="http://schemas.microsoft.com/office/drawing/2014/main" val="2924104700"/>
                    </a:ext>
                  </a:extLst>
                </a:gridCol>
                <a:gridCol w="643276">
                  <a:extLst>
                    <a:ext uri="{9D8B030D-6E8A-4147-A177-3AD203B41FA5}">
                      <a16:colId xmlns:a16="http://schemas.microsoft.com/office/drawing/2014/main" val="2413497537"/>
                    </a:ext>
                  </a:extLst>
                </a:gridCol>
                <a:gridCol w="1693468">
                  <a:extLst>
                    <a:ext uri="{9D8B030D-6E8A-4147-A177-3AD203B41FA5}">
                      <a16:colId xmlns:a16="http://schemas.microsoft.com/office/drawing/2014/main" val="3585582978"/>
                    </a:ext>
                  </a:extLst>
                </a:gridCol>
                <a:gridCol w="652574">
                  <a:extLst>
                    <a:ext uri="{9D8B030D-6E8A-4147-A177-3AD203B41FA5}">
                      <a16:colId xmlns:a16="http://schemas.microsoft.com/office/drawing/2014/main" val="465586730"/>
                    </a:ext>
                  </a:extLst>
                </a:gridCol>
                <a:gridCol w="683578">
                  <a:extLst>
                    <a:ext uri="{9D8B030D-6E8A-4147-A177-3AD203B41FA5}">
                      <a16:colId xmlns:a16="http://schemas.microsoft.com/office/drawing/2014/main" val="2046143057"/>
                    </a:ext>
                  </a:extLst>
                </a:gridCol>
                <a:gridCol w="683578">
                  <a:extLst>
                    <a:ext uri="{9D8B030D-6E8A-4147-A177-3AD203B41FA5}">
                      <a16:colId xmlns:a16="http://schemas.microsoft.com/office/drawing/2014/main" val="1862966347"/>
                    </a:ext>
                  </a:extLst>
                </a:gridCol>
              </a:tblGrid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사용금액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마일리지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838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Abcd1</a:t>
                      </a: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xxxxxxxxxx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21,250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68027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Abcd2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xxxxxxxxxx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21,250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5199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Abcd3</a:t>
                      </a: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xxxxxxxxxx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21,250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27948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Abcd4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xxxxxxxxxx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21,250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87670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Abcd5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xxxxxxxxxx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21,250 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182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11372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abcd19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xxxxxxxxxx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21,250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84826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abcd20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xxxxxxxxxx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21,250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4794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D3BAE8-41D5-4499-8FF5-D41F5002612E}"/>
              </a:ext>
            </a:extLst>
          </p:cNvPr>
          <p:cNvSpPr/>
          <p:nvPr/>
        </p:nvSpPr>
        <p:spPr>
          <a:xfrm>
            <a:off x="1192193" y="2590147"/>
            <a:ext cx="5578550" cy="713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E30ABD-735D-4332-80C4-992F6849CBB0}"/>
              </a:ext>
            </a:extLst>
          </p:cNvPr>
          <p:cNvGrpSpPr/>
          <p:nvPr/>
        </p:nvGrpSpPr>
        <p:grpSpPr>
          <a:xfrm>
            <a:off x="1428581" y="2975202"/>
            <a:ext cx="4468213" cy="215444"/>
            <a:chOff x="1504894" y="2220850"/>
            <a:chExt cx="4366875" cy="17908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E162CC8-AA04-4826-A02C-65FC51902A64}"/>
                </a:ext>
              </a:extLst>
            </p:cNvPr>
            <p:cNvSpPr/>
            <p:nvPr/>
          </p:nvSpPr>
          <p:spPr>
            <a:xfrm>
              <a:off x="1504894" y="2220850"/>
              <a:ext cx="481275" cy="1790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F2182B0-9086-4CDD-9D66-806F204F7193}"/>
                </a:ext>
              </a:extLst>
            </p:cNvPr>
            <p:cNvSpPr/>
            <p:nvPr/>
          </p:nvSpPr>
          <p:spPr>
            <a:xfrm>
              <a:off x="1995796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21F1A59-3022-4071-853A-29ACCAD7C857}"/>
                </a:ext>
              </a:extLst>
            </p:cNvPr>
            <p:cNvSpPr/>
            <p:nvPr/>
          </p:nvSpPr>
          <p:spPr>
            <a:xfrm>
              <a:off x="2640178" y="2237286"/>
              <a:ext cx="3231591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90FE3E-55E9-482B-A6EB-607BDDCA888F}"/>
                </a:ext>
              </a:extLst>
            </p:cNvPr>
            <p:cNvSpPr/>
            <p:nvPr/>
          </p:nvSpPr>
          <p:spPr>
            <a:xfrm>
              <a:off x="244109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D67E17-7E02-4F39-A832-59AEF905D985}"/>
              </a:ext>
            </a:extLst>
          </p:cNvPr>
          <p:cNvSpPr/>
          <p:nvPr/>
        </p:nvSpPr>
        <p:spPr>
          <a:xfrm>
            <a:off x="1357215" y="266818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D59233-84B2-4A22-A945-A310FFA25B88}"/>
              </a:ext>
            </a:extLst>
          </p:cNvPr>
          <p:cNvGrpSpPr/>
          <p:nvPr/>
        </p:nvGrpSpPr>
        <p:grpSpPr>
          <a:xfrm>
            <a:off x="1925358" y="2687953"/>
            <a:ext cx="2005126" cy="182610"/>
            <a:chOff x="919758" y="1398437"/>
            <a:chExt cx="2005126" cy="1826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56398D4-1B59-440C-90F5-E01FDF5F15DC}"/>
                </a:ext>
              </a:extLst>
            </p:cNvPr>
            <p:cNvSpPr/>
            <p:nvPr/>
          </p:nvSpPr>
          <p:spPr>
            <a:xfrm>
              <a:off x="919758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2020-01-20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Calendar">
              <a:extLst>
                <a:ext uri="{FF2B5EF4-FFF2-40B4-BE49-F238E27FC236}">
                  <a16:creationId xmlns:a16="http://schemas.microsoft.com/office/drawing/2014/main" id="{6DD893F3-26E7-4606-9887-015D6481C8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701432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5108FE-6958-4DFA-B43E-5DC1A855CB20}"/>
                </a:ext>
              </a:extLst>
            </p:cNvPr>
            <p:cNvSpPr/>
            <p:nvPr/>
          </p:nvSpPr>
          <p:spPr>
            <a:xfrm>
              <a:off x="1993236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2020-08-27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Calendar">
              <a:extLst>
                <a:ext uri="{FF2B5EF4-FFF2-40B4-BE49-F238E27FC236}">
                  <a16:creationId xmlns:a16="http://schemas.microsoft.com/office/drawing/2014/main" id="{6F632CA5-FEDF-4922-AF28-1DDD3065D4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69566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D854ED-928A-4313-A610-68845CEFE9B6}"/>
                </a:ext>
              </a:extLst>
            </p:cNvPr>
            <p:cNvSpPr/>
            <p:nvPr/>
          </p:nvSpPr>
          <p:spPr>
            <a:xfrm>
              <a:off x="1846659" y="1398437"/>
              <a:ext cx="161863" cy="1826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505136-6CA3-4A3E-88DB-8A7EE999F5DE}"/>
              </a:ext>
            </a:extLst>
          </p:cNvPr>
          <p:cNvSpPr/>
          <p:nvPr/>
        </p:nvSpPr>
        <p:spPr>
          <a:xfrm>
            <a:off x="6038398" y="2694247"/>
            <a:ext cx="552531" cy="483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0A6B5B-3502-4320-9C89-EC02BF797FF1}"/>
              </a:ext>
            </a:extLst>
          </p:cNvPr>
          <p:cNvGrpSpPr/>
          <p:nvPr/>
        </p:nvGrpSpPr>
        <p:grpSpPr>
          <a:xfrm>
            <a:off x="6584330" y="3598894"/>
            <a:ext cx="166124" cy="2305133"/>
            <a:chOff x="7522250" y="761485"/>
            <a:chExt cx="84593" cy="98079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A30FD61-D54B-41F2-873B-4E6B1389CB2F}"/>
                </a:ext>
              </a:extLst>
            </p:cNvPr>
            <p:cNvSpPr/>
            <p:nvPr/>
          </p:nvSpPr>
          <p:spPr>
            <a:xfrm rot="5400000">
              <a:off x="7140361" y="1211468"/>
              <a:ext cx="848371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806D723-3A5B-4047-9926-3B9D80110AE6}"/>
                </a:ext>
              </a:extLst>
            </p:cNvPr>
            <p:cNvSpPr/>
            <p:nvPr/>
          </p:nvSpPr>
          <p:spPr>
            <a:xfrm rot="5400000">
              <a:off x="7530499" y="753236"/>
              <a:ext cx="6809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983294-03AE-4439-8100-8EF19CB2D571}"/>
                </a:ext>
              </a:extLst>
            </p:cNvPr>
            <p:cNvSpPr/>
            <p:nvPr/>
          </p:nvSpPr>
          <p:spPr>
            <a:xfrm rot="5400000">
              <a:off x="7532381" y="1667819"/>
              <a:ext cx="6433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6DBACD-E580-4033-BE60-5CE60775A8C7}"/>
              </a:ext>
            </a:extLst>
          </p:cNvPr>
          <p:cNvSpPr/>
          <p:nvPr/>
        </p:nvSpPr>
        <p:spPr>
          <a:xfrm>
            <a:off x="1210248" y="2581217"/>
            <a:ext cx="5578550" cy="7228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92B133-1BF9-4140-9D6D-E6AB78042247}"/>
              </a:ext>
            </a:extLst>
          </p:cNvPr>
          <p:cNvSpPr/>
          <p:nvPr/>
        </p:nvSpPr>
        <p:spPr>
          <a:xfrm>
            <a:off x="1192193" y="3576508"/>
            <a:ext cx="5578550" cy="23372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49" name="자유형: 도형 181">
            <a:extLst>
              <a:ext uri="{FF2B5EF4-FFF2-40B4-BE49-F238E27FC236}">
                <a16:creationId xmlns:a16="http://schemas.microsoft.com/office/drawing/2014/main" id="{4AB8568D-3E69-449E-B88F-DDA633C02ADD}"/>
              </a:ext>
            </a:extLst>
          </p:cNvPr>
          <p:cNvSpPr/>
          <p:nvPr/>
        </p:nvSpPr>
        <p:spPr>
          <a:xfrm rot="19157216">
            <a:off x="1517012" y="4147385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192193" y="217138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교통비 사용 통계내역 목록</a:t>
            </a:r>
          </a:p>
        </p:txBody>
      </p:sp>
      <p:sp>
        <p:nvSpPr>
          <p:cNvPr id="56" name="Oval 42">
            <a:extLst>
              <a:ext uri="{FF2B5EF4-FFF2-40B4-BE49-F238E27FC236}">
                <a16:creationId xmlns:a16="http://schemas.microsoft.com/office/drawing/2014/main" id="{D88FF08C-D8ED-4CE0-B9BF-19633150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5" y="2560965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62618"/>
              </p:ext>
            </p:extLst>
          </p:nvPr>
        </p:nvGraphicFramePr>
        <p:xfrm>
          <a:off x="684791" y="1601692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80115" y="131423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23489" y="134819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20816" y="134819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sp>
        <p:nvSpPr>
          <p:cNvPr id="71" name="Oval 42">
            <a:extLst>
              <a:ext uri="{FF2B5EF4-FFF2-40B4-BE49-F238E27FC236}">
                <a16:creationId xmlns:a16="http://schemas.microsoft.com/office/drawing/2014/main" id="{66071E3D-86E4-4933-B982-65068777E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904" y="3386609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2" name="Oval 42">
            <a:extLst>
              <a:ext uri="{FF2B5EF4-FFF2-40B4-BE49-F238E27FC236}">
                <a16:creationId xmlns:a16="http://schemas.microsoft.com/office/drawing/2014/main" id="{83B1D444-7376-414B-94FF-6D502070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7" y="4121657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A8A7E56-9C4A-463E-BFE2-E682151510A7}"/>
              </a:ext>
            </a:extLst>
          </p:cNvPr>
          <p:cNvGrpSpPr/>
          <p:nvPr/>
        </p:nvGrpSpPr>
        <p:grpSpPr>
          <a:xfrm>
            <a:off x="1260582" y="3645321"/>
            <a:ext cx="225344" cy="1389150"/>
            <a:chOff x="1342121" y="2006417"/>
            <a:chExt cx="225344" cy="1389150"/>
          </a:xfrm>
        </p:grpSpPr>
        <p:sp>
          <p:nvSpPr>
            <p:cNvPr id="47" name="Box">
              <a:extLst>
                <a:ext uri="{FF2B5EF4-FFF2-40B4-BE49-F238E27FC236}">
                  <a16:creationId xmlns:a16="http://schemas.microsoft.com/office/drawing/2014/main" id="{D2E4740F-5DAC-494F-BE74-ECF06E798E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465" y="2236542"/>
              <a:ext cx="108000" cy="108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ffectLst>
              <a:innerShdw blurRad="38100" dist="127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Box">
              <a:extLst>
                <a:ext uri="{FF2B5EF4-FFF2-40B4-BE49-F238E27FC236}">
                  <a16:creationId xmlns:a16="http://schemas.microsoft.com/office/drawing/2014/main" id="{CF6D1D8D-0B9D-4034-B3E2-3FEDCEAB4A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465" y="2492622"/>
              <a:ext cx="108000" cy="108000"/>
            </a:xfrm>
            <a:prstGeom prst="rect">
              <a:avLst/>
            </a:prstGeom>
            <a:solidFill>
              <a:schemeClr val="bg1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ffectLst>
              <a:innerShdw blurRad="38100" dist="127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∨</a:t>
              </a:r>
              <a:endParaRPr lang="en-US" sz="9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Box">
              <a:extLst>
                <a:ext uri="{FF2B5EF4-FFF2-40B4-BE49-F238E27FC236}">
                  <a16:creationId xmlns:a16="http://schemas.microsoft.com/office/drawing/2014/main" id="{12780D4F-2123-4C18-9DDF-51DFA49483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465" y="276955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ffectLst>
              <a:innerShdw blurRad="38100" dist="127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∨</a:t>
              </a:r>
              <a:endParaRPr lang="en-US" sz="9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Box">
              <a:extLst>
                <a:ext uri="{FF2B5EF4-FFF2-40B4-BE49-F238E27FC236}">
                  <a16:creationId xmlns:a16="http://schemas.microsoft.com/office/drawing/2014/main" id="{BD4F0E21-68A5-4B39-A03A-4CF82EA750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465" y="3030986"/>
              <a:ext cx="108000" cy="108000"/>
            </a:xfrm>
            <a:prstGeom prst="rect">
              <a:avLst/>
            </a:prstGeom>
            <a:solidFill>
              <a:schemeClr val="bg1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ffectLst>
              <a:innerShdw blurRad="38100" dist="127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∨</a:t>
              </a:r>
              <a:endParaRPr lang="en-US" sz="9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Box">
              <a:extLst>
                <a:ext uri="{FF2B5EF4-FFF2-40B4-BE49-F238E27FC236}">
                  <a16:creationId xmlns:a16="http://schemas.microsoft.com/office/drawing/2014/main" id="{351F9CD4-F8E8-42F6-BB19-24F4704973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465" y="3287567"/>
              <a:ext cx="108000" cy="108000"/>
            </a:xfrm>
            <a:prstGeom prst="rect">
              <a:avLst/>
            </a:prstGeom>
            <a:solidFill>
              <a:schemeClr val="bg1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ffectLst>
              <a:innerShdw blurRad="38100" dist="127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∨</a:t>
              </a:r>
              <a:endParaRPr lang="en-US" sz="9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5" name="Box">
              <a:extLst>
                <a:ext uri="{FF2B5EF4-FFF2-40B4-BE49-F238E27FC236}">
                  <a16:creationId xmlns:a16="http://schemas.microsoft.com/office/drawing/2014/main" id="{B9C9D47D-7E8B-419A-B2C9-DF39F9E0B7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2121" y="2006417"/>
              <a:ext cx="108000" cy="108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ffectLst>
              <a:innerShdw blurRad="38100" dist="127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7" name="Box">
            <a:extLst>
              <a:ext uri="{FF2B5EF4-FFF2-40B4-BE49-F238E27FC236}">
                <a16:creationId xmlns:a16="http://schemas.microsoft.com/office/drawing/2014/main" id="{04A32336-4109-49E1-98C0-8CCADA58D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7926" y="5451177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∨</a:t>
            </a:r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Box">
            <a:extLst>
              <a:ext uri="{FF2B5EF4-FFF2-40B4-BE49-F238E27FC236}">
                <a16:creationId xmlns:a16="http://schemas.microsoft.com/office/drawing/2014/main" id="{F24FD96F-4AB5-4010-B44F-DA3ECB2F0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274" y="5714042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∨</a:t>
            </a:r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57E56B-91ED-4EDD-9AAE-1B7D3E244AF1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SC-0026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71287D-F48B-4BC0-A118-042D40694CE4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교통비 사용 통계내역</a:t>
            </a:r>
            <a:endParaRPr lang="ko-KR" altLang="en-US" sz="800" dirty="0"/>
          </a:p>
        </p:txBody>
      </p:sp>
      <p:sp>
        <p:nvSpPr>
          <p:cNvPr id="60" name="텍스트 개체 틀 91">
            <a:extLst>
              <a:ext uri="{FF2B5EF4-FFF2-40B4-BE49-F238E27FC236}">
                <a16:creationId xmlns:a16="http://schemas.microsoft.com/office/drawing/2014/main" id="{62E68F62-CB15-4E7F-BD3C-4D9CE27C5A5B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텍스트 개체 틀 92">
            <a:extLst>
              <a:ext uri="{FF2B5EF4-FFF2-40B4-BE49-F238E27FC236}">
                <a16:creationId xmlns:a16="http://schemas.microsoft.com/office/drawing/2014/main" id="{E0126158-95CD-48EC-A219-6DFEE1B6C0F4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4D06577A-7A7C-4712-ADB5-35CE43CD1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81706"/>
              </p:ext>
            </p:extLst>
          </p:nvPr>
        </p:nvGraphicFramePr>
        <p:xfrm>
          <a:off x="7714668" y="781383"/>
          <a:ext cx="2024950" cy="189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검색서비스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승인여부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카드번호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엑셀양식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신청자 카드정보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티머니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전달용 샘플양식 다운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엑셀업로드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8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티머니로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전달받은 카드사용 결과자료 업로드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비용지불확인 </a:t>
                      </a: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결과자료 마일리지 지급 </a:t>
                      </a:r>
                      <a:r>
                        <a:rPr lang="ko-KR" altLang="en-US" sz="8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티머니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송신 확정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행 더블 클릭 시 신청현황 상세 화면 호출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18436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AF387D9A-D65B-493D-97B4-C3BE9C96B59F}"/>
              </a:ext>
            </a:extLst>
          </p:cNvPr>
          <p:cNvSpPr/>
          <p:nvPr/>
        </p:nvSpPr>
        <p:spPr>
          <a:xfrm>
            <a:off x="5102718" y="3388802"/>
            <a:ext cx="77111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엑셀업로드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C5C20-4CBF-41A6-9E70-4FDDE1086666}"/>
              </a:ext>
            </a:extLst>
          </p:cNvPr>
          <p:cNvSpPr/>
          <p:nvPr/>
        </p:nvSpPr>
        <p:spPr>
          <a:xfrm>
            <a:off x="4300615" y="3388802"/>
            <a:ext cx="77111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엑셀양식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238AE3-4F65-46F1-9B9D-AEC83724C36E}"/>
              </a:ext>
            </a:extLst>
          </p:cNvPr>
          <p:cNvSpPr/>
          <p:nvPr/>
        </p:nvSpPr>
        <p:spPr>
          <a:xfrm>
            <a:off x="5897493" y="3390548"/>
            <a:ext cx="852959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비용지불확인</a:t>
            </a:r>
          </a:p>
        </p:txBody>
      </p:sp>
    </p:spTree>
    <p:extLst>
      <p:ext uri="{BB962C8B-B14F-4D97-AF65-F5344CB8AC3E}">
        <p14:creationId xmlns:p14="http://schemas.microsoft.com/office/powerpoint/2010/main" val="87842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58854"/>
              </p:ext>
            </p:extLst>
          </p:nvPr>
        </p:nvGraphicFramePr>
        <p:xfrm>
          <a:off x="621172" y="1511310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16496" y="1223856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4959870" y="1257817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257197" y="1257817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5C276A5-693F-41D8-9E40-B3AF6F229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043"/>
              </p:ext>
            </p:extLst>
          </p:nvPr>
        </p:nvGraphicFramePr>
        <p:xfrm>
          <a:off x="1223846" y="2525725"/>
          <a:ext cx="5756686" cy="2242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487">
                  <a:extLst>
                    <a:ext uri="{9D8B030D-6E8A-4147-A177-3AD203B41FA5}">
                      <a16:colId xmlns:a16="http://schemas.microsoft.com/office/drawing/2014/main" val="3320159692"/>
                    </a:ext>
                  </a:extLst>
                </a:gridCol>
                <a:gridCol w="1903895">
                  <a:extLst>
                    <a:ext uri="{9D8B030D-6E8A-4147-A177-3AD203B41FA5}">
                      <a16:colId xmlns:a16="http://schemas.microsoft.com/office/drawing/2014/main" val="151158158"/>
                    </a:ext>
                  </a:extLst>
                </a:gridCol>
              </a:tblGrid>
              <a:tr h="261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abcd2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생년월일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1999-01-01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휴대전화번호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010-1111-2222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88236"/>
                  </a:ext>
                </a:extLst>
              </a:tr>
              <a:tr h="2489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02-111-2222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hkd1004@naver.com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59114"/>
                  </a:ext>
                </a:extLst>
              </a:tr>
              <a:tr h="69165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거주지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88847"/>
                  </a:ext>
                </a:extLst>
              </a:tr>
              <a:tr h="2637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xxxxxxxxxx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23422"/>
                  </a:ext>
                </a:extLst>
              </a:tr>
              <a:tr h="2637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사용금액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21,250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59832"/>
                  </a:ext>
                </a:extLst>
              </a:tr>
              <a:tr h="2637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59775"/>
                  </a:ext>
                </a:extLst>
              </a:tr>
            </a:tbl>
          </a:graphicData>
        </a:graphic>
      </p:graphicFrame>
      <p:sp>
        <p:nvSpPr>
          <p:cNvPr id="79" name="직사각형 77">
            <a:extLst>
              <a:ext uri="{FF2B5EF4-FFF2-40B4-BE49-F238E27FC236}">
                <a16:creationId xmlns:a16="http://schemas.microsoft.com/office/drawing/2014/main" id="{2E27EBCF-8BEA-42ED-BE8E-92A8A7D0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30" y="3538548"/>
            <a:ext cx="4509897" cy="1698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l" eaLnBrk="1" latinLnBrk="0" hangingPunct="1"/>
            <a:r>
              <a:rPr lang="ko-KR" altLang="en-US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서울특별시 광진구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자양로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117(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자양동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34">
            <a:extLst>
              <a:ext uri="{FF2B5EF4-FFF2-40B4-BE49-F238E27FC236}">
                <a16:creationId xmlns:a16="http://schemas.microsoft.com/office/drawing/2014/main" id="{B258AE0B-F835-4782-87A3-53E9F6858742}"/>
              </a:ext>
            </a:extLst>
          </p:cNvPr>
          <p:cNvSpPr/>
          <p:nvPr/>
        </p:nvSpPr>
        <p:spPr bwMode="auto">
          <a:xfrm>
            <a:off x="1220273" y="2141017"/>
            <a:ext cx="5756685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교통비 사용 통계내역 상세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Oval 42">
            <a:extLst>
              <a:ext uri="{FF2B5EF4-FFF2-40B4-BE49-F238E27FC236}">
                <a16:creationId xmlns:a16="http://schemas.microsoft.com/office/drawing/2014/main" id="{B8767A38-B0DF-4090-B7C7-F5B53D960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99" y="250967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65" name="직사각형 77">
            <a:extLst>
              <a:ext uri="{FF2B5EF4-FFF2-40B4-BE49-F238E27FC236}">
                <a16:creationId xmlns:a16="http://schemas.microsoft.com/office/drawing/2014/main" id="{3A103ECD-E98C-4A1C-9234-AB76AB24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86" y="3747608"/>
            <a:ext cx="4509897" cy="1698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l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166" name="직사각형 77">
            <a:extLst>
              <a:ext uri="{FF2B5EF4-FFF2-40B4-BE49-F238E27FC236}">
                <a16:creationId xmlns:a16="http://schemas.microsoft.com/office/drawing/2014/main" id="{B1213DAD-D2CC-4DBA-BEA1-EF626A00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29" y="3326929"/>
            <a:ext cx="785130" cy="1702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en-US" altLang="ko-KR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05026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F7B25-2A5C-45E2-ACA2-482CA9A76FA6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SC-0027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B3A34-C221-4CEB-8C3C-7CC08D1803B2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교통비 사용 통계내역 상세</a:t>
            </a:r>
            <a:endParaRPr lang="ko-KR" altLang="en-US" sz="800" dirty="0"/>
          </a:p>
        </p:txBody>
      </p:sp>
      <p:sp>
        <p:nvSpPr>
          <p:cNvPr id="16" name="텍스트 개체 틀 91">
            <a:extLst>
              <a:ext uri="{FF2B5EF4-FFF2-40B4-BE49-F238E27FC236}">
                <a16:creationId xmlns:a16="http://schemas.microsoft.com/office/drawing/2014/main" id="{170B002B-112E-4377-9196-1D15E17F951E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92">
            <a:extLst>
              <a:ext uri="{FF2B5EF4-FFF2-40B4-BE49-F238E27FC236}">
                <a16:creationId xmlns:a16="http://schemas.microsoft.com/office/drawing/2014/main" id="{DCE3560E-5399-4B94-BD83-74619F385C1C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1F4427D-61FC-427E-8747-59D497E1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58092"/>
              </p:ext>
            </p:extLst>
          </p:nvPr>
        </p:nvGraphicFramePr>
        <p:xfrm>
          <a:off x="7714668" y="781383"/>
          <a:ext cx="2024950" cy="71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사용내역 정보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87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D3BAE8-41D5-4499-8FF5-D41F5002612E}"/>
              </a:ext>
            </a:extLst>
          </p:cNvPr>
          <p:cNvSpPr/>
          <p:nvPr/>
        </p:nvSpPr>
        <p:spPr>
          <a:xfrm>
            <a:off x="1200582" y="2573369"/>
            <a:ext cx="5578550" cy="713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E30ABD-735D-4332-80C4-992F6849CBB0}"/>
              </a:ext>
            </a:extLst>
          </p:cNvPr>
          <p:cNvGrpSpPr/>
          <p:nvPr/>
        </p:nvGrpSpPr>
        <p:grpSpPr>
          <a:xfrm>
            <a:off x="1436970" y="2958424"/>
            <a:ext cx="4468213" cy="215444"/>
            <a:chOff x="1504894" y="2220850"/>
            <a:chExt cx="4366875" cy="17908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E162CC8-AA04-4826-A02C-65FC51902A64}"/>
                </a:ext>
              </a:extLst>
            </p:cNvPr>
            <p:cNvSpPr/>
            <p:nvPr/>
          </p:nvSpPr>
          <p:spPr>
            <a:xfrm>
              <a:off x="1504894" y="2220850"/>
              <a:ext cx="481275" cy="1790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F2182B0-9086-4CDD-9D66-806F204F7193}"/>
                </a:ext>
              </a:extLst>
            </p:cNvPr>
            <p:cNvSpPr/>
            <p:nvPr/>
          </p:nvSpPr>
          <p:spPr>
            <a:xfrm>
              <a:off x="1995796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21F1A59-3022-4071-853A-29ACCAD7C857}"/>
                </a:ext>
              </a:extLst>
            </p:cNvPr>
            <p:cNvSpPr/>
            <p:nvPr/>
          </p:nvSpPr>
          <p:spPr>
            <a:xfrm>
              <a:off x="2640178" y="2237286"/>
              <a:ext cx="3231591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90FE3E-55E9-482B-A6EB-607BDDCA888F}"/>
                </a:ext>
              </a:extLst>
            </p:cNvPr>
            <p:cNvSpPr/>
            <p:nvPr/>
          </p:nvSpPr>
          <p:spPr>
            <a:xfrm>
              <a:off x="244109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D67E17-7E02-4F39-A832-59AEF905D985}"/>
              </a:ext>
            </a:extLst>
          </p:cNvPr>
          <p:cNvSpPr/>
          <p:nvPr/>
        </p:nvSpPr>
        <p:spPr>
          <a:xfrm>
            <a:off x="1365604" y="265140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D59233-84B2-4A22-A945-A310FFA25B88}"/>
              </a:ext>
            </a:extLst>
          </p:cNvPr>
          <p:cNvGrpSpPr/>
          <p:nvPr/>
        </p:nvGrpSpPr>
        <p:grpSpPr>
          <a:xfrm>
            <a:off x="1933747" y="2671175"/>
            <a:ext cx="2005126" cy="182610"/>
            <a:chOff x="919758" y="1398437"/>
            <a:chExt cx="2005126" cy="1826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56398D4-1B59-440C-90F5-E01FDF5F15DC}"/>
                </a:ext>
              </a:extLst>
            </p:cNvPr>
            <p:cNvSpPr/>
            <p:nvPr/>
          </p:nvSpPr>
          <p:spPr>
            <a:xfrm>
              <a:off x="919758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2020-01-20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Calendar">
              <a:extLst>
                <a:ext uri="{FF2B5EF4-FFF2-40B4-BE49-F238E27FC236}">
                  <a16:creationId xmlns:a16="http://schemas.microsoft.com/office/drawing/2014/main" id="{6DD893F3-26E7-4606-9887-015D6481C8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701432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5108FE-6958-4DFA-B43E-5DC1A855CB20}"/>
                </a:ext>
              </a:extLst>
            </p:cNvPr>
            <p:cNvSpPr/>
            <p:nvPr/>
          </p:nvSpPr>
          <p:spPr>
            <a:xfrm>
              <a:off x="1993236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2020-08-27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Calendar">
              <a:extLst>
                <a:ext uri="{FF2B5EF4-FFF2-40B4-BE49-F238E27FC236}">
                  <a16:creationId xmlns:a16="http://schemas.microsoft.com/office/drawing/2014/main" id="{6F632CA5-FEDF-4922-AF28-1DDD3065D4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69566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D854ED-928A-4313-A610-68845CEFE9B6}"/>
                </a:ext>
              </a:extLst>
            </p:cNvPr>
            <p:cNvSpPr/>
            <p:nvPr/>
          </p:nvSpPr>
          <p:spPr>
            <a:xfrm>
              <a:off x="1846659" y="1398437"/>
              <a:ext cx="161863" cy="1826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505136-6CA3-4A3E-88DB-8A7EE999F5DE}"/>
              </a:ext>
            </a:extLst>
          </p:cNvPr>
          <p:cNvSpPr/>
          <p:nvPr/>
        </p:nvSpPr>
        <p:spPr>
          <a:xfrm>
            <a:off x="6046787" y="2677469"/>
            <a:ext cx="552531" cy="483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6DBACD-E580-4033-BE60-5CE60775A8C7}"/>
              </a:ext>
            </a:extLst>
          </p:cNvPr>
          <p:cNvSpPr/>
          <p:nvPr/>
        </p:nvSpPr>
        <p:spPr>
          <a:xfrm>
            <a:off x="1218637" y="2564439"/>
            <a:ext cx="5578550" cy="7228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00582" y="2154608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목록</a:t>
            </a:r>
          </a:p>
        </p:txBody>
      </p:sp>
      <p:sp>
        <p:nvSpPr>
          <p:cNvPr id="56" name="Oval 42">
            <a:extLst>
              <a:ext uri="{FF2B5EF4-FFF2-40B4-BE49-F238E27FC236}">
                <a16:creationId xmlns:a16="http://schemas.microsoft.com/office/drawing/2014/main" id="{D88FF08C-D8ED-4CE0-B9BF-19633150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34" y="2544187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55517"/>
              </p:ext>
            </p:extLst>
          </p:nvPr>
        </p:nvGraphicFramePr>
        <p:xfrm>
          <a:off x="693180" y="1556214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88504" y="1268760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31878" y="1302721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29205" y="1302721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051DB0E-86FB-4357-8CB7-543DA07B6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03871"/>
              </p:ext>
            </p:extLst>
          </p:nvPr>
        </p:nvGraphicFramePr>
        <p:xfrm>
          <a:off x="1230258" y="3507965"/>
          <a:ext cx="5364861" cy="229539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30468">
                  <a:extLst>
                    <a:ext uri="{9D8B030D-6E8A-4147-A177-3AD203B41FA5}">
                      <a16:colId xmlns:a16="http://schemas.microsoft.com/office/drawing/2014/main" val="16204514"/>
                    </a:ext>
                  </a:extLst>
                </a:gridCol>
                <a:gridCol w="725167">
                  <a:extLst>
                    <a:ext uri="{9D8B030D-6E8A-4147-A177-3AD203B41FA5}">
                      <a16:colId xmlns:a16="http://schemas.microsoft.com/office/drawing/2014/main" val="2924104700"/>
                    </a:ext>
                  </a:extLst>
                </a:gridCol>
                <a:gridCol w="737209">
                  <a:extLst>
                    <a:ext uri="{9D8B030D-6E8A-4147-A177-3AD203B41FA5}">
                      <a16:colId xmlns:a16="http://schemas.microsoft.com/office/drawing/2014/main" val="2413497537"/>
                    </a:ext>
                  </a:extLst>
                </a:gridCol>
                <a:gridCol w="1851572">
                  <a:extLst>
                    <a:ext uri="{9D8B030D-6E8A-4147-A177-3AD203B41FA5}">
                      <a16:colId xmlns:a16="http://schemas.microsoft.com/office/drawing/2014/main" val="3585582978"/>
                    </a:ext>
                  </a:extLst>
                </a:gridCol>
                <a:gridCol w="837048">
                  <a:extLst>
                    <a:ext uri="{9D8B030D-6E8A-4147-A177-3AD203B41FA5}">
                      <a16:colId xmlns:a16="http://schemas.microsoft.com/office/drawing/2014/main" val="465586730"/>
                    </a:ext>
                  </a:extLst>
                </a:gridCol>
                <a:gridCol w="783397">
                  <a:extLst>
                    <a:ext uri="{9D8B030D-6E8A-4147-A177-3AD203B41FA5}">
                      <a16:colId xmlns:a16="http://schemas.microsoft.com/office/drawing/2014/main" val="2046143057"/>
                    </a:ext>
                  </a:extLst>
                </a:gridCol>
              </a:tblGrid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838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abcd1</a:t>
                      </a: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010-1111-2222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68027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abcd2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010-1111-2222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5199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abcd3</a:t>
                      </a: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010-1111-2222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27948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abcd4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010-1111-2222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87670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abcd5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010-1111-2222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182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11372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abcd19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010-1111-2222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84826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abcd20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010-1111-2222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47949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050CB380-2D8B-4CE0-898C-35FC69B00A34}"/>
              </a:ext>
            </a:extLst>
          </p:cNvPr>
          <p:cNvGrpSpPr/>
          <p:nvPr/>
        </p:nvGrpSpPr>
        <p:grpSpPr>
          <a:xfrm>
            <a:off x="6592719" y="3498226"/>
            <a:ext cx="166124" cy="2305133"/>
            <a:chOff x="7522250" y="761485"/>
            <a:chExt cx="84593" cy="98079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111EE52-D58F-4959-BE24-4572E3F883CC}"/>
                </a:ext>
              </a:extLst>
            </p:cNvPr>
            <p:cNvSpPr/>
            <p:nvPr/>
          </p:nvSpPr>
          <p:spPr>
            <a:xfrm rot="5400000">
              <a:off x="7140361" y="1211468"/>
              <a:ext cx="848371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A331337-04FA-4F66-8633-1A9B4A137D00}"/>
                </a:ext>
              </a:extLst>
            </p:cNvPr>
            <p:cNvSpPr/>
            <p:nvPr/>
          </p:nvSpPr>
          <p:spPr>
            <a:xfrm rot="5400000">
              <a:off x="7530499" y="753236"/>
              <a:ext cx="6809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71A3D8C-5B09-420C-9E57-D506FED3DA01}"/>
                </a:ext>
              </a:extLst>
            </p:cNvPr>
            <p:cNvSpPr/>
            <p:nvPr/>
          </p:nvSpPr>
          <p:spPr>
            <a:xfrm rot="5400000">
              <a:off x="7532381" y="1667819"/>
              <a:ext cx="6433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E6A9020-8FEC-4305-AA23-71094A0EF0B2}"/>
              </a:ext>
            </a:extLst>
          </p:cNvPr>
          <p:cNvSpPr/>
          <p:nvPr/>
        </p:nvSpPr>
        <p:spPr>
          <a:xfrm>
            <a:off x="1200582" y="3475840"/>
            <a:ext cx="5578550" cy="23372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75" name="자유형: 도형 181">
            <a:extLst>
              <a:ext uri="{FF2B5EF4-FFF2-40B4-BE49-F238E27FC236}">
                <a16:creationId xmlns:a16="http://schemas.microsoft.com/office/drawing/2014/main" id="{437B4C0E-115D-45F0-8380-8A25FEA848B1}"/>
              </a:ext>
            </a:extLst>
          </p:cNvPr>
          <p:cNvSpPr/>
          <p:nvPr/>
        </p:nvSpPr>
        <p:spPr>
          <a:xfrm rot="19157216">
            <a:off x="1525401" y="4046717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Oval 42">
            <a:extLst>
              <a:ext uri="{FF2B5EF4-FFF2-40B4-BE49-F238E27FC236}">
                <a16:creationId xmlns:a16="http://schemas.microsoft.com/office/drawing/2014/main" id="{E329AB7B-FD1E-43FE-8CE0-973804D5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06" y="4020989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2C1AA-E986-4A69-BF34-F33B780ED872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SC-0028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63F355-28D3-4797-9283-6C92EC6B583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endParaRPr lang="ko-KR" altLang="en-US" sz="800" dirty="0"/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CE4E7F71-AB46-4281-B522-FFF863094414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42668B1E-4851-4D9B-9642-BA6726870B29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08046E5E-87ED-4A7A-B630-28669490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94217"/>
              </p:ext>
            </p:extLst>
          </p:nvPr>
        </p:nvGraphicFramePr>
        <p:xfrm>
          <a:off x="7714668" y="781383"/>
          <a:ext cx="2024950" cy="108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검색서비스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승인여부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행 더블 클릭 시 회원관리 상세 화면 호출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8323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1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6905"/>
              </p:ext>
            </p:extLst>
          </p:nvPr>
        </p:nvGraphicFramePr>
        <p:xfrm>
          <a:off x="659624" y="1643637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54948" y="1356183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4998322" y="1390144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295649" y="1390144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5C276A5-693F-41D8-9E40-B3AF6F229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72634"/>
              </p:ext>
            </p:extLst>
          </p:nvPr>
        </p:nvGraphicFramePr>
        <p:xfrm>
          <a:off x="1270687" y="2780928"/>
          <a:ext cx="5756686" cy="192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487">
                  <a:extLst>
                    <a:ext uri="{9D8B030D-6E8A-4147-A177-3AD203B41FA5}">
                      <a16:colId xmlns:a16="http://schemas.microsoft.com/office/drawing/2014/main" val="3320159692"/>
                    </a:ext>
                  </a:extLst>
                </a:gridCol>
                <a:gridCol w="1903895">
                  <a:extLst>
                    <a:ext uri="{9D8B030D-6E8A-4147-A177-3AD203B41FA5}">
                      <a16:colId xmlns:a16="http://schemas.microsoft.com/office/drawing/2014/main" val="151158158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abcd2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생년월일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1999-01-01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휴대전화번호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010-1111-2222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88236"/>
                  </a:ext>
                </a:extLst>
              </a:tr>
              <a:tr h="2718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02-111-2222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hkd1004@naver.com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59114"/>
                  </a:ext>
                </a:extLst>
              </a:tr>
              <a:tr h="8267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거주지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23422"/>
                  </a:ext>
                </a:extLst>
              </a:tr>
              <a:tr h="2718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초기화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83120"/>
                  </a:ext>
                </a:extLst>
              </a:tr>
            </a:tbl>
          </a:graphicData>
        </a:graphic>
      </p:graphicFrame>
      <p:sp>
        <p:nvSpPr>
          <p:cNvPr id="79" name="직사각형 77">
            <a:extLst>
              <a:ext uri="{FF2B5EF4-FFF2-40B4-BE49-F238E27FC236}">
                <a16:creationId xmlns:a16="http://schemas.microsoft.com/office/drawing/2014/main" id="{2E27EBCF-8BEA-42ED-BE8E-92A8A7D0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171" y="3923071"/>
            <a:ext cx="4509897" cy="1854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l" eaLnBrk="1" latinLnBrk="0" hangingPunct="1"/>
            <a:r>
              <a:rPr lang="ko-KR" altLang="en-US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서울특별시 광진구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자양로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117(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자양동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34">
            <a:extLst>
              <a:ext uri="{FF2B5EF4-FFF2-40B4-BE49-F238E27FC236}">
                <a16:creationId xmlns:a16="http://schemas.microsoft.com/office/drawing/2014/main" id="{B258AE0B-F835-4782-87A3-53E9F6858742}"/>
              </a:ext>
            </a:extLst>
          </p:cNvPr>
          <p:cNvSpPr/>
          <p:nvPr/>
        </p:nvSpPr>
        <p:spPr bwMode="auto">
          <a:xfrm>
            <a:off x="1267114" y="2240322"/>
            <a:ext cx="5756685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상세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Oval 42">
            <a:extLst>
              <a:ext uri="{FF2B5EF4-FFF2-40B4-BE49-F238E27FC236}">
                <a16:creationId xmlns:a16="http://schemas.microsoft.com/office/drawing/2014/main" id="{B8767A38-B0DF-4090-B7C7-F5B53D960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38" y="449121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65" name="직사각형 77">
            <a:extLst>
              <a:ext uri="{FF2B5EF4-FFF2-40B4-BE49-F238E27FC236}">
                <a16:creationId xmlns:a16="http://schemas.microsoft.com/office/drawing/2014/main" id="{3A103ECD-E98C-4A1C-9234-AB76AB24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27" y="4174076"/>
            <a:ext cx="4509897" cy="1854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l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166" name="직사각형 77">
            <a:extLst>
              <a:ext uri="{FF2B5EF4-FFF2-40B4-BE49-F238E27FC236}">
                <a16:creationId xmlns:a16="http://schemas.microsoft.com/office/drawing/2014/main" id="{B1213DAD-D2CC-4DBA-BEA1-EF626A00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170" y="3669507"/>
            <a:ext cx="785130" cy="1859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en-US" altLang="ko-KR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05026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243D52-D4DD-4D32-8F8D-05DF90B76E7C}"/>
              </a:ext>
            </a:extLst>
          </p:cNvPr>
          <p:cNvSpPr/>
          <p:nvPr/>
        </p:nvSpPr>
        <p:spPr>
          <a:xfrm>
            <a:off x="2429170" y="4489937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3F2A0-66B7-4AB5-BBA4-93F3F7542D26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SC-0029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1180B-6024-4B54-9D0F-78B6E9F46C16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상세</a:t>
            </a:r>
            <a:endParaRPr lang="ko-KR" altLang="en-US" sz="800" dirty="0"/>
          </a:p>
        </p:txBody>
      </p:sp>
      <p:sp>
        <p:nvSpPr>
          <p:cNvPr id="17" name="텍스트 개체 틀 91">
            <a:extLst>
              <a:ext uri="{FF2B5EF4-FFF2-40B4-BE49-F238E27FC236}">
                <a16:creationId xmlns:a16="http://schemas.microsoft.com/office/drawing/2014/main" id="{C2636597-4F4D-4672-91D2-7B09214F55AE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92">
            <a:extLst>
              <a:ext uri="{FF2B5EF4-FFF2-40B4-BE49-F238E27FC236}">
                <a16:creationId xmlns:a16="http://schemas.microsoft.com/office/drawing/2014/main" id="{3CA02922-3908-4A6D-8160-EEE611C0A76B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F3812D7-F619-4FF1-902E-A3F523946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6828"/>
              </p:ext>
            </p:extLst>
          </p:nvPr>
        </p:nvGraphicFramePr>
        <p:xfrm>
          <a:off x="7714668" y="781383"/>
          <a:ext cx="2024950" cy="77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초기화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 또는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초기화된 비밀번호 전송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3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D3BAE8-41D5-4499-8FF5-D41F5002612E}"/>
              </a:ext>
            </a:extLst>
          </p:cNvPr>
          <p:cNvSpPr/>
          <p:nvPr/>
        </p:nvSpPr>
        <p:spPr>
          <a:xfrm>
            <a:off x="1172995" y="2590147"/>
            <a:ext cx="5578550" cy="713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E30ABD-735D-4332-80C4-992F6849CBB0}"/>
              </a:ext>
            </a:extLst>
          </p:cNvPr>
          <p:cNvGrpSpPr/>
          <p:nvPr/>
        </p:nvGrpSpPr>
        <p:grpSpPr>
          <a:xfrm>
            <a:off x="1409383" y="2975202"/>
            <a:ext cx="4468213" cy="215444"/>
            <a:chOff x="1504894" y="2220850"/>
            <a:chExt cx="4366875" cy="17908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E162CC8-AA04-4826-A02C-65FC51902A64}"/>
                </a:ext>
              </a:extLst>
            </p:cNvPr>
            <p:cNvSpPr/>
            <p:nvPr/>
          </p:nvSpPr>
          <p:spPr>
            <a:xfrm>
              <a:off x="1504894" y="2220850"/>
              <a:ext cx="481275" cy="1790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F2182B0-9086-4CDD-9D66-806F204F7193}"/>
                </a:ext>
              </a:extLst>
            </p:cNvPr>
            <p:cNvSpPr/>
            <p:nvPr/>
          </p:nvSpPr>
          <p:spPr>
            <a:xfrm>
              <a:off x="1995796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21F1A59-3022-4071-853A-29ACCAD7C857}"/>
                </a:ext>
              </a:extLst>
            </p:cNvPr>
            <p:cNvSpPr/>
            <p:nvPr/>
          </p:nvSpPr>
          <p:spPr>
            <a:xfrm>
              <a:off x="2640178" y="2237286"/>
              <a:ext cx="3231591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90FE3E-55E9-482B-A6EB-607BDDCA888F}"/>
                </a:ext>
              </a:extLst>
            </p:cNvPr>
            <p:cNvSpPr/>
            <p:nvPr/>
          </p:nvSpPr>
          <p:spPr>
            <a:xfrm>
              <a:off x="244109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D67E17-7E02-4F39-A832-59AEF905D985}"/>
              </a:ext>
            </a:extLst>
          </p:cNvPr>
          <p:cNvSpPr/>
          <p:nvPr/>
        </p:nvSpPr>
        <p:spPr>
          <a:xfrm>
            <a:off x="1338017" y="266818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D59233-84B2-4A22-A945-A310FFA25B88}"/>
              </a:ext>
            </a:extLst>
          </p:cNvPr>
          <p:cNvGrpSpPr/>
          <p:nvPr/>
        </p:nvGrpSpPr>
        <p:grpSpPr>
          <a:xfrm>
            <a:off x="1906160" y="2687953"/>
            <a:ext cx="2005126" cy="182610"/>
            <a:chOff x="919758" y="1398437"/>
            <a:chExt cx="2005126" cy="1826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56398D4-1B59-440C-90F5-E01FDF5F15DC}"/>
                </a:ext>
              </a:extLst>
            </p:cNvPr>
            <p:cNvSpPr/>
            <p:nvPr/>
          </p:nvSpPr>
          <p:spPr>
            <a:xfrm>
              <a:off x="919758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2020-01-20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Calendar">
              <a:extLst>
                <a:ext uri="{FF2B5EF4-FFF2-40B4-BE49-F238E27FC236}">
                  <a16:creationId xmlns:a16="http://schemas.microsoft.com/office/drawing/2014/main" id="{6DD893F3-26E7-4606-9887-015D6481C8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701432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5108FE-6958-4DFA-B43E-5DC1A855CB20}"/>
                </a:ext>
              </a:extLst>
            </p:cNvPr>
            <p:cNvSpPr/>
            <p:nvPr/>
          </p:nvSpPr>
          <p:spPr>
            <a:xfrm>
              <a:off x="1993236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2020-08-27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Calendar">
              <a:extLst>
                <a:ext uri="{FF2B5EF4-FFF2-40B4-BE49-F238E27FC236}">
                  <a16:creationId xmlns:a16="http://schemas.microsoft.com/office/drawing/2014/main" id="{6F632CA5-FEDF-4922-AF28-1DDD3065D4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69566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D854ED-928A-4313-A610-68845CEFE9B6}"/>
                </a:ext>
              </a:extLst>
            </p:cNvPr>
            <p:cNvSpPr/>
            <p:nvPr/>
          </p:nvSpPr>
          <p:spPr>
            <a:xfrm>
              <a:off x="1846659" y="1398437"/>
              <a:ext cx="161863" cy="1826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505136-6CA3-4A3E-88DB-8A7EE999F5DE}"/>
              </a:ext>
            </a:extLst>
          </p:cNvPr>
          <p:cNvSpPr/>
          <p:nvPr/>
        </p:nvSpPr>
        <p:spPr>
          <a:xfrm>
            <a:off x="6019200" y="2694247"/>
            <a:ext cx="552531" cy="483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6DBACD-E580-4033-BE60-5CE60775A8C7}"/>
              </a:ext>
            </a:extLst>
          </p:cNvPr>
          <p:cNvSpPr/>
          <p:nvPr/>
        </p:nvSpPr>
        <p:spPr>
          <a:xfrm>
            <a:off x="1191050" y="2581217"/>
            <a:ext cx="5578550" cy="7228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172995" y="217138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사용자정보관리 목록</a:t>
            </a:r>
          </a:p>
        </p:txBody>
      </p:sp>
      <p:sp>
        <p:nvSpPr>
          <p:cNvPr id="56" name="Oval 42">
            <a:extLst>
              <a:ext uri="{FF2B5EF4-FFF2-40B4-BE49-F238E27FC236}">
                <a16:creationId xmlns:a16="http://schemas.microsoft.com/office/drawing/2014/main" id="{D88FF08C-D8ED-4CE0-B9BF-19633150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647" y="2560965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2988"/>
              </p:ext>
            </p:extLst>
          </p:nvPr>
        </p:nvGraphicFramePr>
        <p:xfrm>
          <a:off x="665593" y="1643637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60917" y="1356183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04291" y="1390144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01618" y="1390144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051DB0E-86FB-4357-8CB7-543DA07B6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7242"/>
              </p:ext>
            </p:extLst>
          </p:nvPr>
        </p:nvGraphicFramePr>
        <p:xfrm>
          <a:off x="1202671" y="3524743"/>
          <a:ext cx="5364861" cy="229539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30468">
                  <a:extLst>
                    <a:ext uri="{9D8B030D-6E8A-4147-A177-3AD203B41FA5}">
                      <a16:colId xmlns:a16="http://schemas.microsoft.com/office/drawing/2014/main" val="16204514"/>
                    </a:ext>
                  </a:extLst>
                </a:gridCol>
                <a:gridCol w="725167">
                  <a:extLst>
                    <a:ext uri="{9D8B030D-6E8A-4147-A177-3AD203B41FA5}">
                      <a16:colId xmlns:a16="http://schemas.microsoft.com/office/drawing/2014/main" val="2924104700"/>
                    </a:ext>
                  </a:extLst>
                </a:gridCol>
                <a:gridCol w="737209">
                  <a:extLst>
                    <a:ext uri="{9D8B030D-6E8A-4147-A177-3AD203B41FA5}">
                      <a16:colId xmlns:a16="http://schemas.microsoft.com/office/drawing/2014/main" val="2413497537"/>
                    </a:ext>
                  </a:extLst>
                </a:gridCol>
                <a:gridCol w="1851572">
                  <a:extLst>
                    <a:ext uri="{9D8B030D-6E8A-4147-A177-3AD203B41FA5}">
                      <a16:colId xmlns:a16="http://schemas.microsoft.com/office/drawing/2014/main" val="3585582978"/>
                    </a:ext>
                  </a:extLst>
                </a:gridCol>
                <a:gridCol w="837048">
                  <a:extLst>
                    <a:ext uri="{9D8B030D-6E8A-4147-A177-3AD203B41FA5}">
                      <a16:colId xmlns:a16="http://schemas.microsoft.com/office/drawing/2014/main" val="465586730"/>
                    </a:ext>
                  </a:extLst>
                </a:gridCol>
                <a:gridCol w="783397">
                  <a:extLst>
                    <a:ext uri="{9D8B030D-6E8A-4147-A177-3AD203B41FA5}">
                      <a16:colId xmlns:a16="http://schemas.microsoft.com/office/drawing/2014/main" val="2046143057"/>
                    </a:ext>
                  </a:extLst>
                </a:gridCol>
              </a:tblGrid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838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adm1</a:t>
                      </a: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68027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adm2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5199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adm3</a:t>
                      </a: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27948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adm4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87670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adm5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182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11372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adm19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84826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adm20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47949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050CB380-2D8B-4CE0-898C-35FC69B00A34}"/>
              </a:ext>
            </a:extLst>
          </p:cNvPr>
          <p:cNvGrpSpPr/>
          <p:nvPr/>
        </p:nvGrpSpPr>
        <p:grpSpPr>
          <a:xfrm>
            <a:off x="6565132" y="3515004"/>
            <a:ext cx="166124" cy="2305133"/>
            <a:chOff x="7522250" y="761485"/>
            <a:chExt cx="84593" cy="98079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111EE52-D58F-4959-BE24-4572E3F883CC}"/>
                </a:ext>
              </a:extLst>
            </p:cNvPr>
            <p:cNvSpPr/>
            <p:nvPr/>
          </p:nvSpPr>
          <p:spPr>
            <a:xfrm rot="5400000">
              <a:off x="7140361" y="1211468"/>
              <a:ext cx="848371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A331337-04FA-4F66-8633-1A9B4A137D00}"/>
                </a:ext>
              </a:extLst>
            </p:cNvPr>
            <p:cNvSpPr/>
            <p:nvPr/>
          </p:nvSpPr>
          <p:spPr>
            <a:xfrm rot="5400000">
              <a:off x="7530499" y="753236"/>
              <a:ext cx="6809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71A3D8C-5B09-420C-9E57-D506FED3DA01}"/>
                </a:ext>
              </a:extLst>
            </p:cNvPr>
            <p:cNvSpPr/>
            <p:nvPr/>
          </p:nvSpPr>
          <p:spPr>
            <a:xfrm rot="5400000">
              <a:off x="7532381" y="1667819"/>
              <a:ext cx="6433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E6A9020-8FEC-4305-AA23-71094A0EF0B2}"/>
              </a:ext>
            </a:extLst>
          </p:cNvPr>
          <p:cNvSpPr/>
          <p:nvPr/>
        </p:nvSpPr>
        <p:spPr>
          <a:xfrm>
            <a:off x="1172995" y="3492618"/>
            <a:ext cx="5578550" cy="23372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75" name="자유형: 도형 181">
            <a:extLst>
              <a:ext uri="{FF2B5EF4-FFF2-40B4-BE49-F238E27FC236}">
                <a16:creationId xmlns:a16="http://schemas.microsoft.com/office/drawing/2014/main" id="{437B4C0E-115D-45F0-8380-8A25FEA848B1}"/>
              </a:ext>
            </a:extLst>
          </p:cNvPr>
          <p:cNvSpPr/>
          <p:nvPr/>
        </p:nvSpPr>
        <p:spPr>
          <a:xfrm rot="19157216">
            <a:off x="1497814" y="4063495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Oval 42">
            <a:extLst>
              <a:ext uri="{FF2B5EF4-FFF2-40B4-BE49-F238E27FC236}">
                <a16:creationId xmlns:a16="http://schemas.microsoft.com/office/drawing/2014/main" id="{E329AB7B-FD1E-43FE-8CE0-973804D5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19" y="4037767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9B2E99E-C8AF-456C-A800-C8F46F1400B8}"/>
              </a:ext>
            </a:extLst>
          </p:cNvPr>
          <p:cNvGrpSpPr/>
          <p:nvPr/>
        </p:nvGrpSpPr>
        <p:grpSpPr>
          <a:xfrm>
            <a:off x="4723194" y="2669517"/>
            <a:ext cx="1149849" cy="215444"/>
            <a:chOff x="5415758" y="2130242"/>
            <a:chExt cx="1123772" cy="1790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40E4A88-80E6-426A-B218-67E24E170118}"/>
                </a:ext>
              </a:extLst>
            </p:cNvPr>
            <p:cNvSpPr/>
            <p:nvPr/>
          </p:nvSpPr>
          <p:spPr>
            <a:xfrm>
              <a:off x="5415758" y="2130242"/>
              <a:ext cx="581541" cy="179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처리상태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4086485-546F-4758-A146-1D66644B890D}"/>
                </a:ext>
              </a:extLst>
            </p:cNvPr>
            <p:cNvSpPr/>
            <p:nvPr/>
          </p:nvSpPr>
          <p:spPr>
            <a:xfrm>
              <a:off x="5959188" y="2146678"/>
              <a:ext cx="445096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C98AF22-881D-4821-AA23-5ED86156D6A8}"/>
                </a:ext>
              </a:extLst>
            </p:cNvPr>
            <p:cNvSpPr/>
            <p:nvPr/>
          </p:nvSpPr>
          <p:spPr>
            <a:xfrm>
              <a:off x="6404284" y="2146678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8ACD3B8-9D2F-4B31-8482-A462D3D6D56B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SC-0030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C0BF0A-519E-4EC2-9E2D-825DB2E71BDE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사용자정보관리</a:t>
            </a:r>
            <a:endParaRPr lang="ko-KR" altLang="en-US" sz="800" dirty="0"/>
          </a:p>
        </p:txBody>
      </p:sp>
      <p:sp>
        <p:nvSpPr>
          <p:cNvPr id="47" name="텍스트 개체 틀 91">
            <a:extLst>
              <a:ext uri="{FF2B5EF4-FFF2-40B4-BE49-F238E27FC236}">
                <a16:creationId xmlns:a16="http://schemas.microsoft.com/office/drawing/2014/main" id="{47ED3717-A0AC-4555-8E8C-8B28F6A365BA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텍스트 개체 틀 92">
            <a:extLst>
              <a:ext uri="{FF2B5EF4-FFF2-40B4-BE49-F238E27FC236}">
                <a16:creationId xmlns:a16="http://schemas.microsoft.com/office/drawing/2014/main" id="{F91AAA65-5AC1-47F8-8D3F-A807150818AF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D820C8A-E1E3-43CE-A0C6-BB34C8B9D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00880"/>
              </p:ext>
            </p:extLst>
          </p:nvPr>
        </p:nvGraphicFramePr>
        <p:xfrm>
          <a:off x="7714668" y="781383"/>
          <a:ext cx="2024950" cy="108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검색서비스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승인여부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행 더블 클릭 시 사용자정보관리 상세 화면 호출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73950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25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170519" y="217138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사용자정보관리 상세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25030"/>
              </p:ext>
            </p:extLst>
          </p:nvPr>
        </p:nvGraphicFramePr>
        <p:xfrm>
          <a:off x="663117" y="1643637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58441" y="1356183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01815" y="1390144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299142" y="1390144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A9CE8CA-FF0E-4DD3-BF9F-6FA1B751D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6226"/>
              </p:ext>
            </p:extLst>
          </p:nvPr>
        </p:nvGraphicFramePr>
        <p:xfrm>
          <a:off x="1224954" y="2957009"/>
          <a:ext cx="5528246" cy="230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83">
                  <a:extLst>
                    <a:ext uri="{9D8B030D-6E8A-4147-A177-3AD203B41FA5}">
                      <a16:colId xmlns:a16="http://schemas.microsoft.com/office/drawing/2014/main" val="2177812127"/>
                    </a:ext>
                  </a:extLst>
                </a:gridCol>
                <a:gridCol w="1811021">
                  <a:extLst>
                    <a:ext uri="{9D8B030D-6E8A-4147-A177-3AD203B41FA5}">
                      <a16:colId xmlns:a16="http://schemas.microsoft.com/office/drawing/2014/main" val="631445357"/>
                    </a:ext>
                  </a:extLst>
                </a:gridCol>
              </a:tblGrid>
              <a:tr h="3053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조직명</a:t>
                      </a: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조직명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명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91425" marR="91425" marT="45727" marB="4572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구분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103999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여부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팩스번호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휴대전화번호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82255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여부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15065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223BCE-1AEF-4004-8356-967C01343799}"/>
              </a:ext>
            </a:extLst>
          </p:cNvPr>
          <p:cNvSpPr/>
          <p:nvPr/>
        </p:nvSpPr>
        <p:spPr bwMode="auto">
          <a:xfrm>
            <a:off x="2313457" y="3003410"/>
            <a:ext cx="1707194" cy="1952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3663" indent="-93663" latinLnBrk="0">
              <a:defRPr/>
            </a:pPr>
            <a:endParaRPr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A2A28B-903A-43E5-9CD6-E89595703768}"/>
              </a:ext>
            </a:extLst>
          </p:cNvPr>
          <p:cNvSpPr/>
          <p:nvPr/>
        </p:nvSpPr>
        <p:spPr bwMode="auto">
          <a:xfrm>
            <a:off x="2313457" y="3311385"/>
            <a:ext cx="1707194" cy="169862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9" name="직사각형 79">
            <a:extLst>
              <a:ext uri="{FF2B5EF4-FFF2-40B4-BE49-F238E27FC236}">
                <a16:creationId xmlns:a16="http://schemas.microsoft.com/office/drawing/2014/main" id="{5B73CE00-9976-42F3-967B-8059F98B6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113" y="4155722"/>
            <a:ext cx="416402" cy="19367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C87B5F-83D2-4C2B-A132-3625B63A3085}"/>
              </a:ext>
            </a:extLst>
          </p:cNvPr>
          <p:cNvSpPr/>
          <p:nvPr/>
        </p:nvSpPr>
        <p:spPr>
          <a:xfrm>
            <a:off x="5374763" y="4136502"/>
            <a:ext cx="2856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endParaRPr lang="ko-KR" altLang="en-US" sz="800" dirty="0"/>
          </a:p>
        </p:txBody>
      </p:sp>
      <p:sp>
        <p:nvSpPr>
          <p:cNvPr id="53" name="직사각형 79">
            <a:extLst>
              <a:ext uri="{FF2B5EF4-FFF2-40B4-BE49-F238E27FC236}">
                <a16:creationId xmlns:a16="http://schemas.microsoft.com/office/drawing/2014/main" id="{8C7BDAEB-0BD5-4F31-8896-6D168930D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399" y="4155722"/>
            <a:ext cx="373526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FCC5C-3E29-4BE2-BCE7-7631D64A85B8}"/>
              </a:ext>
            </a:extLst>
          </p:cNvPr>
          <p:cNvGrpSpPr/>
          <p:nvPr/>
        </p:nvGrpSpPr>
        <p:grpSpPr>
          <a:xfrm>
            <a:off x="5974043" y="4155722"/>
            <a:ext cx="730673" cy="195263"/>
            <a:chOff x="5878803" y="5330825"/>
            <a:chExt cx="730673" cy="195263"/>
          </a:xfrm>
        </p:grpSpPr>
        <p:sp>
          <p:nvSpPr>
            <p:cNvPr id="55" name="직사각형 69">
              <a:extLst>
                <a:ext uri="{FF2B5EF4-FFF2-40B4-BE49-F238E27FC236}">
                  <a16:creationId xmlns:a16="http://schemas.microsoft.com/office/drawing/2014/main" id="{E84EB6BC-BBE6-4718-B58C-01C6B22F0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803" y="5330825"/>
              <a:ext cx="546962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</a:p>
          </p:txBody>
        </p:sp>
        <p:sp>
          <p:nvSpPr>
            <p:cNvPr id="57" name="직사각형 69">
              <a:extLst>
                <a:ext uri="{FF2B5EF4-FFF2-40B4-BE49-F238E27FC236}">
                  <a16:creationId xmlns:a16="http://schemas.microsoft.com/office/drawing/2014/main" id="{EEF6A61A-0DAA-4800-BAA1-DAEE905C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766" y="5330825"/>
              <a:ext cx="183710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A20481B-D608-41B1-BD98-D7ED838362A2}"/>
              </a:ext>
            </a:extLst>
          </p:cNvPr>
          <p:cNvSpPr/>
          <p:nvPr/>
        </p:nvSpPr>
        <p:spPr>
          <a:xfrm>
            <a:off x="5432289" y="2632018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1FA0954-2A47-4BC0-BE1C-6BF5C5BE470D}"/>
              </a:ext>
            </a:extLst>
          </p:cNvPr>
          <p:cNvSpPr/>
          <p:nvPr/>
        </p:nvSpPr>
        <p:spPr>
          <a:xfrm>
            <a:off x="6123565" y="2632018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69" name="Oval 42">
            <a:extLst>
              <a:ext uri="{FF2B5EF4-FFF2-40B4-BE49-F238E27FC236}">
                <a16:creationId xmlns:a16="http://schemas.microsoft.com/office/drawing/2014/main" id="{FE897A04-271A-4C61-82AF-801B960AE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54" y="276075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10E2FB9-4F9D-4E37-A6FF-83DE652DDCF2}"/>
              </a:ext>
            </a:extLst>
          </p:cNvPr>
          <p:cNvGrpSpPr/>
          <p:nvPr/>
        </p:nvGrpSpPr>
        <p:grpSpPr>
          <a:xfrm>
            <a:off x="5006308" y="3012855"/>
            <a:ext cx="1656789" cy="195263"/>
            <a:chOff x="1733853" y="2611437"/>
            <a:chExt cx="1656789" cy="195263"/>
          </a:xfrm>
        </p:grpSpPr>
        <p:sp>
          <p:nvSpPr>
            <p:cNvPr id="71" name="직사각형 77">
              <a:extLst>
                <a:ext uri="{FF2B5EF4-FFF2-40B4-BE49-F238E27FC236}">
                  <a16:creationId xmlns:a16="http://schemas.microsoft.com/office/drawing/2014/main" id="{4CCD0B2D-E10E-41CA-9A89-24F70903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853" y="2611437"/>
              <a:ext cx="1380896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3017934-1DAB-4392-A8BC-13D52C369675}"/>
                </a:ext>
              </a:extLst>
            </p:cNvPr>
            <p:cNvGrpSpPr/>
            <p:nvPr/>
          </p:nvGrpSpPr>
          <p:grpSpPr>
            <a:xfrm>
              <a:off x="3189359" y="2611499"/>
              <a:ext cx="201283" cy="195201"/>
              <a:chOff x="3121271" y="5010368"/>
              <a:chExt cx="160340" cy="15179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9EFB702-63E8-48F5-8659-1093C17D90AC}"/>
                  </a:ext>
                </a:extLst>
              </p:cNvPr>
              <p:cNvSpPr/>
              <p:nvPr/>
            </p:nvSpPr>
            <p:spPr>
              <a:xfrm>
                <a:off x="3121271" y="5010368"/>
                <a:ext cx="160340" cy="1517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77" name="그림 76" descr="File:Magnifying glass icon.svg - Wikimedia Commons">
                <a:extLst>
                  <a:ext uri="{FF2B5EF4-FFF2-40B4-BE49-F238E27FC236}">
                    <a16:creationId xmlns:a16="http://schemas.microsoft.com/office/drawing/2014/main" id="{908E24CA-9A86-4FDD-9804-355D4EBA2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0241" y="5030356"/>
                <a:ext cx="122400" cy="122400"/>
              </a:xfrm>
              <a:prstGeom prst="rect">
                <a:avLst/>
              </a:prstGeom>
            </p:spPr>
          </p:pic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4193A11-9D15-4CEE-B4AE-879CC578895B}"/>
              </a:ext>
            </a:extLst>
          </p:cNvPr>
          <p:cNvGrpSpPr/>
          <p:nvPr/>
        </p:nvGrpSpPr>
        <p:grpSpPr>
          <a:xfrm>
            <a:off x="5015758" y="3301095"/>
            <a:ext cx="1656789" cy="195263"/>
            <a:chOff x="1733853" y="2611437"/>
            <a:chExt cx="1656789" cy="195263"/>
          </a:xfrm>
        </p:grpSpPr>
        <p:sp>
          <p:nvSpPr>
            <p:cNvPr id="79" name="직사각형 77">
              <a:extLst>
                <a:ext uri="{FF2B5EF4-FFF2-40B4-BE49-F238E27FC236}">
                  <a16:creationId xmlns:a16="http://schemas.microsoft.com/office/drawing/2014/main" id="{3F5E9122-AC12-40AF-B18F-82D746138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853" y="2611437"/>
              <a:ext cx="1380896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BBF7C2D-C55A-4F09-ACCD-F0077A32EA45}"/>
                </a:ext>
              </a:extLst>
            </p:cNvPr>
            <p:cNvGrpSpPr/>
            <p:nvPr/>
          </p:nvGrpSpPr>
          <p:grpSpPr>
            <a:xfrm>
              <a:off x="3189359" y="2611499"/>
              <a:ext cx="201283" cy="195201"/>
              <a:chOff x="3121271" y="5010368"/>
              <a:chExt cx="160340" cy="151795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525130A-FA73-4161-8750-4202EFCAA955}"/>
                  </a:ext>
                </a:extLst>
              </p:cNvPr>
              <p:cNvSpPr/>
              <p:nvPr/>
            </p:nvSpPr>
            <p:spPr>
              <a:xfrm>
                <a:off x="3121271" y="5010368"/>
                <a:ext cx="160340" cy="1517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82" name="그림 81" descr="File:Magnifying glass icon.svg - Wikimedia Commons">
                <a:extLst>
                  <a:ext uri="{FF2B5EF4-FFF2-40B4-BE49-F238E27FC236}">
                    <a16:creationId xmlns:a16="http://schemas.microsoft.com/office/drawing/2014/main" id="{73D10FC7-D3E8-4BF1-A11A-808F0BC9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0241" y="5030356"/>
                <a:ext cx="122400" cy="122400"/>
              </a:xfrm>
              <a:prstGeom prst="rect">
                <a:avLst/>
              </a:prstGeom>
            </p:spPr>
          </p:pic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85524B-84BC-4D8E-9325-3C08746A2E6A}"/>
              </a:ext>
            </a:extLst>
          </p:cNvPr>
          <p:cNvGrpSpPr/>
          <p:nvPr/>
        </p:nvGrpSpPr>
        <p:grpSpPr>
          <a:xfrm>
            <a:off x="2316240" y="3570813"/>
            <a:ext cx="1638951" cy="207850"/>
            <a:chOff x="1729079" y="2892816"/>
            <a:chExt cx="1638951" cy="207850"/>
          </a:xfrm>
        </p:grpSpPr>
        <p:sp>
          <p:nvSpPr>
            <p:cNvPr id="84" name="Calendar">
              <a:extLst>
                <a:ext uri="{FF2B5EF4-FFF2-40B4-BE49-F238E27FC236}">
                  <a16:creationId xmlns:a16="http://schemas.microsoft.com/office/drawing/2014/main" id="{466531CF-9266-4BD2-923F-A4F0AEF4E9B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0180" y="2892816"/>
              <a:ext cx="207850" cy="20785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5" name="직사각형 77">
              <a:extLst>
                <a:ext uri="{FF2B5EF4-FFF2-40B4-BE49-F238E27FC236}">
                  <a16:creationId xmlns:a16="http://schemas.microsoft.com/office/drawing/2014/main" id="{38A80C36-ED42-4EBC-94E5-3CFF482F0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079" y="2905403"/>
              <a:ext cx="1385670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Oval 42">
            <a:extLst>
              <a:ext uri="{FF2B5EF4-FFF2-40B4-BE49-F238E27FC236}">
                <a16:creationId xmlns:a16="http://schemas.microsoft.com/office/drawing/2014/main" id="{A034CE51-2433-4B1A-A68E-E0B22477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088" y="3045090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87" name="Oval 42">
            <a:extLst>
              <a:ext uri="{FF2B5EF4-FFF2-40B4-BE49-F238E27FC236}">
                <a16:creationId xmlns:a16="http://schemas.microsoft.com/office/drawing/2014/main" id="{E41B3DB6-D132-42F8-A6F2-8295444B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728" y="3316608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88" name="Oval 42">
            <a:extLst>
              <a:ext uri="{FF2B5EF4-FFF2-40B4-BE49-F238E27FC236}">
                <a16:creationId xmlns:a16="http://schemas.microsoft.com/office/drawing/2014/main" id="{4BEC9656-8823-4625-AA21-682952A0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600" y="3616087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9C2E8C-6E01-43EE-B808-F84E8BDE183F}"/>
              </a:ext>
            </a:extLst>
          </p:cNvPr>
          <p:cNvSpPr/>
          <p:nvPr/>
        </p:nvSpPr>
        <p:spPr>
          <a:xfrm>
            <a:off x="2332462" y="3888398"/>
            <a:ext cx="16380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초기화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CE9BB9C-AE67-4B27-B5F2-81B3B2C15F82}"/>
              </a:ext>
            </a:extLst>
          </p:cNvPr>
          <p:cNvGrpSpPr/>
          <p:nvPr/>
        </p:nvGrpSpPr>
        <p:grpSpPr>
          <a:xfrm>
            <a:off x="5014231" y="3861524"/>
            <a:ext cx="1677627" cy="203584"/>
            <a:chOff x="5878802" y="5330825"/>
            <a:chExt cx="1641182" cy="145947"/>
          </a:xfrm>
        </p:grpSpPr>
        <p:sp>
          <p:nvSpPr>
            <p:cNvPr id="98" name="직사각형 69">
              <a:extLst>
                <a:ext uri="{FF2B5EF4-FFF2-40B4-BE49-F238E27FC236}">
                  <a16:creationId xmlns:a16="http://schemas.microsoft.com/office/drawing/2014/main" id="{D250CE49-3297-433C-A761-FF920B5A3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802" y="5330825"/>
              <a:ext cx="1446662" cy="145947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</a:t>
              </a:r>
            </a:p>
          </p:txBody>
        </p:sp>
        <p:sp>
          <p:nvSpPr>
            <p:cNvPr id="99" name="직사각형 69">
              <a:extLst>
                <a:ext uri="{FF2B5EF4-FFF2-40B4-BE49-F238E27FC236}">
                  <a16:creationId xmlns:a16="http://schemas.microsoft.com/office/drawing/2014/main" id="{BC1AE7A6-43C2-4925-B40B-885ABA94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464" y="5330825"/>
              <a:ext cx="194520" cy="1459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0" name="Oval 42">
            <a:extLst>
              <a:ext uri="{FF2B5EF4-FFF2-40B4-BE49-F238E27FC236}">
                <a16:creationId xmlns:a16="http://schemas.microsoft.com/office/drawing/2014/main" id="{9CD0D634-79B0-456E-89BB-49CA9ADC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789" y="3876743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7F39D4A-F77A-4165-9246-5BE33AD5A96B}"/>
              </a:ext>
            </a:extLst>
          </p:cNvPr>
          <p:cNvSpPr/>
          <p:nvPr/>
        </p:nvSpPr>
        <p:spPr>
          <a:xfrm>
            <a:off x="4739568" y="2632018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3" name="직사각형 77">
            <a:extLst>
              <a:ext uri="{FF2B5EF4-FFF2-40B4-BE49-F238E27FC236}">
                <a16:creationId xmlns:a16="http://schemas.microsoft.com/office/drawing/2014/main" id="{6E4ECDD7-9131-4E82-AB52-51300AF2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767" y="4732410"/>
            <a:ext cx="4075191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0F0A5A5-A01A-49F0-8BF9-223D01C740A2}"/>
              </a:ext>
            </a:extLst>
          </p:cNvPr>
          <p:cNvGrpSpPr/>
          <p:nvPr/>
        </p:nvGrpSpPr>
        <p:grpSpPr>
          <a:xfrm>
            <a:off x="6460805" y="4732472"/>
            <a:ext cx="201283" cy="195201"/>
            <a:chOff x="3121271" y="5010368"/>
            <a:chExt cx="160340" cy="15179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5DCDED1-0E78-4826-8D24-2F5157084763}"/>
                </a:ext>
              </a:extLst>
            </p:cNvPr>
            <p:cNvSpPr/>
            <p:nvPr/>
          </p:nvSpPr>
          <p:spPr>
            <a:xfrm>
              <a:off x="3121271" y="5010368"/>
              <a:ext cx="160340" cy="151795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06" name="그림 105" descr="File:Magnifying glass icon.svg - Wikimedia Commons">
              <a:extLst>
                <a:ext uri="{FF2B5EF4-FFF2-40B4-BE49-F238E27FC236}">
                  <a16:creationId xmlns:a16="http://schemas.microsoft.com/office/drawing/2014/main" id="{3EFCD33E-129B-49EF-AA3B-C7E3E14B7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241" y="5030356"/>
              <a:ext cx="122400" cy="122400"/>
            </a:xfrm>
            <a:prstGeom prst="rect">
              <a:avLst/>
            </a:prstGeom>
          </p:spPr>
        </p:pic>
      </p:grpSp>
      <p:sp>
        <p:nvSpPr>
          <p:cNvPr id="107" name="Oval 42">
            <a:extLst>
              <a:ext uri="{FF2B5EF4-FFF2-40B4-BE49-F238E27FC236}">
                <a16:creationId xmlns:a16="http://schemas.microsoft.com/office/drawing/2014/main" id="{012A641E-29F9-4835-8A96-8190ABA7E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818" y="476890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A9A6EB3-F0D4-473B-B50C-B8B22D98B014}"/>
              </a:ext>
            </a:extLst>
          </p:cNvPr>
          <p:cNvGrpSpPr/>
          <p:nvPr/>
        </p:nvGrpSpPr>
        <p:grpSpPr>
          <a:xfrm>
            <a:off x="5025190" y="3581990"/>
            <a:ext cx="1652864" cy="195263"/>
            <a:chOff x="5878803" y="5330825"/>
            <a:chExt cx="730673" cy="195263"/>
          </a:xfrm>
        </p:grpSpPr>
        <p:sp>
          <p:nvSpPr>
            <p:cNvPr id="109" name="직사각형 69">
              <a:extLst>
                <a:ext uri="{FF2B5EF4-FFF2-40B4-BE49-F238E27FC236}">
                  <a16:creationId xmlns:a16="http://schemas.microsoft.com/office/drawing/2014/main" id="{0B364B0B-86FA-4158-BBDF-79AC463C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803" y="5330825"/>
              <a:ext cx="625897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일반사용자</a:t>
              </a:r>
            </a:p>
          </p:txBody>
        </p:sp>
        <p:sp>
          <p:nvSpPr>
            <p:cNvPr id="110" name="직사각형 69">
              <a:extLst>
                <a:ext uri="{FF2B5EF4-FFF2-40B4-BE49-F238E27FC236}">
                  <a16:creationId xmlns:a16="http://schemas.microsoft.com/office/drawing/2014/main" id="{429C10E9-7D17-483F-99BE-AB7D03B2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700" y="5330825"/>
              <a:ext cx="104776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" name="Oval 42">
            <a:extLst>
              <a:ext uri="{FF2B5EF4-FFF2-40B4-BE49-F238E27FC236}">
                <a16:creationId xmlns:a16="http://schemas.microsoft.com/office/drawing/2014/main" id="{499E0201-42B9-4F7A-A1F4-EDB50928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191" y="360738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419C26-10B8-4472-985D-76C1543C8AA2}"/>
              </a:ext>
            </a:extLst>
          </p:cNvPr>
          <p:cNvGrpSpPr/>
          <p:nvPr/>
        </p:nvGrpSpPr>
        <p:grpSpPr>
          <a:xfrm>
            <a:off x="2313767" y="4155722"/>
            <a:ext cx="1682242" cy="215444"/>
            <a:chOff x="1992870" y="5073572"/>
            <a:chExt cx="1682242" cy="215444"/>
          </a:xfrm>
        </p:grpSpPr>
        <p:sp>
          <p:nvSpPr>
            <p:cNvPr id="114" name="직사각형 79">
              <a:extLst>
                <a:ext uri="{FF2B5EF4-FFF2-40B4-BE49-F238E27FC236}">
                  <a16:creationId xmlns:a16="http://schemas.microsoft.com/office/drawing/2014/main" id="{9E22BB2A-C43F-4037-8A3F-0DBC77A6E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870" y="5083028"/>
              <a:ext cx="497166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r>
                <a:rPr lang="ko-KR" alt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15" name="직사각형 79">
              <a:extLst>
                <a:ext uri="{FF2B5EF4-FFF2-40B4-BE49-F238E27FC236}">
                  <a16:creationId xmlns:a16="http://schemas.microsoft.com/office/drawing/2014/main" id="{4790B65D-C93A-4DDA-8080-686812A52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898" y="5083028"/>
              <a:ext cx="400214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79">
              <a:extLst>
                <a:ext uri="{FF2B5EF4-FFF2-40B4-BE49-F238E27FC236}">
                  <a16:creationId xmlns:a16="http://schemas.microsoft.com/office/drawing/2014/main" id="{E45D2FCA-B943-4DFD-B68E-44DF92618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229" y="5083028"/>
              <a:ext cx="374718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69">
              <a:extLst>
                <a:ext uri="{FF2B5EF4-FFF2-40B4-BE49-F238E27FC236}">
                  <a16:creationId xmlns:a16="http://schemas.microsoft.com/office/drawing/2014/main" id="{1176EFC2-3367-4859-8745-EC453E7E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036" y="5080046"/>
              <a:ext cx="172689" cy="19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72">
              <a:extLst>
                <a:ext uri="{FF2B5EF4-FFF2-40B4-BE49-F238E27FC236}">
                  <a16:creationId xmlns:a16="http://schemas.microsoft.com/office/drawing/2014/main" id="{9EF1BB4B-0257-4D0D-84EF-FA0DFB26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19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19" name="직사각형 72">
              <a:extLst>
                <a:ext uri="{FF2B5EF4-FFF2-40B4-BE49-F238E27FC236}">
                  <a16:creationId xmlns:a16="http://schemas.microsoft.com/office/drawing/2014/main" id="{57382B16-CD7E-42FB-84F1-1BBF75DE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62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8DD74D5-4377-457C-8B7D-8967DBB06975}"/>
              </a:ext>
            </a:extLst>
          </p:cNvPr>
          <p:cNvGrpSpPr/>
          <p:nvPr/>
        </p:nvGrpSpPr>
        <p:grpSpPr>
          <a:xfrm>
            <a:off x="2313767" y="4444170"/>
            <a:ext cx="1682242" cy="215444"/>
            <a:chOff x="1992870" y="5073572"/>
            <a:chExt cx="1682242" cy="215444"/>
          </a:xfrm>
        </p:grpSpPr>
        <p:sp>
          <p:nvSpPr>
            <p:cNvPr id="121" name="직사각형 79">
              <a:extLst>
                <a:ext uri="{FF2B5EF4-FFF2-40B4-BE49-F238E27FC236}">
                  <a16:creationId xmlns:a16="http://schemas.microsoft.com/office/drawing/2014/main" id="{068F87E4-799E-49DA-8817-FEF7C5B4C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870" y="5074639"/>
              <a:ext cx="497166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r>
                <a:rPr lang="ko-KR" alt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22" name="직사각형 79">
              <a:extLst>
                <a:ext uri="{FF2B5EF4-FFF2-40B4-BE49-F238E27FC236}">
                  <a16:creationId xmlns:a16="http://schemas.microsoft.com/office/drawing/2014/main" id="{BB108C07-000A-4E98-B64F-1D2DD2AD9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898" y="5083028"/>
              <a:ext cx="400214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79">
              <a:extLst>
                <a:ext uri="{FF2B5EF4-FFF2-40B4-BE49-F238E27FC236}">
                  <a16:creationId xmlns:a16="http://schemas.microsoft.com/office/drawing/2014/main" id="{2C2C1F71-FE7A-4403-93D2-95DDD35F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229" y="5083028"/>
              <a:ext cx="374718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69">
              <a:extLst>
                <a:ext uri="{FF2B5EF4-FFF2-40B4-BE49-F238E27FC236}">
                  <a16:creationId xmlns:a16="http://schemas.microsoft.com/office/drawing/2014/main" id="{94839A3C-D8D0-41BD-BABC-4782802EA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036" y="5080046"/>
              <a:ext cx="172689" cy="198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직사각형 72">
              <a:extLst>
                <a:ext uri="{FF2B5EF4-FFF2-40B4-BE49-F238E27FC236}">
                  <a16:creationId xmlns:a16="http://schemas.microsoft.com/office/drawing/2014/main" id="{63BF832F-AABD-46F3-A426-1BB5DC1D9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19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26" name="직사각형 72">
              <a:extLst>
                <a:ext uri="{FF2B5EF4-FFF2-40B4-BE49-F238E27FC236}">
                  <a16:creationId xmlns:a16="http://schemas.microsoft.com/office/drawing/2014/main" id="{2A20A980-8EB1-4508-A435-43A124B4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62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4753A42-2E22-4B04-8F4D-514D0D024513}"/>
              </a:ext>
            </a:extLst>
          </p:cNvPr>
          <p:cNvGrpSpPr/>
          <p:nvPr/>
        </p:nvGrpSpPr>
        <p:grpSpPr>
          <a:xfrm>
            <a:off x="5014231" y="4434909"/>
            <a:ext cx="1682242" cy="215444"/>
            <a:chOff x="1992870" y="5073572"/>
            <a:chExt cx="1682242" cy="215444"/>
          </a:xfrm>
        </p:grpSpPr>
        <p:sp>
          <p:nvSpPr>
            <p:cNvPr id="128" name="직사각형 79">
              <a:extLst>
                <a:ext uri="{FF2B5EF4-FFF2-40B4-BE49-F238E27FC236}">
                  <a16:creationId xmlns:a16="http://schemas.microsoft.com/office/drawing/2014/main" id="{BFB692CE-13D0-47E5-9C9A-D2291FCD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870" y="5083028"/>
              <a:ext cx="497166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r>
                <a:rPr lang="ko-KR" alt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29" name="직사각형 79">
              <a:extLst>
                <a:ext uri="{FF2B5EF4-FFF2-40B4-BE49-F238E27FC236}">
                  <a16:creationId xmlns:a16="http://schemas.microsoft.com/office/drawing/2014/main" id="{F2770BB8-7ABF-4540-BF93-C8E73CFDD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898" y="5083028"/>
              <a:ext cx="400214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직사각형 79">
              <a:extLst>
                <a:ext uri="{FF2B5EF4-FFF2-40B4-BE49-F238E27FC236}">
                  <a16:creationId xmlns:a16="http://schemas.microsoft.com/office/drawing/2014/main" id="{9D6A7672-535F-4209-9BDA-E4D5620BA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229" y="5083028"/>
              <a:ext cx="374718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69">
              <a:extLst>
                <a:ext uri="{FF2B5EF4-FFF2-40B4-BE49-F238E27FC236}">
                  <a16:creationId xmlns:a16="http://schemas.microsoft.com/office/drawing/2014/main" id="{89E58606-9DDA-429D-9F3B-B8325942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036" y="5080046"/>
              <a:ext cx="172689" cy="198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72">
              <a:extLst>
                <a:ext uri="{FF2B5EF4-FFF2-40B4-BE49-F238E27FC236}">
                  <a16:creationId xmlns:a16="http://schemas.microsoft.com/office/drawing/2014/main" id="{26C72298-B213-4B5B-AFEF-9B5C1D0AC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19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33" name="직사각형 72">
              <a:extLst>
                <a:ext uri="{FF2B5EF4-FFF2-40B4-BE49-F238E27FC236}">
                  <a16:creationId xmlns:a16="http://schemas.microsoft.com/office/drawing/2014/main" id="{DA75A775-CC51-498A-9776-2FA049B0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62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</p:grpSp>
      <p:sp>
        <p:nvSpPr>
          <p:cNvPr id="144" name="Oval 42">
            <a:extLst>
              <a:ext uri="{FF2B5EF4-FFF2-40B4-BE49-F238E27FC236}">
                <a16:creationId xmlns:a16="http://schemas.microsoft.com/office/drawing/2014/main" id="{D0741915-8691-4052-8CEE-B8EC1A9D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607" y="3895057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78950E4-E424-4C42-96BA-DB83C503FAFF}"/>
              </a:ext>
            </a:extLst>
          </p:cNvPr>
          <p:cNvGrpSpPr/>
          <p:nvPr/>
        </p:nvGrpSpPr>
        <p:grpSpPr>
          <a:xfrm>
            <a:off x="2315874" y="5024563"/>
            <a:ext cx="1677627" cy="203584"/>
            <a:chOff x="5878802" y="5330825"/>
            <a:chExt cx="1641182" cy="145947"/>
          </a:xfrm>
        </p:grpSpPr>
        <p:sp>
          <p:nvSpPr>
            <p:cNvPr id="151" name="직사각형 69">
              <a:extLst>
                <a:ext uri="{FF2B5EF4-FFF2-40B4-BE49-F238E27FC236}">
                  <a16:creationId xmlns:a16="http://schemas.microsoft.com/office/drawing/2014/main" id="{8E95A3EE-3D85-45A2-A881-91DEA8E67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802" y="5330825"/>
              <a:ext cx="1446662" cy="145947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</a:p>
          </p:txBody>
        </p:sp>
        <p:sp>
          <p:nvSpPr>
            <p:cNvPr id="152" name="직사각형 69">
              <a:extLst>
                <a:ext uri="{FF2B5EF4-FFF2-40B4-BE49-F238E27FC236}">
                  <a16:creationId xmlns:a16="http://schemas.microsoft.com/office/drawing/2014/main" id="{A6A52E74-E667-4DF9-9428-D268BD2F3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464" y="5330825"/>
              <a:ext cx="194520" cy="1459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1" name="Oval 42">
            <a:extLst>
              <a:ext uri="{FF2B5EF4-FFF2-40B4-BE49-F238E27FC236}">
                <a16:creationId xmlns:a16="http://schemas.microsoft.com/office/drawing/2014/main" id="{5113F3DF-4BBE-4083-9034-A73F7B875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914" y="506046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927D68-0CD9-441A-8E5C-CED3968319BD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0FEF28C-4139-4D43-941D-314581B2BFE5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사용자정보관리 상세</a:t>
            </a:r>
          </a:p>
        </p:txBody>
      </p:sp>
      <p:sp>
        <p:nvSpPr>
          <p:cNvPr id="135" name="텍스트 개체 틀 91">
            <a:extLst>
              <a:ext uri="{FF2B5EF4-FFF2-40B4-BE49-F238E27FC236}">
                <a16:creationId xmlns:a16="http://schemas.microsoft.com/office/drawing/2014/main" id="{7C056004-5671-4F77-8E64-3C4DE0C28959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텍스트 개체 틀 92">
            <a:extLst>
              <a:ext uri="{FF2B5EF4-FFF2-40B4-BE49-F238E27FC236}">
                <a16:creationId xmlns:a16="http://schemas.microsoft.com/office/drawing/2014/main" id="{B7B03956-E9E9-4563-9043-71E12A53D258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0C90EF81-18F6-4776-9513-948C54F0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83409"/>
              </p:ext>
            </p:extLst>
          </p:nvPr>
        </p:nvGraphicFramePr>
        <p:xfrm>
          <a:off x="7714668" y="781383"/>
          <a:ext cx="2024950" cy="347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정보관리 서비스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정해진 형식의 비밀번호를 메일 또는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SMS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전송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조직정보 팝업 화면 제공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직급정보 팝업 화면 제공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445229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생년월일 등록 정보</a:t>
                      </a:r>
                      <a:endParaRPr kumimoji="0"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61962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구분 선택 등록                     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일반사용자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총괄담당자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01504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 사진 정보 등록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87839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주소정보 입력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10171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사용여부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3062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신청에 대한 승인여부 처리         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등록시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기본값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-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서비스 이용 가능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-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서비스 이용 정지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30501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2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22256" y="1884717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메뉴관리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01888"/>
              </p:ext>
            </p:extLst>
          </p:nvPr>
        </p:nvGraphicFramePr>
        <p:xfrm>
          <a:off x="714854" y="1356968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510178" y="1069514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53552" y="1103475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50879" y="1103475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1DA1A9-F563-4193-9F45-05FDF1A8FCE1}"/>
              </a:ext>
            </a:extLst>
          </p:cNvPr>
          <p:cNvSpPr/>
          <p:nvPr/>
        </p:nvSpPr>
        <p:spPr>
          <a:xfrm>
            <a:off x="1188755" y="2456848"/>
            <a:ext cx="1763835" cy="369304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0A06766B-173E-4E38-853C-5B907CC1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44413"/>
              </p:ext>
            </p:extLst>
          </p:nvPr>
        </p:nvGraphicFramePr>
        <p:xfrm>
          <a:off x="1260921" y="2654497"/>
          <a:ext cx="1470805" cy="3280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432663783"/>
                    </a:ext>
                  </a:extLst>
                </a:gridCol>
                <a:gridCol w="68799">
                  <a:extLst>
                    <a:ext uri="{9D8B030D-6E8A-4147-A177-3AD203B41FA5}">
                      <a16:colId xmlns:a16="http://schemas.microsoft.com/office/drawing/2014/main" val="3036284181"/>
                    </a:ext>
                  </a:extLst>
                </a:gridCol>
                <a:gridCol w="1232606">
                  <a:extLst>
                    <a:ext uri="{9D8B030D-6E8A-4147-A177-3AD203B41FA5}">
                      <a16:colId xmlns:a16="http://schemas.microsoft.com/office/drawing/2014/main" val="3311767089"/>
                    </a:ext>
                  </a:extLst>
                </a:gridCol>
              </a:tblGrid>
              <a:tr h="19299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13815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교통비 지원 신청현황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268606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43866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교통비 사용 통계내역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888776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383066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500793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51845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90479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95529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434227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94942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66523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44730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34495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1710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38133"/>
                  </a:ext>
                </a:extLst>
              </a:tr>
              <a:tr h="19299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17152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13D207-B08B-4F4B-905F-B76D95FE056E}"/>
              </a:ext>
            </a:extLst>
          </p:cNvPr>
          <p:cNvSpPr/>
          <p:nvPr/>
        </p:nvSpPr>
        <p:spPr>
          <a:xfrm>
            <a:off x="3013226" y="2456847"/>
            <a:ext cx="3879651" cy="134414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462C625-DC1E-4C7F-8E70-780BEA926BA2}"/>
              </a:ext>
            </a:extLst>
          </p:cNvPr>
          <p:cNvGrpSpPr/>
          <p:nvPr/>
        </p:nvGrpSpPr>
        <p:grpSpPr>
          <a:xfrm>
            <a:off x="2733405" y="2654498"/>
            <a:ext cx="162836" cy="3287753"/>
            <a:chOff x="7522249" y="761484"/>
            <a:chExt cx="84594" cy="98079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977AD5C7-1F3C-4B24-8413-179B2B2B7E6C}"/>
                </a:ext>
              </a:extLst>
            </p:cNvPr>
            <p:cNvSpPr/>
            <p:nvPr/>
          </p:nvSpPr>
          <p:spPr>
            <a:xfrm rot="5400000">
              <a:off x="7114794" y="1209585"/>
              <a:ext cx="899505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F2644E8-9861-44FF-89FA-0781842C4718}"/>
                </a:ext>
              </a:extLst>
            </p:cNvPr>
            <p:cNvSpPr/>
            <p:nvPr/>
          </p:nvSpPr>
          <p:spPr>
            <a:xfrm rot="5400000">
              <a:off x="7544224" y="739510"/>
              <a:ext cx="4064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8D2A7C2-B51F-4E99-8A81-10B00438F223}"/>
                </a:ext>
              </a:extLst>
            </p:cNvPr>
            <p:cNvSpPr/>
            <p:nvPr/>
          </p:nvSpPr>
          <p:spPr>
            <a:xfrm rot="5400000">
              <a:off x="7544223" y="1679660"/>
              <a:ext cx="4064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2CDC923-1E9E-4E33-B121-B198EBB02A16}"/>
              </a:ext>
            </a:extLst>
          </p:cNvPr>
          <p:cNvGrpSpPr/>
          <p:nvPr/>
        </p:nvGrpSpPr>
        <p:grpSpPr>
          <a:xfrm rot="16200000">
            <a:off x="1988636" y="5206014"/>
            <a:ext cx="166126" cy="1638607"/>
            <a:chOff x="7522249" y="761484"/>
            <a:chExt cx="84594" cy="98079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745FF5D-27DC-41F2-87A5-F0EE14B186F2}"/>
                </a:ext>
              </a:extLst>
            </p:cNvPr>
            <p:cNvSpPr/>
            <p:nvPr/>
          </p:nvSpPr>
          <p:spPr>
            <a:xfrm rot="5400000">
              <a:off x="7114794" y="1209585"/>
              <a:ext cx="899505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5B3D282-FB1B-46DA-9E2A-192096B843F9}"/>
                </a:ext>
              </a:extLst>
            </p:cNvPr>
            <p:cNvSpPr/>
            <p:nvPr/>
          </p:nvSpPr>
          <p:spPr>
            <a:xfrm rot="5400000">
              <a:off x="7522374" y="761360"/>
              <a:ext cx="8434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19ECA05-3AB5-45F7-B461-2DE95AB33173}"/>
                </a:ext>
              </a:extLst>
            </p:cNvPr>
            <p:cNvSpPr/>
            <p:nvPr/>
          </p:nvSpPr>
          <p:spPr>
            <a:xfrm rot="5400000">
              <a:off x="7520381" y="1655818"/>
              <a:ext cx="88328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45" name="직사각형 34">
            <a:extLst>
              <a:ext uri="{FF2B5EF4-FFF2-40B4-BE49-F238E27FC236}">
                <a16:creationId xmlns:a16="http://schemas.microsoft.com/office/drawing/2014/main" id="{DC0CEEB4-657E-48B0-B941-CFEF81A1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49" y="2200668"/>
            <a:ext cx="90601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메뉴정보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A140AF5-AE09-4F2E-8BDC-C3EE762F149B}"/>
              </a:ext>
            </a:extLst>
          </p:cNvPr>
          <p:cNvSpPr/>
          <p:nvPr/>
        </p:nvSpPr>
        <p:spPr>
          <a:xfrm>
            <a:off x="1219513" y="2630385"/>
            <a:ext cx="1705111" cy="34848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AFE3851-5041-47BE-BAE7-6439616D8060}"/>
              </a:ext>
            </a:extLst>
          </p:cNvPr>
          <p:cNvSpPr/>
          <p:nvPr/>
        </p:nvSpPr>
        <p:spPr>
          <a:xfrm>
            <a:off x="3013226" y="2412639"/>
            <a:ext cx="3897115" cy="14370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3FC3404B-ADA3-4811-BD8D-3F84A2BB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87580"/>
              </p:ext>
            </p:extLst>
          </p:nvPr>
        </p:nvGraphicFramePr>
        <p:xfrm>
          <a:off x="3058028" y="4509327"/>
          <a:ext cx="3771742" cy="160593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47406">
                  <a:extLst>
                    <a:ext uri="{9D8B030D-6E8A-4147-A177-3AD203B41FA5}">
                      <a16:colId xmlns:a16="http://schemas.microsoft.com/office/drawing/2014/main" val="2924104700"/>
                    </a:ext>
                  </a:extLst>
                </a:gridCol>
                <a:gridCol w="1235426">
                  <a:extLst>
                    <a:ext uri="{9D8B030D-6E8A-4147-A177-3AD203B41FA5}">
                      <a16:colId xmlns:a16="http://schemas.microsoft.com/office/drawing/2014/main" val="2413497537"/>
                    </a:ext>
                  </a:extLst>
                </a:gridCol>
                <a:gridCol w="615272">
                  <a:extLst>
                    <a:ext uri="{9D8B030D-6E8A-4147-A177-3AD203B41FA5}">
                      <a16:colId xmlns:a16="http://schemas.microsoft.com/office/drawing/2014/main" val="1726786599"/>
                    </a:ext>
                  </a:extLst>
                </a:gridCol>
                <a:gridCol w="1173638">
                  <a:extLst>
                    <a:ext uri="{9D8B030D-6E8A-4147-A177-3AD203B41FA5}">
                      <a16:colId xmlns:a16="http://schemas.microsoft.com/office/drawing/2014/main" val="3598785603"/>
                    </a:ext>
                  </a:extLst>
                </a:gridCol>
              </a:tblGrid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상위메뉴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66784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09382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7081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메뉴레벨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정렬순서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65199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권한관리여부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527948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8767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05182"/>
                  </a:ext>
                </a:extLst>
              </a:tr>
            </a:tbl>
          </a:graphicData>
        </a:graphic>
      </p:graphicFrame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637C98F-0C1E-482A-BCEA-8846CAF19079}"/>
              </a:ext>
            </a:extLst>
          </p:cNvPr>
          <p:cNvSpPr/>
          <p:nvPr/>
        </p:nvSpPr>
        <p:spPr>
          <a:xfrm>
            <a:off x="3874816" y="5691201"/>
            <a:ext cx="2893934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743146C-6369-4241-9FE5-B6B1766C8455}"/>
              </a:ext>
            </a:extLst>
          </p:cNvPr>
          <p:cNvSpPr/>
          <p:nvPr/>
        </p:nvSpPr>
        <p:spPr>
          <a:xfrm>
            <a:off x="3874816" y="5922118"/>
            <a:ext cx="2893934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권한별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접근가능 화면 및 기능 설정 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F65C264-6647-4AD5-BAE2-A768E2A5F53B}"/>
              </a:ext>
            </a:extLst>
          </p:cNvPr>
          <p:cNvSpPr/>
          <p:nvPr/>
        </p:nvSpPr>
        <p:spPr>
          <a:xfrm>
            <a:off x="3874048" y="4788182"/>
            <a:ext cx="2894638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업무권한관리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E559173-1CC6-4C59-811B-F798B745A6B2}"/>
              </a:ext>
            </a:extLst>
          </p:cNvPr>
          <p:cNvSpPr/>
          <p:nvPr/>
        </p:nvSpPr>
        <p:spPr>
          <a:xfrm>
            <a:off x="5780504" y="5242100"/>
            <a:ext cx="992740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9F66175-B3F1-4A5E-83B3-065745809161}"/>
              </a:ext>
            </a:extLst>
          </p:cNvPr>
          <p:cNvSpPr/>
          <p:nvPr/>
        </p:nvSpPr>
        <p:spPr>
          <a:xfrm>
            <a:off x="3874049" y="5242100"/>
            <a:ext cx="1098948" cy="1517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A5FEF86-E1A2-44AD-956F-C2C2A81163F9}"/>
              </a:ext>
            </a:extLst>
          </p:cNvPr>
          <p:cNvGrpSpPr/>
          <p:nvPr/>
        </p:nvGrpSpPr>
        <p:grpSpPr>
          <a:xfrm>
            <a:off x="3692601" y="5277850"/>
            <a:ext cx="733682" cy="69850"/>
            <a:chOff x="3774541" y="3364283"/>
            <a:chExt cx="673434" cy="69850"/>
          </a:xfrm>
        </p:grpSpPr>
        <p:sp>
          <p:nvSpPr>
            <p:cNvPr id="159" name="Check" hidden="1">
              <a:extLst>
                <a:ext uri="{FF2B5EF4-FFF2-40B4-BE49-F238E27FC236}">
                  <a16:creationId xmlns:a16="http://schemas.microsoft.com/office/drawing/2014/main" id="{A2E4B73A-A862-4B6F-8634-40C6E520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541" y="3364283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0" name="Check" hidden="1">
              <a:extLst>
                <a:ext uri="{FF2B5EF4-FFF2-40B4-BE49-F238E27FC236}">
                  <a16:creationId xmlns:a16="http://schemas.microsoft.com/office/drawing/2014/main" id="{929697E1-95C9-4533-923B-F664895AC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713" y="3364283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267F2F6-9409-49E3-B4C9-A3CD205FE41D}"/>
              </a:ext>
            </a:extLst>
          </p:cNvPr>
          <p:cNvSpPr/>
          <p:nvPr/>
        </p:nvSpPr>
        <p:spPr>
          <a:xfrm>
            <a:off x="3874817" y="4559587"/>
            <a:ext cx="1098180" cy="1517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CM31-00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89CD838-2EF7-4F32-B838-52939673D280}"/>
              </a:ext>
            </a:extLst>
          </p:cNvPr>
          <p:cNvSpPr/>
          <p:nvPr/>
        </p:nvSpPr>
        <p:spPr>
          <a:xfrm>
            <a:off x="5780504" y="4559587"/>
            <a:ext cx="992740" cy="1517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CM30-00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5399E1E-6DAC-4D17-ABF4-61B4A812B3E7}"/>
              </a:ext>
            </a:extLst>
          </p:cNvPr>
          <p:cNvSpPr/>
          <p:nvPr/>
        </p:nvSpPr>
        <p:spPr>
          <a:xfrm>
            <a:off x="2998852" y="4156265"/>
            <a:ext cx="3911489" cy="199362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1D04FDF-958C-4903-9BC5-06E4C86173BD}"/>
              </a:ext>
            </a:extLst>
          </p:cNvPr>
          <p:cNvSpPr/>
          <p:nvPr/>
        </p:nvSpPr>
        <p:spPr>
          <a:xfrm>
            <a:off x="5498761" y="2526039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9FFAFF6-CAAF-427E-B4F4-F5B77D6DB5FE}"/>
              </a:ext>
            </a:extLst>
          </p:cNvPr>
          <p:cNvSpPr/>
          <p:nvPr/>
        </p:nvSpPr>
        <p:spPr>
          <a:xfrm>
            <a:off x="6190037" y="2526039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메뉴추가</a:t>
            </a:r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DB36250F-73DB-4B85-9D1B-C47D38D9C8F5}"/>
              </a:ext>
            </a:extLst>
          </p:cNvPr>
          <p:cNvSpPr/>
          <p:nvPr/>
        </p:nvSpPr>
        <p:spPr>
          <a:xfrm rot="19157216">
            <a:off x="4422812" y="3255972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B4061C0B-EFF5-4D11-8DC4-E7AA59DD4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15363"/>
              </p:ext>
            </p:extLst>
          </p:nvPr>
        </p:nvGraphicFramePr>
        <p:xfrm>
          <a:off x="3071017" y="2769153"/>
          <a:ext cx="3588880" cy="10915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1119">
                  <a:extLst>
                    <a:ext uri="{9D8B030D-6E8A-4147-A177-3AD203B41FA5}">
                      <a16:colId xmlns:a16="http://schemas.microsoft.com/office/drawing/2014/main" val="4033770715"/>
                    </a:ext>
                  </a:extLst>
                </a:gridCol>
                <a:gridCol w="660398">
                  <a:extLst>
                    <a:ext uri="{9D8B030D-6E8A-4147-A177-3AD203B41FA5}">
                      <a16:colId xmlns:a16="http://schemas.microsoft.com/office/drawing/2014/main" val="2656810551"/>
                    </a:ext>
                  </a:extLst>
                </a:gridCol>
                <a:gridCol w="843843">
                  <a:extLst>
                    <a:ext uri="{9D8B030D-6E8A-4147-A177-3AD203B41FA5}">
                      <a16:colId xmlns:a16="http://schemas.microsoft.com/office/drawing/2014/main" val="2413497537"/>
                    </a:ext>
                  </a:extLst>
                </a:gridCol>
                <a:gridCol w="550331">
                  <a:extLst>
                    <a:ext uri="{9D8B030D-6E8A-4147-A177-3AD203B41FA5}">
                      <a16:colId xmlns:a16="http://schemas.microsoft.com/office/drawing/2014/main" val="4287956289"/>
                    </a:ext>
                  </a:extLst>
                </a:gridCol>
                <a:gridCol w="587021">
                  <a:extLst>
                    <a:ext uri="{9D8B030D-6E8A-4147-A177-3AD203B41FA5}">
                      <a16:colId xmlns:a16="http://schemas.microsoft.com/office/drawing/2014/main" val="1786013456"/>
                    </a:ext>
                  </a:extLst>
                </a:gridCol>
                <a:gridCol w="606168">
                  <a:extLst>
                    <a:ext uri="{9D8B030D-6E8A-4147-A177-3AD203B41FA5}">
                      <a16:colId xmlns:a16="http://schemas.microsoft.com/office/drawing/2014/main" val="4114435693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메뉴레벨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정렬순서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838"/>
                  </a:ext>
                </a:extLst>
              </a:tr>
              <a:tr h="16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RE10-01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교통비 사용 통계내역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66784"/>
                  </a:ext>
                </a:extLst>
              </a:tr>
              <a:tr h="16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09382"/>
                  </a:ext>
                </a:extLst>
              </a:tr>
              <a:tr h="1647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68027"/>
                  </a:ext>
                </a:extLst>
              </a:tr>
              <a:tr h="1647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5199"/>
                  </a:ext>
                </a:extLst>
              </a:tr>
            </a:tbl>
          </a:graphicData>
        </a:graphic>
      </p:graphicFrame>
      <p:sp>
        <p:nvSpPr>
          <p:cNvPr id="168" name="직사각형 34">
            <a:extLst>
              <a:ext uri="{FF2B5EF4-FFF2-40B4-BE49-F238E27FC236}">
                <a16:creationId xmlns:a16="http://schemas.microsoft.com/office/drawing/2014/main" id="{5C662617-3A73-40D7-AE34-ABB111C2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316" y="2192279"/>
            <a:ext cx="122341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하위메뉴 목록</a:t>
            </a: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82BB752-09D1-4A7E-9ACA-345AB225E99C}"/>
              </a:ext>
            </a:extLst>
          </p:cNvPr>
          <p:cNvGrpSpPr/>
          <p:nvPr/>
        </p:nvGrpSpPr>
        <p:grpSpPr>
          <a:xfrm>
            <a:off x="6659902" y="2769154"/>
            <a:ext cx="169868" cy="969599"/>
            <a:chOff x="7522249" y="761484"/>
            <a:chExt cx="84594" cy="980794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6BF85CC-2C91-4D9D-BF77-00185C62BEBA}"/>
                </a:ext>
              </a:extLst>
            </p:cNvPr>
            <p:cNvSpPr/>
            <p:nvPr/>
          </p:nvSpPr>
          <p:spPr>
            <a:xfrm rot="5400000">
              <a:off x="7141320" y="1236112"/>
              <a:ext cx="846453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EE40DB9-6745-4F5F-8ECA-39D90A22A06B}"/>
                </a:ext>
              </a:extLst>
            </p:cNvPr>
            <p:cNvSpPr/>
            <p:nvPr/>
          </p:nvSpPr>
          <p:spPr>
            <a:xfrm rot="5400000">
              <a:off x="7502374" y="781360"/>
              <a:ext cx="124343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BB29709-79D3-4E85-9FAB-952C5777CA1B}"/>
                </a:ext>
              </a:extLst>
            </p:cNvPr>
            <p:cNvSpPr/>
            <p:nvPr/>
          </p:nvSpPr>
          <p:spPr>
            <a:xfrm rot="5400000">
              <a:off x="7502373" y="1637810"/>
              <a:ext cx="12434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73" name="직사각형 34">
            <a:extLst>
              <a:ext uri="{FF2B5EF4-FFF2-40B4-BE49-F238E27FC236}">
                <a16:creationId xmlns:a16="http://schemas.microsoft.com/office/drawing/2014/main" id="{80AC5F82-68B6-4A71-BD1C-00D302345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226" y="3884085"/>
            <a:ext cx="117532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▶상세메뉴 정보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87B3825-8759-4F6B-A753-3FAFA06ABC5A}"/>
              </a:ext>
            </a:extLst>
          </p:cNvPr>
          <p:cNvSpPr/>
          <p:nvPr/>
        </p:nvSpPr>
        <p:spPr>
          <a:xfrm>
            <a:off x="3874048" y="5010616"/>
            <a:ext cx="2894638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Biz Manage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5510169-CD05-4C30-8F30-1293179853B2}"/>
              </a:ext>
            </a:extLst>
          </p:cNvPr>
          <p:cNvSpPr/>
          <p:nvPr/>
        </p:nvSpPr>
        <p:spPr>
          <a:xfrm>
            <a:off x="5498761" y="4292386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764FF49-97E8-43AC-BCBC-F03BA714B321}"/>
              </a:ext>
            </a:extLst>
          </p:cNvPr>
          <p:cNvSpPr/>
          <p:nvPr/>
        </p:nvSpPr>
        <p:spPr>
          <a:xfrm>
            <a:off x="6190037" y="4292386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77" name="Oval 42">
            <a:extLst>
              <a:ext uri="{FF2B5EF4-FFF2-40B4-BE49-F238E27FC236}">
                <a16:creationId xmlns:a16="http://schemas.microsoft.com/office/drawing/2014/main" id="{C69FF5FB-1F2C-4079-8E38-677592E1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701" y="250166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F83451-E460-4EFD-8736-C6A4A0D5DAA3}"/>
              </a:ext>
            </a:extLst>
          </p:cNvPr>
          <p:cNvSpPr/>
          <p:nvPr/>
        </p:nvSpPr>
        <p:spPr>
          <a:xfrm>
            <a:off x="3013226" y="4149130"/>
            <a:ext cx="3897115" cy="1969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79" name="Oval 42">
            <a:extLst>
              <a:ext uri="{FF2B5EF4-FFF2-40B4-BE49-F238E27FC236}">
                <a16:creationId xmlns:a16="http://schemas.microsoft.com/office/drawing/2014/main" id="{B147511D-359B-4F32-927D-30425C263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028" y="4164917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80" name="Oval 42">
            <a:extLst>
              <a:ext uri="{FF2B5EF4-FFF2-40B4-BE49-F238E27FC236}">
                <a16:creationId xmlns:a16="http://schemas.microsoft.com/office/drawing/2014/main" id="{07AB1EF9-D0DF-4EEC-93E7-0BAC7BDE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64" y="250166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81" name="자유형: 도형 181">
            <a:extLst>
              <a:ext uri="{FF2B5EF4-FFF2-40B4-BE49-F238E27FC236}">
                <a16:creationId xmlns:a16="http://schemas.microsoft.com/office/drawing/2014/main" id="{44104D46-5763-4059-8D9F-C38202C991AC}"/>
              </a:ext>
            </a:extLst>
          </p:cNvPr>
          <p:cNvSpPr/>
          <p:nvPr/>
        </p:nvSpPr>
        <p:spPr>
          <a:xfrm rot="19157216">
            <a:off x="4598603" y="3009305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Oval 42">
            <a:extLst>
              <a:ext uri="{FF2B5EF4-FFF2-40B4-BE49-F238E27FC236}">
                <a16:creationId xmlns:a16="http://schemas.microsoft.com/office/drawing/2014/main" id="{3717F9C9-AB38-4E57-B981-ED542E436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879" y="248867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83" name="Oval 42">
            <a:extLst>
              <a:ext uri="{FF2B5EF4-FFF2-40B4-BE49-F238E27FC236}">
                <a16:creationId xmlns:a16="http://schemas.microsoft.com/office/drawing/2014/main" id="{8E1B917A-5E99-4F4F-89B5-A9D9754C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735" y="248867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grpSp>
        <p:nvGrpSpPr>
          <p:cNvPr id="184" name="Option">
            <a:extLst>
              <a:ext uri="{FF2B5EF4-FFF2-40B4-BE49-F238E27FC236}">
                <a16:creationId xmlns:a16="http://schemas.microsoft.com/office/drawing/2014/main" id="{61D6028B-D2DF-4C18-8913-BF5794D0BB14}"/>
              </a:ext>
            </a:extLst>
          </p:cNvPr>
          <p:cNvGrpSpPr/>
          <p:nvPr/>
        </p:nvGrpSpPr>
        <p:grpSpPr>
          <a:xfrm>
            <a:off x="5714943" y="5476130"/>
            <a:ext cx="365295" cy="127000"/>
            <a:chOff x="1068388" y="1876425"/>
            <a:chExt cx="365295" cy="127000"/>
          </a:xfrm>
        </p:grpSpPr>
        <p:grpSp>
          <p:nvGrpSpPr>
            <p:cNvPr id="185" name="Option">
              <a:extLst>
                <a:ext uri="{FF2B5EF4-FFF2-40B4-BE49-F238E27FC236}">
                  <a16:creationId xmlns:a16="http://schemas.microsoft.com/office/drawing/2014/main" id="{AA0D8FDA-ED95-437F-B085-BD53802211D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7" name="Circle">
                <a:extLst>
                  <a:ext uri="{FF2B5EF4-FFF2-40B4-BE49-F238E27FC236}">
                    <a16:creationId xmlns:a16="http://schemas.microsoft.com/office/drawing/2014/main" id="{5B45145E-C10C-41FA-8D2E-CB68F492F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Check" hidden="1">
                <a:extLst>
                  <a:ext uri="{FF2B5EF4-FFF2-40B4-BE49-F238E27FC236}">
                    <a16:creationId xmlns:a16="http://schemas.microsoft.com/office/drawing/2014/main" id="{BE4D4C15-A8A2-446F-807D-F550497F3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6" name="Text">
              <a:extLst>
                <a:ext uri="{FF2B5EF4-FFF2-40B4-BE49-F238E27FC236}">
                  <a16:creationId xmlns:a16="http://schemas.microsoft.com/office/drawing/2014/main" id="{6861569A-41DB-4883-BABB-00D9C4549282}"/>
                </a:ext>
              </a:extLst>
            </p:cNvPr>
            <p:cNvSpPr txBox="1"/>
            <p:nvPr/>
          </p:nvSpPr>
          <p:spPr>
            <a:xfrm>
              <a:off x="1254147" y="1879651"/>
              <a:ext cx="179536" cy="12054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7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89" name="Option">
            <a:extLst>
              <a:ext uri="{FF2B5EF4-FFF2-40B4-BE49-F238E27FC236}">
                <a16:creationId xmlns:a16="http://schemas.microsoft.com/office/drawing/2014/main" id="{207E02E0-4044-4BC6-A85B-33D932298FD7}"/>
              </a:ext>
            </a:extLst>
          </p:cNvPr>
          <p:cNvGrpSpPr/>
          <p:nvPr/>
        </p:nvGrpSpPr>
        <p:grpSpPr>
          <a:xfrm>
            <a:off x="6265785" y="5472303"/>
            <a:ext cx="475384" cy="134652"/>
            <a:chOff x="1068388" y="1872598"/>
            <a:chExt cx="475384" cy="134652"/>
          </a:xfrm>
        </p:grpSpPr>
        <p:grpSp>
          <p:nvGrpSpPr>
            <p:cNvPr id="190" name="Option">
              <a:extLst>
                <a:ext uri="{FF2B5EF4-FFF2-40B4-BE49-F238E27FC236}">
                  <a16:creationId xmlns:a16="http://schemas.microsoft.com/office/drawing/2014/main" id="{40E918B1-C045-4D35-B137-C8FB16AFDA23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92" name="Circle">
                <a:extLst>
                  <a:ext uri="{FF2B5EF4-FFF2-40B4-BE49-F238E27FC236}">
                    <a16:creationId xmlns:a16="http://schemas.microsoft.com/office/drawing/2014/main" id="{E8850EC0-474A-4F81-91E5-AAE1C8AF1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Check" hidden="1">
                <a:extLst>
                  <a:ext uri="{FF2B5EF4-FFF2-40B4-BE49-F238E27FC236}">
                    <a16:creationId xmlns:a16="http://schemas.microsoft.com/office/drawing/2014/main" id="{03FF879A-C330-4394-A391-5D9F62BDE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1" name="Text">
              <a:extLst>
                <a:ext uri="{FF2B5EF4-FFF2-40B4-BE49-F238E27FC236}">
                  <a16:creationId xmlns:a16="http://schemas.microsoft.com/office/drawing/2014/main" id="{0BF9C668-1E52-45FF-9487-E66FD595EF68}"/>
                </a:ext>
              </a:extLst>
            </p:cNvPr>
            <p:cNvSpPr txBox="1"/>
            <p:nvPr/>
          </p:nvSpPr>
          <p:spPr>
            <a:xfrm>
              <a:off x="1274468" y="1872598"/>
              <a:ext cx="269304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7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94" name="Oval 42">
            <a:extLst>
              <a:ext uri="{FF2B5EF4-FFF2-40B4-BE49-F238E27FC236}">
                <a16:creationId xmlns:a16="http://schemas.microsoft.com/office/drawing/2014/main" id="{35BA2124-14C6-4B46-BCE0-0BD8E62B7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612" y="546249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grpSp>
        <p:nvGrpSpPr>
          <p:cNvPr id="195" name="Option">
            <a:extLst>
              <a:ext uri="{FF2B5EF4-FFF2-40B4-BE49-F238E27FC236}">
                <a16:creationId xmlns:a16="http://schemas.microsoft.com/office/drawing/2014/main" id="{7C335FAF-D9F3-4F7F-A54B-C71A41F22FBF}"/>
              </a:ext>
            </a:extLst>
          </p:cNvPr>
          <p:cNvGrpSpPr/>
          <p:nvPr/>
        </p:nvGrpSpPr>
        <p:grpSpPr>
          <a:xfrm>
            <a:off x="3951964" y="5476130"/>
            <a:ext cx="365295" cy="127000"/>
            <a:chOff x="1068388" y="1876425"/>
            <a:chExt cx="365295" cy="127000"/>
          </a:xfrm>
        </p:grpSpPr>
        <p:grpSp>
          <p:nvGrpSpPr>
            <p:cNvPr id="196" name="Option">
              <a:extLst>
                <a:ext uri="{FF2B5EF4-FFF2-40B4-BE49-F238E27FC236}">
                  <a16:creationId xmlns:a16="http://schemas.microsoft.com/office/drawing/2014/main" id="{455B3D86-F035-43BC-AF76-23ED774EA9C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98" name="Circle">
                <a:extLst>
                  <a:ext uri="{FF2B5EF4-FFF2-40B4-BE49-F238E27FC236}">
                    <a16:creationId xmlns:a16="http://schemas.microsoft.com/office/drawing/2014/main" id="{B572EB34-61AF-42FA-AC7B-404A4AC0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9" name="Check" hidden="1">
                <a:extLst>
                  <a:ext uri="{FF2B5EF4-FFF2-40B4-BE49-F238E27FC236}">
                    <a16:creationId xmlns:a16="http://schemas.microsoft.com/office/drawing/2014/main" id="{CB7E0F26-D218-448B-BCC6-610FCD133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7" name="Text">
              <a:extLst>
                <a:ext uri="{FF2B5EF4-FFF2-40B4-BE49-F238E27FC236}">
                  <a16:creationId xmlns:a16="http://schemas.microsoft.com/office/drawing/2014/main" id="{18B97B93-C34F-4B03-90AD-2F89CD0D9779}"/>
                </a:ext>
              </a:extLst>
            </p:cNvPr>
            <p:cNvSpPr txBox="1"/>
            <p:nvPr/>
          </p:nvSpPr>
          <p:spPr>
            <a:xfrm>
              <a:off x="1254147" y="1879651"/>
              <a:ext cx="179536" cy="12054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7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00" name="Option">
            <a:extLst>
              <a:ext uri="{FF2B5EF4-FFF2-40B4-BE49-F238E27FC236}">
                <a16:creationId xmlns:a16="http://schemas.microsoft.com/office/drawing/2014/main" id="{F38DE935-FDEB-424A-8551-36A9DBF1193F}"/>
              </a:ext>
            </a:extLst>
          </p:cNvPr>
          <p:cNvGrpSpPr/>
          <p:nvPr/>
        </p:nvGrpSpPr>
        <p:grpSpPr>
          <a:xfrm>
            <a:off x="4502806" y="5472303"/>
            <a:ext cx="475384" cy="134652"/>
            <a:chOff x="1068388" y="1872598"/>
            <a:chExt cx="475384" cy="134652"/>
          </a:xfrm>
        </p:grpSpPr>
        <p:grpSp>
          <p:nvGrpSpPr>
            <p:cNvPr id="201" name="Option">
              <a:extLst>
                <a:ext uri="{FF2B5EF4-FFF2-40B4-BE49-F238E27FC236}">
                  <a16:creationId xmlns:a16="http://schemas.microsoft.com/office/drawing/2014/main" id="{64D46DF3-6EDD-49DA-9780-110B9A0B8A3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03" name="Circle">
                <a:extLst>
                  <a:ext uri="{FF2B5EF4-FFF2-40B4-BE49-F238E27FC236}">
                    <a16:creationId xmlns:a16="http://schemas.microsoft.com/office/drawing/2014/main" id="{6B57327B-34C3-4DBF-8E67-931FE5736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Check" hidden="1">
                <a:extLst>
                  <a:ext uri="{FF2B5EF4-FFF2-40B4-BE49-F238E27FC236}">
                    <a16:creationId xmlns:a16="http://schemas.microsoft.com/office/drawing/2014/main" id="{E59828B8-4277-444E-80BD-1F1DCD759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2" name="Text">
              <a:extLst>
                <a:ext uri="{FF2B5EF4-FFF2-40B4-BE49-F238E27FC236}">
                  <a16:creationId xmlns:a16="http://schemas.microsoft.com/office/drawing/2014/main" id="{709F9FA3-39D0-42B0-B72C-56CB030D60FC}"/>
                </a:ext>
              </a:extLst>
            </p:cNvPr>
            <p:cNvSpPr txBox="1"/>
            <p:nvPr/>
          </p:nvSpPr>
          <p:spPr>
            <a:xfrm>
              <a:off x="1274468" y="1872598"/>
              <a:ext cx="269304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7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5" name="Oval 42">
            <a:extLst>
              <a:ext uri="{FF2B5EF4-FFF2-40B4-BE49-F238E27FC236}">
                <a16:creationId xmlns:a16="http://schemas.microsoft.com/office/drawing/2014/main" id="{39F41008-437F-4129-BBCB-FD99F78B5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937" y="546249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131876-1307-4344-AFF6-01B03EBD10C5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D5A6C0-201F-4B93-8BE4-ED42FE6088FA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메뉴관리</a:t>
            </a:r>
          </a:p>
        </p:txBody>
      </p:sp>
      <p:sp>
        <p:nvSpPr>
          <p:cNvPr id="79" name="텍스트 개체 틀 91">
            <a:extLst>
              <a:ext uri="{FF2B5EF4-FFF2-40B4-BE49-F238E27FC236}">
                <a16:creationId xmlns:a16="http://schemas.microsoft.com/office/drawing/2014/main" id="{5F92771B-C496-42EC-A9DF-634C32B65F92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텍스트 개체 틀 92">
            <a:extLst>
              <a:ext uri="{FF2B5EF4-FFF2-40B4-BE49-F238E27FC236}">
                <a16:creationId xmlns:a16="http://schemas.microsoft.com/office/drawing/2014/main" id="{29DBD8A7-8238-47B5-9F8D-09276BF6F0E5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9ADA5C29-8C14-4329-AE1F-37EC23E42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90668"/>
              </p:ext>
            </p:extLst>
          </p:nvPr>
        </p:nvGraphicFramePr>
        <p:xfrm>
          <a:off x="7714668" y="781383"/>
          <a:ext cx="2024950" cy="339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메뉴정보 서비스                           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메뉴명에 대한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Tree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구조 서비스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제공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메뉴 선택 시 하위메뉴 목록 정보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제공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하위메뉴 목록 서비스                       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선택 시 상세메뉴 정보 제공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선택 후 버튼 클릭 시 삭제 처리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 시 하단 상세메뉴 정보 입력 화면 초기화된 화면 제공하여 입력 할 수 있도록 제공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445229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상세메뉴 정보 서비스                         </a:t>
                      </a:r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선택 시 상세메뉴 정보 제공</a:t>
                      </a:r>
                      <a:endParaRPr kumimoji="0"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61962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접근권한 부여 여부 선택 기능 제공                     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(Y 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접근권한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체크해제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 :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접근권한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체크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01504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사용 유무 선택 기능 제공            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(Y),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(N)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8783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6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00582" y="1915619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공통코드관리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0287"/>
              </p:ext>
            </p:extLst>
          </p:nvPr>
        </p:nvGraphicFramePr>
        <p:xfrm>
          <a:off x="693180" y="1387870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88504" y="1100416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31878" y="1134377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29205" y="1134377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59DAB548-11B9-4BF1-AC1D-A8DC38AC5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06496"/>
              </p:ext>
            </p:extLst>
          </p:nvPr>
        </p:nvGraphicFramePr>
        <p:xfrm>
          <a:off x="3440807" y="2877466"/>
          <a:ext cx="3182142" cy="12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62">
                  <a:extLst>
                    <a:ext uri="{9D8B030D-6E8A-4147-A177-3AD203B41FA5}">
                      <a16:colId xmlns:a16="http://schemas.microsoft.com/office/drawing/2014/main" val="2891653982"/>
                    </a:ext>
                  </a:extLst>
                </a:gridCol>
                <a:gridCol w="62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사용유무</a:t>
                      </a: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공통관리시스템</a:t>
                      </a: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6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5EF8241B-9D74-4D80-B70A-FB35A72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66181"/>
              </p:ext>
            </p:extLst>
          </p:nvPr>
        </p:nvGraphicFramePr>
        <p:xfrm>
          <a:off x="1286877" y="2909908"/>
          <a:ext cx="1836000" cy="314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180870256"/>
                    </a:ext>
                  </a:extLst>
                </a:gridCol>
              </a:tblGrid>
              <a:tr h="251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그룹코드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그룹코드명</a:t>
                      </a: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사용유무</a:t>
                      </a: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SYSCODE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시스템코드</a:t>
                      </a: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7550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4" name="자유형: 도형 181">
            <a:extLst>
              <a:ext uri="{FF2B5EF4-FFF2-40B4-BE49-F238E27FC236}">
                <a16:creationId xmlns:a16="http://schemas.microsoft.com/office/drawing/2014/main" id="{5EFBF95C-FBB2-47BE-9822-50464F61FDDA}"/>
              </a:ext>
            </a:extLst>
          </p:cNvPr>
          <p:cNvSpPr/>
          <p:nvPr/>
        </p:nvSpPr>
        <p:spPr>
          <a:xfrm rot="19157216">
            <a:off x="2540051" y="3289535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9A216A-E159-481F-8E6F-91814D801272}"/>
              </a:ext>
            </a:extLst>
          </p:cNvPr>
          <p:cNvSpPr/>
          <p:nvPr/>
        </p:nvSpPr>
        <p:spPr>
          <a:xfrm>
            <a:off x="3367998" y="2541254"/>
            <a:ext cx="3555214" cy="171145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E8EE76A-A83D-4D17-BA5C-3C55C0197D1C}"/>
              </a:ext>
            </a:extLst>
          </p:cNvPr>
          <p:cNvGrpSpPr/>
          <p:nvPr/>
        </p:nvGrpSpPr>
        <p:grpSpPr>
          <a:xfrm>
            <a:off x="6628698" y="2867861"/>
            <a:ext cx="213482" cy="1292645"/>
            <a:chOff x="7522249" y="794082"/>
            <a:chExt cx="84593" cy="94819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15FEF815-BBDD-40CC-8FC2-8BF701A03525}"/>
                </a:ext>
              </a:extLst>
            </p:cNvPr>
            <p:cNvSpPr/>
            <p:nvPr/>
          </p:nvSpPr>
          <p:spPr>
            <a:xfrm rot="5400000">
              <a:off x="7126149" y="1211524"/>
              <a:ext cx="876793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41734B6-D1A5-4403-8285-D11DC4AAF4B4}"/>
                </a:ext>
              </a:extLst>
            </p:cNvPr>
            <p:cNvSpPr/>
            <p:nvPr/>
          </p:nvSpPr>
          <p:spPr>
            <a:xfrm rot="5400000">
              <a:off x="7500002" y="816329"/>
              <a:ext cx="129086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52C8EAAE-FA78-47D9-9B3A-5B5D5CA3FCEE}"/>
                </a:ext>
              </a:extLst>
            </p:cNvPr>
            <p:cNvSpPr/>
            <p:nvPr/>
          </p:nvSpPr>
          <p:spPr>
            <a:xfrm rot="5400000">
              <a:off x="7505740" y="1641175"/>
              <a:ext cx="117612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86AD7CB-4A27-402C-BC42-CBDB149549F2}"/>
              </a:ext>
            </a:extLst>
          </p:cNvPr>
          <p:cNvSpPr/>
          <p:nvPr/>
        </p:nvSpPr>
        <p:spPr>
          <a:xfrm>
            <a:off x="1232593" y="2536339"/>
            <a:ext cx="2061612" cy="370097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776B1458-E8AE-4130-A63C-DCF2E2CB34FD}"/>
              </a:ext>
            </a:extLst>
          </p:cNvPr>
          <p:cNvGrpSpPr/>
          <p:nvPr/>
        </p:nvGrpSpPr>
        <p:grpSpPr>
          <a:xfrm>
            <a:off x="3100767" y="2905568"/>
            <a:ext cx="161495" cy="3147746"/>
            <a:chOff x="7522249" y="761484"/>
            <a:chExt cx="84594" cy="980794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234BA0D1-4B9E-4BA4-918D-2A76ECA8CEF1}"/>
                </a:ext>
              </a:extLst>
            </p:cNvPr>
            <p:cNvSpPr/>
            <p:nvPr/>
          </p:nvSpPr>
          <p:spPr>
            <a:xfrm rot="5400000">
              <a:off x="7114794" y="1209585"/>
              <a:ext cx="899505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9330EB01-5449-4139-9F36-EB5337110222}"/>
                </a:ext>
              </a:extLst>
            </p:cNvPr>
            <p:cNvSpPr/>
            <p:nvPr/>
          </p:nvSpPr>
          <p:spPr>
            <a:xfrm rot="5400000">
              <a:off x="7544224" y="739510"/>
              <a:ext cx="4064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15289CC7-AFED-4C06-AF57-3A2DD12FECB1}"/>
                </a:ext>
              </a:extLst>
            </p:cNvPr>
            <p:cNvSpPr/>
            <p:nvPr/>
          </p:nvSpPr>
          <p:spPr>
            <a:xfrm rot="5400000">
              <a:off x="7544223" y="1679660"/>
              <a:ext cx="4064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1616D1B8-E511-445B-BA6F-F963C5CE23EE}"/>
              </a:ext>
            </a:extLst>
          </p:cNvPr>
          <p:cNvGrpSpPr/>
          <p:nvPr/>
        </p:nvGrpSpPr>
        <p:grpSpPr>
          <a:xfrm rot="16200000">
            <a:off x="2095516" y="5190634"/>
            <a:ext cx="141989" cy="1867828"/>
            <a:chOff x="7522250" y="761484"/>
            <a:chExt cx="84593" cy="980794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26A78562-096C-42B5-9F55-55AD94B18DB2}"/>
                </a:ext>
              </a:extLst>
            </p:cNvPr>
            <p:cNvSpPr/>
            <p:nvPr/>
          </p:nvSpPr>
          <p:spPr>
            <a:xfrm rot="5400000">
              <a:off x="7114794" y="1209585"/>
              <a:ext cx="899505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BF4E90B-0C0F-435E-93AB-D64C5C6C808C}"/>
                </a:ext>
              </a:extLst>
            </p:cNvPr>
            <p:cNvSpPr/>
            <p:nvPr/>
          </p:nvSpPr>
          <p:spPr>
            <a:xfrm rot="5400000">
              <a:off x="7528047" y="755687"/>
              <a:ext cx="72998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1C24FC5-7903-4A89-906F-DB665634B61D}"/>
                </a:ext>
              </a:extLst>
            </p:cNvPr>
            <p:cNvSpPr/>
            <p:nvPr/>
          </p:nvSpPr>
          <p:spPr>
            <a:xfrm rot="5400000">
              <a:off x="7528046" y="1663483"/>
              <a:ext cx="72999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69" name="직사각형 34">
            <a:extLst>
              <a:ext uri="{FF2B5EF4-FFF2-40B4-BE49-F238E27FC236}">
                <a16:creationId xmlns:a16="http://schemas.microsoft.com/office/drawing/2014/main" id="{1152FBE3-42EF-4A2F-8CEE-F46A10C3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04" y="2271245"/>
            <a:ext cx="90601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코드그룹</a:t>
            </a:r>
          </a:p>
        </p:txBody>
      </p:sp>
      <p:sp>
        <p:nvSpPr>
          <p:cNvPr id="170" name="직사각형 34">
            <a:extLst>
              <a:ext uri="{FF2B5EF4-FFF2-40B4-BE49-F238E27FC236}">
                <a16:creationId xmlns:a16="http://schemas.microsoft.com/office/drawing/2014/main" id="{D4BDA8E0-98CC-45E7-BA9C-6FBA58E6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286" y="2271245"/>
            <a:ext cx="90601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코드정보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831DDB7-79A6-4F53-BB24-7BBA725089D9}"/>
              </a:ext>
            </a:extLst>
          </p:cNvPr>
          <p:cNvSpPr/>
          <p:nvPr/>
        </p:nvSpPr>
        <p:spPr>
          <a:xfrm>
            <a:off x="3440807" y="2856250"/>
            <a:ext cx="3187890" cy="13504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689DC86-14D4-4335-842A-69B6B985CACF}"/>
              </a:ext>
            </a:extLst>
          </p:cNvPr>
          <p:cNvSpPr/>
          <p:nvPr/>
        </p:nvSpPr>
        <p:spPr>
          <a:xfrm>
            <a:off x="1289381" y="2900202"/>
            <a:ext cx="1833496" cy="31434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73" name="Oval 42">
            <a:extLst>
              <a:ext uri="{FF2B5EF4-FFF2-40B4-BE49-F238E27FC236}">
                <a16:creationId xmlns:a16="http://schemas.microsoft.com/office/drawing/2014/main" id="{02A4C2CD-17C9-40D1-9BA0-6C492513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930" y="2687389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22944FF-9810-4074-832F-AA421D4DEB7A}"/>
              </a:ext>
            </a:extLst>
          </p:cNvPr>
          <p:cNvSpPr/>
          <p:nvPr/>
        </p:nvSpPr>
        <p:spPr>
          <a:xfrm>
            <a:off x="6218273" y="2612113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175" name="직사각형 69">
            <a:extLst>
              <a:ext uri="{FF2B5EF4-FFF2-40B4-BE49-F238E27FC236}">
                <a16:creationId xmlns:a16="http://schemas.microsoft.com/office/drawing/2014/main" id="{44834A25-E949-401E-A969-FADCFAA31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690" y="2656074"/>
            <a:ext cx="391320" cy="1952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76" name="직사각형 69">
            <a:extLst>
              <a:ext uri="{FF2B5EF4-FFF2-40B4-BE49-F238E27FC236}">
                <a16:creationId xmlns:a16="http://schemas.microsoft.com/office/drawing/2014/main" id="{E1D9EFD1-4B65-4751-A4DD-E8F9FEA2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27" y="2656074"/>
            <a:ext cx="165513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직사각형 69">
            <a:extLst>
              <a:ext uri="{FF2B5EF4-FFF2-40B4-BE49-F238E27FC236}">
                <a16:creationId xmlns:a16="http://schemas.microsoft.com/office/drawing/2014/main" id="{CAE6250D-BB81-4C1E-B24C-6F5C5BB9E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852" y="2656074"/>
            <a:ext cx="485941" cy="1952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Oval 42">
            <a:extLst>
              <a:ext uri="{FF2B5EF4-FFF2-40B4-BE49-F238E27FC236}">
                <a16:creationId xmlns:a16="http://schemas.microsoft.com/office/drawing/2014/main" id="{185453CB-68AC-42D6-989F-DC84D246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68" y="2548079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F8A85BA-608D-4093-A4D7-F2D8F2454C8E}"/>
              </a:ext>
            </a:extLst>
          </p:cNvPr>
          <p:cNvSpPr/>
          <p:nvPr/>
        </p:nvSpPr>
        <p:spPr>
          <a:xfrm>
            <a:off x="2428984" y="2656074"/>
            <a:ext cx="405861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80" name="Oval 42">
            <a:extLst>
              <a:ext uri="{FF2B5EF4-FFF2-40B4-BE49-F238E27FC236}">
                <a16:creationId xmlns:a16="http://schemas.microsoft.com/office/drawing/2014/main" id="{061E5B6C-251F-47C4-8750-2AB3470AF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867" y="335849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aphicFrame>
        <p:nvGraphicFramePr>
          <p:cNvPr id="181" name="표 180">
            <a:extLst>
              <a:ext uri="{FF2B5EF4-FFF2-40B4-BE49-F238E27FC236}">
                <a16:creationId xmlns:a16="http://schemas.microsoft.com/office/drawing/2014/main" id="{9CA04428-ACAC-476A-AA1F-819F37C52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94408"/>
              </p:ext>
            </p:extLst>
          </p:nvPr>
        </p:nvGraphicFramePr>
        <p:xfrm>
          <a:off x="3440807" y="4814030"/>
          <a:ext cx="3472644" cy="137651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23324">
                  <a:extLst>
                    <a:ext uri="{9D8B030D-6E8A-4147-A177-3AD203B41FA5}">
                      <a16:colId xmlns:a16="http://schemas.microsoft.com/office/drawing/2014/main" val="2924104700"/>
                    </a:ext>
                  </a:extLst>
                </a:gridCol>
                <a:gridCol w="1193136">
                  <a:extLst>
                    <a:ext uri="{9D8B030D-6E8A-4147-A177-3AD203B41FA5}">
                      <a16:colId xmlns:a16="http://schemas.microsoft.com/office/drawing/2014/main" val="2413497537"/>
                    </a:ext>
                  </a:extLst>
                </a:gridCol>
                <a:gridCol w="608231">
                  <a:extLst>
                    <a:ext uri="{9D8B030D-6E8A-4147-A177-3AD203B41FA5}">
                      <a16:colId xmlns:a16="http://schemas.microsoft.com/office/drawing/2014/main" val="1726786599"/>
                    </a:ext>
                  </a:extLst>
                </a:gridCol>
                <a:gridCol w="1047953">
                  <a:extLst>
                    <a:ext uri="{9D8B030D-6E8A-4147-A177-3AD203B41FA5}">
                      <a16:colId xmlns:a16="http://schemas.microsoft.com/office/drawing/2014/main" val="2518467930"/>
                    </a:ext>
                  </a:extLst>
                </a:gridCol>
              </a:tblGrid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그룹코드명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742329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코드명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66784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정렬순서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10114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약어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509382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337081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08823"/>
                  </a:ext>
                </a:extLst>
              </a:tr>
            </a:tbl>
          </a:graphicData>
        </a:graphic>
      </p:graphicFrame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F5C466A-7DD5-41AF-BBF6-5F15C669EE26}"/>
              </a:ext>
            </a:extLst>
          </p:cNvPr>
          <p:cNvSpPr/>
          <p:nvPr/>
        </p:nvSpPr>
        <p:spPr>
          <a:xfrm>
            <a:off x="4097946" y="5547175"/>
            <a:ext cx="2778780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A074F02-8D0D-4184-B3B5-E7790F3A1A0A}"/>
              </a:ext>
            </a:extLst>
          </p:cNvPr>
          <p:cNvSpPr/>
          <p:nvPr/>
        </p:nvSpPr>
        <p:spPr>
          <a:xfrm>
            <a:off x="4097948" y="5090188"/>
            <a:ext cx="587534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341431A-3DDB-492D-A211-6B6B5AB77FBE}"/>
              </a:ext>
            </a:extLst>
          </p:cNvPr>
          <p:cNvGrpSpPr/>
          <p:nvPr/>
        </p:nvGrpSpPr>
        <p:grpSpPr>
          <a:xfrm>
            <a:off x="3820926" y="5579856"/>
            <a:ext cx="733682" cy="69850"/>
            <a:chOff x="3774541" y="3364283"/>
            <a:chExt cx="673434" cy="69850"/>
          </a:xfrm>
        </p:grpSpPr>
        <p:sp>
          <p:nvSpPr>
            <p:cNvPr id="185" name="Check" hidden="1">
              <a:extLst>
                <a:ext uri="{FF2B5EF4-FFF2-40B4-BE49-F238E27FC236}">
                  <a16:creationId xmlns:a16="http://schemas.microsoft.com/office/drawing/2014/main" id="{696B2690-4F2C-43EE-865F-6BE954225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541" y="3364283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6" name="Check" hidden="1">
              <a:extLst>
                <a:ext uri="{FF2B5EF4-FFF2-40B4-BE49-F238E27FC236}">
                  <a16:creationId xmlns:a16="http://schemas.microsoft.com/office/drawing/2014/main" id="{536AD938-41F1-44A4-8E13-20A58A9E4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713" y="3364283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8E9EBD8-8208-4CEA-A563-5EEF0820C37E}"/>
              </a:ext>
            </a:extLst>
          </p:cNvPr>
          <p:cNvSpPr/>
          <p:nvPr/>
        </p:nvSpPr>
        <p:spPr>
          <a:xfrm>
            <a:off x="4097946" y="4861593"/>
            <a:ext cx="1099947" cy="1517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AE241D5-D410-4F10-A144-303DED9FB406}"/>
              </a:ext>
            </a:extLst>
          </p:cNvPr>
          <p:cNvSpPr/>
          <p:nvPr/>
        </p:nvSpPr>
        <p:spPr>
          <a:xfrm>
            <a:off x="5916621" y="4861593"/>
            <a:ext cx="964597" cy="1517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2CB0F11-794F-4CB8-AD61-100D9547EE34}"/>
              </a:ext>
            </a:extLst>
          </p:cNvPr>
          <p:cNvSpPr/>
          <p:nvPr/>
        </p:nvSpPr>
        <p:spPr>
          <a:xfrm>
            <a:off x="3358508" y="4525533"/>
            <a:ext cx="3597995" cy="170992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직사각형 34">
            <a:extLst>
              <a:ext uri="{FF2B5EF4-FFF2-40B4-BE49-F238E27FC236}">
                <a16:creationId xmlns:a16="http://schemas.microsoft.com/office/drawing/2014/main" id="{DCF37FA5-F883-411D-8B83-99FE60A9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215" y="4253353"/>
            <a:ext cx="117532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▶상세코드 정보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B13D535-45CB-42CD-88FC-2328F8DD78E7}"/>
              </a:ext>
            </a:extLst>
          </p:cNvPr>
          <p:cNvSpPr/>
          <p:nvPr/>
        </p:nvSpPr>
        <p:spPr>
          <a:xfrm>
            <a:off x="5617155" y="4611430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8EFBAD-DA58-4A2B-9AB4-6475A834E73C}"/>
              </a:ext>
            </a:extLst>
          </p:cNvPr>
          <p:cNvSpPr/>
          <p:nvPr/>
        </p:nvSpPr>
        <p:spPr>
          <a:xfrm>
            <a:off x="6308431" y="4611430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F6DB33C-CE42-4F93-9BE9-5E9FB7E4D2CD}"/>
              </a:ext>
            </a:extLst>
          </p:cNvPr>
          <p:cNvSpPr/>
          <p:nvPr/>
        </p:nvSpPr>
        <p:spPr>
          <a:xfrm>
            <a:off x="3358509" y="4515046"/>
            <a:ext cx="3597994" cy="16901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94" name="Oval 42">
            <a:extLst>
              <a:ext uri="{FF2B5EF4-FFF2-40B4-BE49-F238E27FC236}">
                <a16:creationId xmlns:a16="http://schemas.microsoft.com/office/drawing/2014/main" id="{BE3C2B6B-9D91-4642-9661-7CEBF588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930" y="4566345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7C33DAF-92E6-4750-AEDC-BAEA6A2C7F6D}"/>
              </a:ext>
            </a:extLst>
          </p:cNvPr>
          <p:cNvSpPr/>
          <p:nvPr/>
        </p:nvSpPr>
        <p:spPr>
          <a:xfrm>
            <a:off x="5916266" y="5090188"/>
            <a:ext cx="960459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공통관리시스템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EA1465C-2670-499C-9838-D6E5C5FD6DCF}"/>
              </a:ext>
            </a:extLst>
          </p:cNvPr>
          <p:cNvSpPr/>
          <p:nvPr/>
        </p:nvSpPr>
        <p:spPr>
          <a:xfrm>
            <a:off x="5916266" y="5302600"/>
            <a:ext cx="960459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95EADEA-FF69-4F23-B20D-E8326C442C01}"/>
              </a:ext>
            </a:extLst>
          </p:cNvPr>
          <p:cNvSpPr/>
          <p:nvPr/>
        </p:nvSpPr>
        <p:spPr>
          <a:xfrm>
            <a:off x="4097946" y="5765972"/>
            <a:ext cx="2778780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651669D-57B5-4EC0-BC1F-4E64E1ED1941}"/>
              </a:ext>
            </a:extLst>
          </p:cNvPr>
          <p:cNvSpPr/>
          <p:nvPr/>
        </p:nvSpPr>
        <p:spPr>
          <a:xfrm>
            <a:off x="4703836" y="5087974"/>
            <a:ext cx="494058" cy="1517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중복체크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651F62D-5B1D-4EEE-84B0-F0DEBAA0B39E}"/>
              </a:ext>
            </a:extLst>
          </p:cNvPr>
          <p:cNvSpPr/>
          <p:nvPr/>
        </p:nvSpPr>
        <p:spPr>
          <a:xfrm>
            <a:off x="4097946" y="5990463"/>
            <a:ext cx="2778780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Oval 42">
            <a:extLst>
              <a:ext uri="{FF2B5EF4-FFF2-40B4-BE49-F238E27FC236}">
                <a16:creationId xmlns:a16="http://schemas.microsoft.com/office/drawing/2014/main" id="{979F9846-90D9-4099-93C1-FDB11ABF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830" y="504774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01" name="Oval 42">
            <a:extLst>
              <a:ext uri="{FF2B5EF4-FFF2-40B4-BE49-F238E27FC236}">
                <a16:creationId xmlns:a16="http://schemas.microsoft.com/office/drawing/2014/main" id="{979F31CA-67C1-41D0-B56C-CC367C109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93" y="2516525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FE5DE27-F220-4BA3-B182-15F1BA7B01FC}"/>
              </a:ext>
            </a:extLst>
          </p:cNvPr>
          <p:cNvSpPr/>
          <p:nvPr/>
        </p:nvSpPr>
        <p:spPr>
          <a:xfrm>
            <a:off x="2856401" y="2656074"/>
            <a:ext cx="405861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203" name="Oval 42">
            <a:extLst>
              <a:ext uri="{FF2B5EF4-FFF2-40B4-BE49-F238E27FC236}">
                <a16:creationId xmlns:a16="http://schemas.microsoft.com/office/drawing/2014/main" id="{14EEDBD5-3E23-4A77-9DD7-9E04CB904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691" y="257892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204" name="Option">
            <a:extLst>
              <a:ext uri="{FF2B5EF4-FFF2-40B4-BE49-F238E27FC236}">
                <a16:creationId xmlns:a16="http://schemas.microsoft.com/office/drawing/2014/main" id="{A369BFA5-DCD6-4721-80D9-26CC1DE83645}"/>
              </a:ext>
            </a:extLst>
          </p:cNvPr>
          <p:cNvGrpSpPr/>
          <p:nvPr/>
        </p:nvGrpSpPr>
        <p:grpSpPr>
          <a:xfrm>
            <a:off x="4117233" y="5326995"/>
            <a:ext cx="365295" cy="127000"/>
            <a:chOff x="1068388" y="1876425"/>
            <a:chExt cx="365295" cy="127000"/>
          </a:xfrm>
        </p:grpSpPr>
        <p:grpSp>
          <p:nvGrpSpPr>
            <p:cNvPr id="205" name="Option">
              <a:extLst>
                <a:ext uri="{FF2B5EF4-FFF2-40B4-BE49-F238E27FC236}">
                  <a16:creationId xmlns:a16="http://schemas.microsoft.com/office/drawing/2014/main" id="{F43320F7-5141-4ED5-A8E1-63789364067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09" name="Circle">
                <a:extLst>
                  <a:ext uri="{FF2B5EF4-FFF2-40B4-BE49-F238E27FC236}">
                    <a16:creationId xmlns:a16="http://schemas.microsoft.com/office/drawing/2014/main" id="{FCDB0581-001A-4EF3-8C35-F86FA4E0D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Check" hidden="1">
                <a:extLst>
                  <a:ext uri="{FF2B5EF4-FFF2-40B4-BE49-F238E27FC236}">
                    <a16:creationId xmlns:a16="http://schemas.microsoft.com/office/drawing/2014/main" id="{668E04CE-F6E8-446A-83D6-AB7928A3A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8" name="Text">
              <a:extLst>
                <a:ext uri="{FF2B5EF4-FFF2-40B4-BE49-F238E27FC236}">
                  <a16:creationId xmlns:a16="http://schemas.microsoft.com/office/drawing/2014/main" id="{DCE8DCB8-31CC-47CF-85B6-A5335C20110D}"/>
                </a:ext>
              </a:extLst>
            </p:cNvPr>
            <p:cNvSpPr txBox="1"/>
            <p:nvPr/>
          </p:nvSpPr>
          <p:spPr>
            <a:xfrm>
              <a:off x="1254147" y="1879651"/>
              <a:ext cx="179536" cy="12054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7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7" name="Option">
            <a:extLst>
              <a:ext uri="{FF2B5EF4-FFF2-40B4-BE49-F238E27FC236}">
                <a16:creationId xmlns:a16="http://schemas.microsoft.com/office/drawing/2014/main" id="{0B52E84D-1282-4489-BF50-2F9F3EB7540C}"/>
              </a:ext>
            </a:extLst>
          </p:cNvPr>
          <p:cNvGrpSpPr/>
          <p:nvPr/>
        </p:nvGrpSpPr>
        <p:grpSpPr>
          <a:xfrm>
            <a:off x="4668075" y="5323168"/>
            <a:ext cx="475384" cy="134652"/>
            <a:chOff x="1068388" y="1872598"/>
            <a:chExt cx="475384" cy="134652"/>
          </a:xfrm>
        </p:grpSpPr>
        <p:grpSp>
          <p:nvGrpSpPr>
            <p:cNvPr id="228" name="Option">
              <a:extLst>
                <a:ext uri="{FF2B5EF4-FFF2-40B4-BE49-F238E27FC236}">
                  <a16:creationId xmlns:a16="http://schemas.microsoft.com/office/drawing/2014/main" id="{486F8DA1-D8DB-4DB8-9C67-542DFB73E6E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31" name="Circle">
                <a:extLst>
                  <a:ext uri="{FF2B5EF4-FFF2-40B4-BE49-F238E27FC236}">
                    <a16:creationId xmlns:a16="http://schemas.microsoft.com/office/drawing/2014/main" id="{A98C3E77-E5F5-4D8D-96EE-A3E73416C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2" name="Check" hidden="1">
                <a:extLst>
                  <a:ext uri="{FF2B5EF4-FFF2-40B4-BE49-F238E27FC236}">
                    <a16:creationId xmlns:a16="http://schemas.microsoft.com/office/drawing/2014/main" id="{C3425422-438D-4AFD-9EFF-1A5F8538C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9" name="Text">
              <a:extLst>
                <a:ext uri="{FF2B5EF4-FFF2-40B4-BE49-F238E27FC236}">
                  <a16:creationId xmlns:a16="http://schemas.microsoft.com/office/drawing/2014/main" id="{CC742B47-1266-4564-A8ED-603546387FA5}"/>
                </a:ext>
              </a:extLst>
            </p:cNvPr>
            <p:cNvSpPr txBox="1"/>
            <p:nvPr/>
          </p:nvSpPr>
          <p:spPr>
            <a:xfrm>
              <a:off x="1274468" y="1872598"/>
              <a:ext cx="269304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7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3" name="Oval 42">
            <a:extLst>
              <a:ext uri="{FF2B5EF4-FFF2-40B4-BE49-F238E27FC236}">
                <a16:creationId xmlns:a16="http://schemas.microsoft.com/office/drawing/2014/main" id="{7A0C3555-8BD7-48DD-9BBD-BF2F3442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175" y="5285805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870A7A-13F4-4CA4-8209-52139381BEC6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SC-0035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162467-68CB-4554-A7A9-DF19A2124E92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공통코드관리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텍스트 개체 틀 91">
            <a:extLst>
              <a:ext uri="{FF2B5EF4-FFF2-40B4-BE49-F238E27FC236}">
                <a16:creationId xmlns:a16="http://schemas.microsoft.com/office/drawing/2014/main" id="{4798B131-50F2-40B6-B745-E5368BF0C03F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텍스트 개체 틀 92">
            <a:extLst>
              <a:ext uri="{FF2B5EF4-FFF2-40B4-BE49-F238E27FC236}">
                <a16:creationId xmlns:a16="http://schemas.microsoft.com/office/drawing/2014/main" id="{FC07F235-DBCD-4985-924F-32E63D263F9C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5DD5485B-6357-49C4-A00A-2D038E1A2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43787"/>
              </p:ext>
            </p:extLst>
          </p:nvPr>
        </p:nvGraphicFramePr>
        <p:xfrm>
          <a:off x="7714668" y="781383"/>
          <a:ext cx="2024950" cy="305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검색 서비스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코드그룹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코드그룹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선택하여 검색 가능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검색된 정보에 대한 코드그룹 리스트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코드그룹 추가 팝업 화면 제공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선택된 코드그룹 리스트에 대한 코드 정보 리스트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0867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추가 기능으로 하단 상세코드 정보에서 입력하여 추가 처리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82059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추가 및 코드정보 리스트에서 선택한 코드에 대한 상세 정보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11772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중복 입력 방지를 위한 중복체크 기능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99611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코드에 대한 사용 유무 선택 기능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(Y),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(N)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88914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25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345A9B78-D89E-4323-BAB8-DCC93F3655F9}"/>
              </a:ext>
            </a:extLst>
          </p:cNvPr>
          <p:cNvGrpSpPr/>
          <p:nvPr/>
        </p:nvGrpSpPr>
        <p:grpSpPr>
          <a:xfrm>
            <a:off x="2360712" y="1988840"/>
            <a:ext cx="3411180" cy="2736303"/>
            <a:chOff x="141079" y="663758"/>
            <a:chExt cx="3411180" cy="300273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61BD518-0F00-4D36-9CB0-5B239559DC43}"/>
                </a:ext>
              </a:extLst>
            </p:cNvPr>
            <p:cNvSpPr/>
            <p:nvPr/>
          </p:nvSpPr>
          <p:spPr>
            <a:xfrm>
              <a:off x="141079" y="663758"/>
              <a:ext cx="3411180" cy="30027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731A1E-7D5C-4222-ADCF-A2372ACEFA99}"/>
                </a:ext>
              </a:extLst>
            </p:cNvPr>
            <p:cNvSpPr/>
            <p:nvPr/>
          </p:nvSpPr>
          <p:spPr>
            <a:xfrm>
              <a:off x="143609" y="666297"/>
              <a:ext cx="3408650" cy="209550"/>
            </a:xfrm>
            <a:prstGeom prst="rect">
              <a:avLst/>
            </a:prstGeom>
            <a:solidFill>
              <a:srgbClr val="3FAD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1561B2A-CC79-4C39-B846-7AFA232227B1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3318630" y="697637"/>
              <a:ext cx="125617" cy="14686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B3DBFB5-AACD-4337-87F4-498D14D75E06}"/>
                </a:ext>
              </a:extLst>
            </p:cNvPr>
            <p:cNvSpPr txBox="1"/>
            <p:nvPr/>
          </p:nvSpPr>
          <p:spPr>
            <a:xfrm>
              <a:off x="143609" y="678739"/>
              <a:ext cx="2781300" cy="20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그룹코드정보관리</a:t>
              </a:r>
            </a:p>
          </p:txBody>
        </p:sp>
      </p:grpSp>
      <p:sp>
        <p:nvSpPr>
          <p:cNvPr id="77" name="모서리가 둥근 직사각형 34">
            <a:extLst>
              <a:ext uri="{FF2B5EF4-FFF2-40B4-BE49-F238E27FC236}">
                <a16:creationId xmlns:a16="http://schemas.microsoft.com/office/drawing/2014/main" id="{80831DA7-4429-4988-A9CB-14DE490C61D2}"/>
              </a:ext>
            </a:extLst>
          </p:cNvPr>
          <p:cNvSpPr/>
          <p:nvPr/>
        </p:nvSpPr>
        <p:spPr bwMode="auto">
          <a:xfrm>
            <a:off x="2432720" y="2362043"/>
            <a:ext cx="3276390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그룹코드정보관리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0925CF3E-9779-4299-986D-40CAC7CCA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16140"/>
              </p:ext>
            </p:extLst>
          </p:nvPr>
        </p:nvGraphicFramePr>
        <p:xfrm>
          <a:off x="2508979" y="2920763"/>
          <a:ext cx="3092093" cy="137651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95849">
                  <a:extLst>
                    <a:ext uri="{9D8B030D-6E8A-4147-A177-3AD203B41FA5}">
                      <a16:colId xmlns:a16="http://schemas.microsoft.com/office/drawing/2014/main" val="29241047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413497537"/>
                    </a:ext>
                  </a:extLst>
                </a:gridCol>
              </a:tblGrid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337081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그룹코드명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347373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8850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그룹코드 약어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29754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36566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708823"/>
                  </a:ext>
                </a:extLst>
              </a:tr>
            </a:tbl>
          </a:graphicData>
        </a:graphic>
      </p:graphicFrame>
      <p:grpSp>
        <p:nvGrpSpPr>
          <p:cNvPr id="79" name="그룹 78">
            <a:extLst>
              <a:ext uri="{FF2B5EF4-FFF2-40B4-BE49-F238E27FC236}">
                <a16:creationId xmlns:a16="http://schemas.microsoft.com/office/drawing/2014/main" id="{4FF32997-98D6-4A7D-8FF9-1053195AD02B}"/>
              </a:ext>
            </a:extLst>
          </p:cNvPr>
          <p:cNvGrpSpPr/>
          <p:nvPr/>
        </p:nvGrpSpPr>
        <p:grpSpPr>
          <a:xfrm>
            <a:off x="3566845" y="3241953"/>
            <a:ext cx="733682" cy="69850"/>
            <a:chOff x="3774541" y="3364283"/>
            <a:chExt cx="673434" cy="69850"/>
          </a:xfrm>
        </p:grpSpPr>
        <p:sp>
          <p:nvSpPr>
            <p:cNvPr id="80" name="Check" hidden="1">
              <a:extLst>
                <a:ext uri="{FF2B5EF4-FFF2-40B4-BE49-F238E27FC236}">
                  <a16:creationId xmlns:a16="http://schemas.microsoft.com/office/drawing/2014/main" id="{B7F9E63B-48BD-4CD1-B95E-98FA19D22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541" y="3364283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Check" hidden="1">
              <a:extLst>
                <a:ext uri="{FF2B5EF4-FFF2-40B4-BE49-F238E27FC236}">
                  <a16:creationId xmlns:a16="http://schemas.microsoft.com/office/drawing/2014/main" id="{14CC4ADA-0358-4930-8DC8-FA27969E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713" y="3364283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CE70F4-EDAA-4B84-AAF9-D683BA696ACE}"/>
              </a:ext>
            </a:extLst>
          </p:cNvPr>
          <p:cNvSpPr/>
          <p:nvPr/>
        </p:nvSpPr>
        <p:spPr>
          <a:xfrm>
            <a:off x="3487363" y="2971023"/>
            <a:ext cx="1465637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SYSCODE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7B03D0-A152-47E5-B0DC-74CB5F450F72}"/>
              </a:ext>
            </a:extLst>
          </p:cNvPr>
          <p:cNvSpPr/>
          <p:nvPr/>
        </p:nvSpPr>
        <p:spPr>
          <a:xfrm>
            <a:off x="3487363" y="3188895"/>
            <a:ext cx="2024083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7B0F568-06E4-4842-8F67-31047B849137}"/>
              </a:ext>
            </a:extLst>
          </p:cNvPr>
          <p:cNvSpPr/>
          <p:nvPr/>
        </p:nvSpPr>
        <p:spPr>
          <a:xfrm>
            <a:off x="3226035" y="4459996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39AF652-F321-472D-A7AB-4795083B01A5}"/>
              </a:ext>
            </a:extLst>
          </p:cNvPr>
          <p:cNvSpPr/>
          <p:nvPr/>
        </p:nvSpPr>
        <p:spPr>
          <a:xfrm>
            <a:off x="3917311" y="4459996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482C00-A8DE-49B7-AA57-4CCAA1C39EDF}"/>
              </a:ext>
            </a:extLst>
          </p:cNvPr>
          <p:cNvSpPr/>
          <p:nvPr/>
        </p:nvSpPr>
        <p:spPr>
          <a:xfrm>
            <a:off x="3487364" y="3887714"/>
            <a:ext cx="2024084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05A73E0-D5C5-4899-A4B2-EC1F7588F082}"/>
              </a:ext>
            </a:extLst>
          </p:cNvPr>
          <p:cNvSpPr/>
          <p:nvPr/>
        </p:nvSpPr>
        <p:spPr>
          <a:xfrm>
            <a:off x="5011828" y="2969031"/>
            <a:ext cx="494058" cy="1517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중복체크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06DCD4-F10B-449E-ADCE-EDF464841A6E}"/>
              </a:ext>
            </a:extLst>
          </p:cNvPr>
          <p:cNvSpPr/>
          <p:nvPr/>
        </p:nvSpPr>
        <p:spPr>
          <a:xfrm>
            <a:off x="3487364" y="4112205"/>
            <a:ext cx="2024084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Oval 42">
            <a:extLst>
              <a:ext uri="{FF2B5EF4-FFF2-40B4-BE49-F238E27FC236}">
                <a16:creationId xmlns:a16="http://schemas.microsoft.com/office/drawing/2014/main" id="{E5682EF3-B5E7-4C7D-8CC8-77772A70C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320" y="293259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378F8E-602D-410B-9CEF-8392F532305C}"/>
              </a:ext>
            </a:extLst>
          </p:cNvPr>
          <p:cNvSpPr/>
          <p:nvPr/>
        </p:nvSpPr>
        <p:spPr>
          <a:xfrm>
            <a:off x="3487363" y="3653645"/>
            <a:ext cx="2024083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394041A-F341-41F4-B209-429405B1E305}"/>
              </a:ext>
            </a:extLst>
          </p:cNvPr>
          <p:cNvSpPr/>
          <p:nvPr/>
        </p:nvSpPr>
        <p:spPr>
          <a:xfrm>
            <a:off x="2467212" y="2856870"/>
            <a:ext cx="3169864" cy="15047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92" name="Oval 42">
            <a:extLst>
              <a:ext uri="{FF2B5EF4-FFF2-40B4-BE49-F238E27FC236}">
                <a16:creationId xmlns:a16="http://schemas.microsoft.com/office/drawing/2014/main" id="{0D534E3D-017A-43C5-A373-779CDA6C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71" y="2714146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93" name="Option">
            <a:extLst>
              <a:ext uri="{FF2B5EF4-FFF2-40B4-BE49-F238E27FC236}">
                <a16:creationId xmlns:a16="http://schemas.microsoft.com/office/drawing/2014/main" id="{4800B74A-0454-47EB-BF2A-56A28B662571}"/>
              </a:ext>
            </a:extLst>
          </p:cNvPr>
          <p:cNvGrpSpPr/>
          <p:nvPr/>
        </p:nvGrpSpPr>
        <p:grpSpPr>
          <a:xfrm>
            <a:off x="3502080" y="3433668"/>
            <a:ext cx="365295" cy="127000"/>
            <a:chOff x="1068388" y="1876425"/>
            <a:chExt cx="365295" cy="127000"/>
          </a:xfrm>
        </p:grpSpPr>
        <p:grpSp>
          <p:nvGrpSpPr>
            <p:cNvPr id="94" name="Option">
              <a:extLst>
                <a:ext uri="{FF2B5EF4-FFF2-40B4-BE49-F238E27FC236}">
                  <a16:creationId xmlns:a16="http://schemas.microsoft.com/office/drawing/2014/main" id="{058CC5C6-7DC1-4FDF-81FD-380E251E7EC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96" name="Circle">
                <a:extLst>
                  <a:ext uri="{FF2B5EF4-FFF2-40B4-BE49-F238E27FC236}">
                    <a16:creationId xmlns:a16="http://schemas.microsoft.com/office/drawing/2014/main" id="{1E31A711-19A4-4F68-B255-7DFA1A581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Check" hidden="1">
                <a:extLst>
                  <a:ext uri="{FF2B5EF4-FFF2-40B4-BE49-F238E27FC236}">
                    <a16:creationId xmlns:a16="http://schemas.microsoft.com/office/drawing/2014/main" id="{2A06AECC-4AD1-44FF-AF6A-B378A5485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Text">
              <a:extLst>
                <a:ext uri="{FF2B5EF4-FFF2-40B4-BE49-F238E27FC236}">
                  <a16:creationId xmlns:a16="http://schemas.microsoft.com/office/drawing/2014/main" id="{F9F52EF9-4BAC-4F6D-AFF0-857999E6F7C9}"/>
                </a:ext>
              </a:extLst>
            </p:cNvPr>
            <p:cNvSpPr txBox="1"/>
            <p:nvPr/>
          </p:nvSpPr>
          <p:spPr>
            <a:xfrm>
              <a:off x="1254147" y="1879651"/>
              <a:ext cx="179536" cy="12054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7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Option">
            <a:extLst>
              <a:ext uri="{FF2B5EF4-FFF2-40B4-BE49-F238E27FC236}">
                <a16:creationId xmlns:a16="http://schemas.microsoft.com/office/drawing/2014/main" id="{629D89B9-013B-4F02-9915-2A25EC019857}"/>
              </a:ext>
            </a:extLst>
          </p:cNvPr>
          <p:cNvGrpSpPr/>
          <p:nvPr/>
        </p:nvGrpSpPr>
        <p:grpSpPr>
          <a:xfrm>
            <a:off x="4332628" y="3429841"/>
            <a:ext cx="475384" cy="134652"/>
            <a:chOff x="1068388" y="1872598"/>
            <a:chExt cx="475384" cy="134652"/>
          </a:xfrm>
        </p:grpSpPr>
        <p:grpSp>
          <p:nvGrpSpPr>
            <p:cNvPr id="99" name="Option">
              <a:extLst>
                <a:ext uri="{FF2B5EF4-FFF2-40B4-BE49-F238E27FC236}">
                  <a16:creationId xmlns:a16="http://schemas.microsoft.com/office/drawing/2014/main" id="{3BE15F4A-16AD-4FFC-A25C-CBBE7831C54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01" name="Circle">
                <a:extLst>
                  <a:ext uri="{FF2B5EF4-FFF2-40B4-BE49-F238E27FC236}">
                    <a16:creationId xmlns:a16="http://schemas.microsoft.com/office/drawing/2014/main" id="{2F6BF5FE-5209-4B68-B0AA-5A1E10EB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Check" hidden="1">
                <a:extLst>
                  <a:ext uri="{FF2B5EF4-FFF2-40B4-BE49-F238E27FC236}">
                    <a16:creationId xmlns:a16="http://schemas.microsoft.com/office/drawing/2014/main" id="{39837C2F-16D6-4C20-8E19-19BC7080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0" name="Text">
              <a:extLst>
                <a:ext uri="{FF2B5EF4-FFF2-40B4-BE49-F238E27FC236}">
                  <a16:creationId xmlns:a16="http://schemas.microsoft.com/office/drawing/2014/main" id="{0846B7E2-BB3F-4576-A2AA-2579C0A2C67A}"/>
                </a:ext>
              </a:extLst>
            </p:cNvPr>
            <p:cNvSpPr txBox="1"/>
            <p:nvPr/>
          </p:nvSpPr>
          <p:spPr>
            <a:xfrm>
              <a:off x="1274468" y="1872598"/>
              <a:ext cx="269304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7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3" name="Oval 42">
            <a:extLst>
              <a:ext uri="{FF2B5EF4-FFF2-40B4-BE49-F238E27FC236}">
                <a16:creationId xmlns:a16="http://schemas.microsoft.com/office/drawing/2014/main" id="{D99DD36D-9C2F-4396-AEA8-EB2D348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24" y="3424936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7BDB69-8F9F-4687-A18F-4AE5B9C18BA6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SC-0035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4C3D26-DBD3-4107-B9E8-9695C7B5687F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공통코드관리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텍스트 개체 틀 91">
            <a:extLst>
              <a:ext uri="{FF2B5EF4-FFF2-40B4-BE49-F238E27FC236}">
                <a16:creationId xmlns:a16="http://schemas.microsoft.com/office/drawing/2014/main" id="{D78CA027-1A34-44F7-BDB1-B9DE2787972B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텍스트 개체 틀 92">
            <a:extLst>
              <a:ext uri="{FF2B5EF4-FFF2-40B4-BE49-F238E27FC236}">
                <a16:creationId xmlns:a16="http://schemas.microsoft.com/office/drawing/2014/main" id="{FAB11979-6271-4D2B-9E71-48D798881DC5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123D477-FD48-45B8-8E17-EDD7F0817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64382"/>
              </p:ext>
            </p:extLst>
          </p:nvPr>
        </p:nvGraphicFramePr>
        <p:xfrm>
          <a:off x="7714668" y="781383"/>
          <a:ext cx="2024950" cy="134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그룹코드 검색 서비스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중복 입력 방지를 위한 중복체크 기능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코드에 대한 사용 유무 선택 기능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(Y),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4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00582" y="1939947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조직코드관리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12213"/>
              </p:ext>
            </p:extLst>
          </p:nvPr>
        </p:nvGraphicFramePr>
        <p:xfrm>
          <a:off x="693180" y="1412198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88504" y="1124744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31878" y="1158705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29205" y="1158705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EE0CA2-3E48-40DF-B976-EB57D08F168A}"/>
              </a:ext>
            </a:extLst>
          </p:cNvPr>
          <p:cNvSpPr/>
          <p:nvPr/>
        </p:nvSpPr>
        <p:spPr>
          <a:xfrm>
            <a:off x="3453717" y="2550805"/>
            <a:ext cx="3412122" cy="365431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793AB6-23BC-452B-82D5-954A45EA005E}"/>
              </a:ext>
            </a:extLst>
          </p:cNvPr>
          <p:cNvSpPr/>
          <p:nvPr/>
        </p:nvSpPr>
        <p:spPr>
          <a:xfrm>
            <a:off x="1250823" y="2550804"/>
            <a:ext cx="2123628" cy="36724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0197233-526F-4B19-8144-EDD7120B67FB}"/>
              </a:ext>
            </a:extLst>
          </p:cNvPr>
          <p:cNvGrpSpPr/>
          <p:nvPr/>
        </p:nvGrpSpPr>
        <p:grpSpPr>
          <a:xfrm>
            <a:off x="3134453" y="2946621"/>
            <a:ext cx="173142" cy="3094612"/>
            <a:chOff x="7522249" y="761484"/>
            <a:chExt cx="84594" cy="98079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B167562-70CB-4E33-A0AA-5E21CD17CFEE}"/>
                </a:ext>
              </a:extLst>
            </p:cNvPr>
            <p:cNvSpPr/>
            <p:nvPr/>
          </p:nvSpPr>
          <p:spPr>
            <a:xfrm rot="5400000">
              <a:off x="7114794" y="1209585"/>
              <a:ext cx="899505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79F284E-1130-48E3-BAA7-BD571ECC7CE6}"/>
                </a:ext>
              </a:extLst>
            </p:cNvPr>
            <p:cNvSpPr/>
            <p:nvPr/>
          </p:nvSpPr>
          <p:spPr>
            <a:xfrm rot="5400000">
              <a:off x="7544224" y="739510"/>
              <a:ext cx="4064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B1C531-A8A4-4E52-881D-A6221DB6FD61}"/>
                </a:ext>
              </a:extLst>
            </p:cNvPr>
            <p:cNvSpPr/>
            <p:nvPr/>
          </p:nvSpPr>
          <p:spPr>
            <a:xfrm rot="5400000">
              <a:off x="7544223" y="1679660"/>
              <a:ext cx="4064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2E2E76F-9C0B-4AD4-AA8F-CB04FEE49BAA}"/>
              </a:ext>
            </a:extLst>
          </p:cNvPr>
          <p:cNvGrpSpPr/>
          <p:nvPr/>
        </p:nvGrpSpPr>
        <p:grpSpPr>
          <a:xfrm rot="16200000">
            <a:off x="2136101" y="5216941"/>
            <a:ext cx="155099" cy="1783298"/>
            <a:chOff x="7522250" y="761484"/>
            <a:chExt cx="84593" cy="98079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69579DF-1577-4E20-AF86-509BDA9AA7CC}"/>
                </a:ext>
              </a:extLst>
            </p:cNvPr>
            <p:cNvSpPr/>
            <p:nvPr/>
          </p:nvSpPr>
          <p:spPr>
            <a:xfrm rot="5400000">
              <a:off x="7114794" y="1209585"/>
              <a:ext cx="899505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9F35143-EAE0-4F4B-91B1-3A73B920AC9E}"/>
                </a:ext>
              </a:extLst>
            </p:cNvPr>
            <p:cNvSpPr/>
            <p:nvPr/>
          </p:nvSpPr>
          <p:spPr>
            <a:xfrm rot="5400000">
              <a:off x="7528047" y="755687"/>
              <a:ext cx="72998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942DBCA-04DF-45F1-ABC9-01FA0793FECC}"/>
                </a:ext>
              </a:extLst>
            </p:cNvPr>
            <p:cNvSpPr/>
            <p:nvPr/>
          </p:nvSpPr>
          <p:spPr>
            <a:xfrm rot="5400000">
              <a:off x="7528046" y="1663483"/>
              <a:ext cx="72999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83" name="직사각형 34">
            <a:extLst>
              <a:ext uri="{FF2B5EF4-FFF2-40B4-BE49-F238E27FC236}">
                <a16:creationId xmlns:a16="http://schemas.microsoft.com/office/drawing/2014/main" id="{AF3A0EFC-0BA7-4303-AEC2-6FAD2C49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28" y="2295573"/>
            <a:ext cx="90601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34">
            <a:extLst>
              <a:ext uri="{FF2B5EF4-FFF2-40B4-BE49-F238E27FC236}">
                <a16:creationId xmlns:a16="http://schemas.microsoft.com/office/drawing/2014/main" id="{F127C84F-4B80-447E-8C8A-DB1CB910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635" y="2295573"/>
            <a:ext cx="12715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상세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896B6B3-0F9B-4C3B-A754-E2DFE4D86472}"/>
              </a:ext>
            </a:extLst>
          </p:cNvPr>
          <p:cNvSpPr/>
          <p:nvPr/>
        </p:nvSpPr>
        <p:spPr>
          <a:xfrm>
            <a:off x="1345813" y="2946620"/>
            <a:ext cx="1761027" cy="30946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86" name="Oval 42">
            <a:extLst>
              <a:ext uri="{FF2B5EF4-FFF2-40B4-BE49-F238E27FC236}">
                <a16:creationId xmlns:a16="http://schemas.microsoft.com/office/drawing/2014/main" id="{DD4C3968-13B9-4A04-A817-DFF2CC6D4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86" y="363591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6E1470F-9C42-4568-9A74-CAD7FBF6BC80}"/>
              </a:ext>
            </a:extLst>
          </p:cNvPr>
          <p:cNvSpPr/>
          <p:nvPr/>
        </p:nvSpPr>
        <p:spPr>
          <a:xfrm>
            <a:off x="5472113" y="2705554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843F176-A73C-47B9-8642-540881B3EE96}"/>
              </a:ext>
            </a:extLst>
          </p:cNvPr>
          <p:cNvSpPr/>
          <p:nvPr/>
        </p:nvSpPr>
        <p:spPr>
          <a:xfrm>
            <a:off x="6163389" y="2705554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89" name="자유형: 도형 181">
            <a:extLst>
              <a:ext uri="{FF2B5EF4-FFF2-40B4-BE49-F238E27FC236}">
                <a16:creationId xmlns:a16="http://schemas.microsoft.com/office/drawing/2014/main" id="{352A30D5-5F66-47FB-A670-131A97B8EBC7}"/>
              </a:ext>
            </a:extLst>
          </p:cNvPr>
          <p:cNvSpPr/>
          <p:nvPr/>
        </p:nvSpPr>
        <p:spPr>
          <a:xfrm rot="19157216">
            <a:off x="2629202" y="3653708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F26CD68B-1D4C-4620-8A75-AD323AFE8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16133"/>
              </p:ext>
            </p:extLst>
          </p:nvPr>
        </p:nvGraphicFramePr>
        <p:xfrm>
          <a:off x="3509728" y="2957486"/>
          <a:ext cx="3271353" cy="237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3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조직코드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3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조직명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3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조직주소</a:t>
                      </a: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35515"/>
                  </a:ext>
                </a:extLst>
              </a:tr>
              <a:tr h="34693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보기순서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5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3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399957"/>
                  </a:ext>
                </a:extLst>
              </a:tr>
            </a:tbl>
          </a:graphicData>
        </a:graphic>
      </p:graphicFrame>
      <p:sp>
        <p:nvSpPr>
          <p:cNvPr id="93" name="직사각형 77">
            <a:extLst>
              <a:ext uri="{FF2B5EF4-FFF2-40B4-BE49-F238E27FC236}">
                <a16:creationId xmlns:a16="http://schemas.microsoft.com/office/drawing/2014/main" id="{476C3A77-1D8D-46C3-8940-C535720B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609" y="3005732"/>
            <a:ext cx="1608363" cy="22538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93663" indent="-93663" latinLnBrk="0"/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78">
            <a:extLst>
              <a:ext uri="{FF2B5EF4-FFF2-40B4-BE49-F238E27FC236}">
                <a16:creationId xmlns:a16="http://schemas.microsoft.com/office/drawing/2014/main" id="{51E8AC45-34A8-468C-8A4A-CE346838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609" y="3358842"/>
            <a:ext cx="2196562" cy="2253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80">
            <a:extLst>
              <a:ext uri="{FF2B5EF4-FFF2-40B4-BE49-F238E27FC236}">
                <a16:creationId xmlns:a16="http://schemas.microsoft.com/office/drawing/2014/main" id="{955D32C6-04DB-4CA9-B911-927211CF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609" y="4058977"/>
            <a:ext cx="2196562" cy="2253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AD937C-0280-4F69-BB1D-5F71C0740C62}"/>
              </a:ext>
            </a:extLst>
          </p:cNvPr>
          <p:cNvSpPr/>
          <p:nvPr/>
        </p:nvSpPr>
        <p:spPr>
          <a:xfrm>
            <a:off x="6149167" y="3005732"/>
            <a:ext cx="530425" cy="2131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중복체크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C650903-39E0-413B-8732-F71B546FAC1B}"/>
              </a:ext>
            </a:extLst>
          </p:cNvPr>
          <p:cNvSpPr/>
          <p:nvPr/>
        </p:nvSpPr>
        <p:spPr>
          <a:xfrm>
            <a:off x="3485064" y="2946620"/>
            <a:ext cx="3352006" cy="32395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99" name="Oval 42">
            <a:extLst>
              <a:ext uri="{FF2B5EF4-FFF2-40B4-BE49-F238E27FC236}">
                <a16:creationId xmlns:a16="http://schemas.microsoft.com/office/drawing/2014/main" id="{976E8FBF-1976-4983-BF6D-8759559C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63" y="276530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00" name="Oval 42">
            <a:extLst>
              <a:ext uri="{FF2B5EF4-FFF2-40B4-BE49-F238E27FC236}">
                <a16:creationId xmlns:a16="http://schemas.microsoft.com/office/drawing/2014/main" id="{EA4DF4D6-92AD-42B0-B7E4-B2037347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75" y="2996952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01" name="Oval 42">
            <a:extLst>
              <a:ext uri="{FF2B5EF4-FFF2-40B4-BE49-F238E27FC236}">
                <a16:creationId xmlns:a16="http://schemas.microsoft.com/office/drawing/2014/main" id="{8087C2FE-A699-4BA3-A7AF-D8703DB5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75" y="341423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02" name="직사각형 69">
            <a:extLst>
              <a:ext uri="{FF2B5EF4-FFF2-40B4-BE49-F238E27FC236}">
                <a16:creationId xmlns:a16="http://schemas.microsoft.com/office/drawing/2014/main" id="{541AE3E1-A471-4875-8DB8-28BC26E7A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653" y="2670538"/>
            <a:ext cx="435373" cy="1952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03" name="직사각형 69">
            <a:extLst>
              <a:ext uri="{FF2B5EF4-FFF2-40B4-BE49-F238E27FC236}">
                <a16:creationId xmlns:a16="http://schemas.microsoft.com/office/drawing/2014/main" id="{F6F89113-DE5F-47B0-B2AD-0BFD70AA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908" y="2670538"/>
            <a:ext cx="187063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69">
            <a:extLst>
              <a:ext uri="{FF2B5EF4-FFF2-40B4-BE49-F238E27FC236}">
                <a16:creationId xmlns:a16="http://schemas.microsoft.com/office/drawing/2014/main" id="{D38BB736-C4FF-4E26-BC21-2B40CC63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255" y="2670538"/>
            <a:ext cx="599380" cy="1952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DD473D0-D2C4-4A2F-A66F-2F1FCAC3E1B6}"/>
              </a:ext>
            </a:extLst>
          </p:cNvPr>
          <p:cNvSpPr/>
          <p:nvPr/>
        </p:nvSpPr>
        <p:spPr>
          <a:xfrm>
            <a:off x="2538772" y="2670538"/>
            <a:ext cx="391589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E314031-B38B-4278-97F5-21836ABE4C0B}"/>
              </a:ext>
            </a:extLst>
          </p:cNvPr>
          <p:cNvSpPr/>
          <p:nvPr/>
        </p:nvSpPr>
        <p:spPr>
          <a:xfrm>
            <a:off x="2960175" y="2670538"/>
            <a:ext cx="391589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107" name="Oval 42">
            <a:extLst>
              <a:ext uri="{FF2B5EF4-FFF2-40B4-BE49-F238E27FC236}">
                <a16:creationId xmlns:a16="http://schemas.microsoft.com/office/drawing/2014/main" id="{876AECC1-96C3-4075-A2EF-CAB07EFC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37" y="257771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08" name="Oval 42">
            <a:extLst>
              <a:ext uri="{FF2B5EF4-FFF2-40B4-BE49-F238E27FC236}">
                <a16:creationId xmlns:a16="http://schemas.microsoft.com/office/drawing/2014/main" id="{A6C3FD59-E8EA-4B49-957B-B02EEA52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932" y="257771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F75D861-BAC7-4E73-B670-58A2CCAE4F7B}"/>
              </a:ext>
            </a:extLst>
          </p:cNvPr>
          <p:cNvSpPr/>
          <p:nvPr/>
        </p:nvSpPr>
        <p:spPr>
          <a:xfrm>
            <a:off x="4777928" y="2705554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DF8DD24-17EB-4A8D-B5CA-FA283EF6EF3E}"/>
              </a:ext>
            </a:extLst>
          </p:cNvPr>
          <p:cNvGrpSpPr/>
          <p:nvPr/>
        </p:nvGrpSpPr>
        <p:grpSpPr>
          <a:xfrm>
            <a:off x="4481999" y="4384776"/>
            <a:ext cx="2185876" cy="207850"/>
            <a:chOff x="1729078" y="2892816"/>
            <a:chExt cx="2185876" cy="207850"/>
          </a:xfrm>
        </p:grpSpPr>
        <p:sp>
          <p:nvSpPr>
            <p:cNvPr id="115" name="Calendar">
              <a:extLst>
                <a:ext uri="{FF2B5EF4-FFF2-40B4-BE49-F238E27FC236}">
                  <a16:creationId xmlns:a16="http://schemas.microsoft.com/office/drawing/2014/main" id="{F418A88A-793E-4452-B851-B0F3F7BCA0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07104" y="2892816"/>
              <a:ext cx="207850" cy="20785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6" name="직사각형 77">
              <a:extLst>
                <a:ext uri="{FF2B5EF4-FFF2-40B4-BE49-F238E27FC236}">
                  <a16:creationId xmlns:a16="http://schemas.microsoft.com/office/drawing/2014/main" id="{5607830A-F157-4E31-BFE9-BF9F93CE1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078" y="2905403"/>
              <a:ext cx="1893267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CEBD80C-1814-4F34-B25B-5743FE5EA5E4}"/>
              </a:ext>
            </a:extLst>
          </p:cNvPr>
          <p:cNvGrpSpPr/>
          <p:nvPr/>
        </p:nvGrpSpPr>
        <p:grpSpPr>
          <a:xfrm>
            <a:off x="4481999" y="4733360"/>
            <a:ext cx="2185876" cy="207850"/>
            <a:chOff x="1729078" y="2892816"/>
            <a:chExt cx="2185876" cy="207850"/>
          </a:xfrm>
        </p:grpSpPr>
        <p:sp>
          <p:nvSpPr>
            <p:cNvPr id="118" name="Calendar">
              <a:extLst>
                <a:ext uri="{FF2B5EF4-FFF2-40B4-BE49-F238E27FC236}">
                  <a16:creationId xmlns:a16="http://schemas.microsoft.com/office/drawing/2014/main" id="{8F3FB81C-6A42-4778-BEB7-1F1665F0184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07104" y="2892816"/>
              <a:ext cx="207850" cy="20785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9" name="직사각형 77">
              <a:extLst>
                <a:ext uri="{FF2B5EF4-FFF2-40B4-BE49-F238E27FC236}">
                  <a16:creationId xmlns:a16="http://schemas.microsoft.com/office/drawing/2014/main" id="{94883C85-9261-406B-B550-EE697174A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078" y="2905403"/>
              <a:ext cx="1893267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Oval 42">
            <a:extLst>
              <a:ext uri="{FF2B5EF4-FFF2-40B4-BE49-F238E27FC236}">
                <a16:creationId xmlns:a16="http://schemas.microsoft.com/office/drawing/2014/main" id="{B9B6C1DD-5995-4FB8-9A64-3C74A26CF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458" y="477092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21" name="직사각형 77">
            <a:extLst>
              <a:ext uri="{FF2B5EF4-FFF2-40B4-BE49-F238E27FC236}">
                <a16:creationId xmlns:a16="http://schemas.microsoft.com/office/drawing/2014/main" id="{39B3CFE3-9C40-47E8-8B80-8C6B4E22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99" y="3717449"/>
            <a:ext cx="1926658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4163525-45C2-4469-8B73-E674265B9770}"/>
              </a:ext>
            </a:extLst>
          </p:cNvPr>
          <p:cNvGrpSpPr/>
          <p:nvPr/>
        </p:nvGrpSpPr>
        <p:grpSpPr>
          <a:xfrm>
            <a:off x="6469601" y="3717511"/>
            <a:ext cx="201283" cy="195201"/>
            <a:chOff x="3121271" y="5010368"/>
            <a:chExt cx="160340" cy="15179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7993D9A-B660-4D49-82EC-1D8050805B8C}"/>
                </a:ext>
              </a:extLst>
            </p:cNvPr>
            <p:cNvSpPr/>
            <p:nvPr/>
          </p:nvSpPr>
          <p:spPr>
            <a:xfrm>
              <a:off x="3121271" y="5010368"/>
              <a:ext cx="160340" cy="151795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24" name="그림 123" descr="File:Magnifying glass icon.svg - Wikimedia Commons">
              <a:extLst>
                <a:ext uri="{FF2B5EF4-FFF2-40B4-BE49-F238E27FC236}">
                  <a16:creationId xmlns:a16="http://schemas.microsoft.com/office/drawing/2014/main" id="{EE7DE9E0-E6E2-4F54-9F44-23EB1B3CB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241" y="5030356"/>
              <a:ext cx="122400" cy="122400"/>
            </a:xfrm>
            <a:prstGeom prst="rect">
              <a:avLst/>
            </a:prstGeom>
          </p:spPr>
        </p:pic>
      </p:grpSp>
      <p:grpSp>
        <p:nvGrpSpPr>
          <p:cNvPr id="125" name="Option">
            <a:extLst>
              <a:ext uri="{FF2B5EF4-FFF2-40B4-BE49-F238E27FC236}">
                <a16:creationId xmlns:a16="http://schemas.microsoft.com/office/drawing/2014/main" id="{054CB1AE-3CAC-42EA-8DC0-66885A6C93FB}"/>
              </a:ext>
            </a:extLst>
          </p:cNvPr>
          <p:cNvGrpSpPr/>
          <p:nvPr/>
        </p:nvGrpSpPr>
        <p:grpSpPr>
          <a:xfrm>
            <a:off x="4526727" y="5119860"/>
            <a:ext cx="390943" cy="137795"/>
            <a:chOff x="1068388" y="1871026"/>
            <a:chExt cx="390943" cy="137795"/>
          </a:xfrm>
        </p:grpSpPr>
        <p:grpSp>
          <p:nvGrpSpPr>
            <p:cNvPr id="126" name="Option">
              <a:extLst>
                <a:ext uri="{FF2B5EF4-FFF2-40B4-BE49-F238E27FC236}">
                  <a16:creationId xmlns:a16="http://schemas.microsoft.com/office/drawing/2014/main" id="{969EB48A-B07C-4D8D-94B2-4937100696C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28" name="Circle">
                <a:extLst>
                  <a:ext uri="{FF2B5EF4-FFF2-40B4-BE49-F238E27FC236}">
                    <a16:creationId xmlns:a16="http://schemas.microsoft.com/office/drawing/2014/main" id="{753D96DB-DFE4-46D7-8627-EBAEB319E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 hidden="1">
                <a:extLst>
                  <a:ext uri="{FF2B5EF4-FFF2-40B4-BE49-F238E27FC236}">
                    <a16:creationId xmlns:a16="http://schemas.microsoft.com/office/drawing/2014/main" id="{DBC12082-E8C6-4D8E-844F-A852F1F8B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>
              <a:extLst>
                <a:ext uri="{FF2B5EF4-FFF2-40B4-BE49-F238E27FC236}">
                  <a16:creationId xmlns:a16="http://schemas.microsoft.com/office/drawing/2014/main" id="{07BD0A51-B10D-47F3-A338-EACE776CF5A1}"/>
                </a:ext>
              </a:extLst>
            </p:cNvPr>
            <p:cNvSpPr txBox="1"/>
            <p:nvPr/>
          </p:nvSpPr>
          <p:spPr>
            <a:xfrm>
              <a:off x="1254147" y="1871026"/>
              <a:ext cx="205184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Option">
            <a:extLst>
              <a:ext uri="{FF2B5EF4-FFF2-40B4-BE49-F238E27FC236}">
                <a16:creationId xmlns:a16="http://schemas.microsoft.com/office/drawing/2014/main" id="{AE4E0BB8-3E2D-4E6D-B84E-D4B7D25C9A67}"/>
              </a:ext>
            </a:extLst>
          </p:cNvPr>
          <p:cNvGrpSpPr/>
          <p:nvPr/>
        </p:nvGrpSpPr>
        <p:grpSpPr>
          <a:xfrm>
            <a:off x="5420173" y="5119860"/>
            <a:ext cx="513857" cy="137795"/>
            <a:chOff x="1068388" y="1871026"/>
            <a:chExt cx="513857" cy="137795"/>
          </a:xfrm>
        </p:grpSpPr>
        <p:grpSp>
          <p:nvGrpSpPr>
            <p:cNvPr id="131" name="Option">
              <a:extLst>
                <a:ext uri="{FF2B5EF4-FFF2-40B4-BE49-F238E27FC236}">
                  <a16:creationId xmlns:a16="http://schemas.microsoft.com/office/drawing/2014/main" id="{8AD8D7B7-9F81-439C-A38C-E2D2F6EF19E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33" name="Circle">
                <a:extLst>
                  <a:ext uri="{FF2B5EF4-FFF2-40B4-BE49-F238E27FC236}">
                    <a16:creationId xmlns:a16="http://schemas.microsoft.com/office/drawing/2014/main" id="{16A9AC49-3C73-4A4C-A720-998E3E82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Check" hidden="1">
                <a:extLst>
                  <a:ext uri="{FF2B5EF4-FFF2-40B4-BE49-F238E27FC236}">
                    <a16:creationId xmlns:a16="http://schemas.microsoft.com/office/drawing/2014/main" id="{923FB855-82DA-4243-8385-C14ACA7BD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2" name="Text">
              <a:extLst>
                <a:ext uri="{FF2B5EF4-FFF2-40B4-BE49-F238E27FC236}">
                  <a16:creationId xmlns:a16="http://schemas.microsoft.com/office/drawing/2014/main" id="{9B4B2D12-7F3C-410C-8ACA-32CAC4EDB28E}"/>
                </a:ext>
              </a:extLst>
            </p:cNvPr>
            <p:cNvSpPr txBox="1"/>
            <p:nvPr/>
          </p:nvSpPr>
          <p:spPr>
            <a:xfrm>
              <a:off x="1274468" y="1871026"/>
              <a:ext cx="307777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5" name="Oval 42">
            <a:extLst>
              <a:ext uri="{FF2B5EF4-FFF2-40B4-BE49-F238E27FC236}">
                <a16:creationId xmlns:a16="http://schemas.microsoft.com/office/drawing/2014/main" id="{C915CB19-020E-4726-8129-95D8AE53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194" y="436070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5EFE61-4251-40B0-8D1B-50AB65490091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SC-0036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814DFDC-3B63-48E7-B242-3DA3590E660C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조직코드관리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텍스트 개체 틀 91">
            <a:extLst>
              <a:ext uri="{FF2B5EF4-FFF2-40B4-BE49-F238E27FC236}">
                <a16:creationId xmlns:a16="http://schemas.microsoft.com/office/drawing/2014/main" id="{D6F8127A-427B-40B4-AD5A-E224A117362E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텍스트 개체 틀 92">
            <a:extLst>
              <a:ext uri="{FF2B5EF4-FFF2-40B4-BE49-F238E27FC236}">
                <a16:creationId xmlns:a16="http://schemas.microsoft.com/office/drawing/2014/main" id="{253E6C69-1AE7-482D-AE9D-FF245F298FDE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93F3CE4B-06FF-4C55-B3AF-014BDFA36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34446"/>
              </p:ext>
            </p:extLst>
          </p:nvPr>
        </p:nvGraphicFramePr>
        <p:xfrm>
          <a:off x="7714668" y="781383"/>
          <a:ext cx="2024950" cy="35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 검색 서비스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또는 조직코드 선택 검색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 선택 시 서비스별 메뉴권한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조직정보 추가 서비스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조직의 하부 조직을 상세 조직정보에서 등록 기능 제공            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 미 선택 후 버튼 클릭 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상위 조직을 선택해 주십시오＇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조직정보 서비스                               </a:t>
                      </a:r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조직명에 대한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Tree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구조 서비스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제공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 선택 시 상세 조직정보 제공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조직코드 및 상위 조직 내의 동일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정보 중복 입력 방지를 위한 중복체크 기능 제공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82059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조직정보 사용 시작일자 선택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 등록 시 시작일은 현재일자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Default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제공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11772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조직정보 사용 종료일자 선택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99611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67B71B69-359E-4E1C-B88A-ECD274CDE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79475"/>
              </p:ext>
            </p:extLst>
          </p:nvPr>
        </p:nvGraphicFramePr>
        <p:xfrm>
          <a:off x="1378166" y="2976287"/>
          <a:ext cx="1689634" cy="301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조직명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교통행정과</a:t>
                      </a: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교통지도과</a:t>
                      </a: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도로과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7550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치수과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67006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3252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75017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3694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51485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38837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671032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8833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3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2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26140"/>
              </p:ext>
            </p:extLst>
          </p:nvPr>
        </p:nvGraphicFramePr>
        <p:xfrm>
          <a:off x="273052" y="620716"/>
          <a:ext cx="9359899" cy="5761033"/>
        </p:xfrm>
        <a:graphic>
          <a:graphicData uri="http://schemas.openxmlformats.org/drawingml/2006/table">
            <a:tbl>
              <a:tblPr/>
              <a:tblGrid>
                <a:gridCol w="107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752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개정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이력표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 서  명</a:t>
                      </a: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2021.05.14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제정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주환철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00582" y="2299987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목록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57128"/>
              </p:ext>
            </p:extLst>
          </p:nvPr>
        </p:nvGraphicFramePr>
        <p:xfrm>
          <a:off x="693180" y="1772238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88504" y="1484784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31878" y="1518745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29205" y="1518745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299A0898-A1DF-40D3-B07A-F30E484DC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46628"/>
              </p:ext>
            </p:extLst>
          </p:nvPr>
        </p:nvGraphicFramePr>
        <p:xfrm>
          <a:off x="1200582" y="3485593"/>
          <a:ext cx="5522755" cy="162907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74055">
                  <a:extLst>
                    <a:ext uri="{9D8B030D-6E8A-4147-A177-3AD203B41FA5}">
                      <a16:colId xmlns:a16="http://schemas.microsoft.com/office/drawing/2014/main" val="16204514"/>
                    </a:ext>
                  </a:extLst>
                </a:gridCol>
                <a:gridCol w="3347224">
                  <a:extLst>
                    <a:ext uri="{9D8B030D-6E8A-4147-A177-3AD203B41FA5}">
                      <a16:colId xmlns:a16="http://schemas.microsoft.com/office/drawing/2014/main" val="864181614"/>
                    </a:ext>
                  </a:extLst>
                </a:gridCol>
                <a:gridCol w="1104682">
                  <a:extLst>
                    <a:ext uri="{9D8B030D-6E8A-4147-A177-3AD203B41FA5}">
                      <a16:colId xmlns:a16="http://schemas.microsoft.com/office/drawing/2014/main" val="2661077891"/>
                    </a:ext>
                  </a:extLst>
                </a:gridCol>
                <a:gridCol w="596794">
                  <a:extLst>
                    <a:ext uri="{9D8B030D-6E8A-4147-A177-3AD203B41FA5}">
                      <a16:colId xmlns:a16="http://schemas.microsoft.com/office/drawing/2014/main" val="1794210758"/>
                    </a:ext>
                  </a:extLst>
                </a:gridCol>
              </a:tblGrid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838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필독</a:t>
                      </a:r>
                      <a:r>
                        <a:rPr lang="en-US" altLang="ko-KR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업데이트로 인한 사용중단 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2020.10.10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68027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점검으로 인한 접속장애 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5199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복구공사로 인한 접속장애 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2020.10.08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27948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2020.10.07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87670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00119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78545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FEMIS 2.0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내용 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182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0F4DBE5-DC4B-4A70-88AA-8C7D9F3DD1F7}"/>
              </a:ext>
            </a:extLst>
          </p:cNvPr>
          <p:cNvSpPr/>
          <p:nvPr/>
        </p:nvSpPr>
        <p:spPr>
          <a:xfrm>
            <a:off x="1200583" y="2812660"/>
            <a:ext cx="5585474" cy="350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ACA064D-3AB6-4CA7-9349-98ABF00F59B8}"/>
              </a:ext>
            </a:extLst>
          </p:cNvPr>
          <p:cNvSpPr/>
          <p:nvPr/>
        </p:nvSpPr>
        <p:spPr>
          <a:xfrm>
            <a:off x="6144774" y="2917944"/>
            <a:ext cx="540000" cy="1512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2CEDC4-7D89-43D9-B6D2-049E569C5C0A}"/>
              </a:ext>
            </a:extLst>
          </p:cNvPr>
          <p:cNvSpPr/>
          <p:nvPr/>
        </p:nvSpPr>
        <p:spPr>
          <a:xfrm>
            <a:off x="6319899" y="3283131"/>
            <a:ext cx="576000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9578C59-7880-4C2E-9172-EBB740C5F6D7}"/>
              </a:ext>
            </a:extLst>
          </p:cNvPr>
          <p:cNvGrpSpPr/>
          <p:nvPr/>
        </p:nvGrpSpPr>
        <p:grpSpPr>
          <a:xfrm>
            <a:off x="4333964" y="2895671"/>
            <a:ext cx="1715983" cy="517914"/>
            <a:chOff x="3671012" y="1398918"/>
            <a:chExt cx="2081827" cy="517914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9ABA2AF-CB09-47B9-AA8A-27294B52C47A}"/>
                </a:ext>
              </a:extLst>
            </p:cNvPr>
            <p:cNvSpPr/>
            <p:nvPr/>
          </p:nvSpPr>
          <p:spPr>
            <a:xfrm>
              <a:off x="3671012" y="1398918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466AC46-CF65-4F5B-900E-07FA08EF8732}"/>
                </a:ext>
              </a:extLst>
            </p:cNvPr>
            <p:cNvSpPr/>
            <p:nvPr/>
          </p:nvSpPr>
          <p:spPr>
            <a:xfrm>
              <a:off x="4868783" y="1415354"/>
              <a:ext cx="884056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FFD2986-BE68-46D6-9D47-BC7752BC4E81}"/>
                </a:ext>
              </a:extLst>
            </p:cNvPr>
            <p:cNvSpPr/>
            <p:nvPr/>
          </p:nvSpPr>
          <p:spPr>
            <a:xfrm>
              <a:off x="4693388" y="1415354"/>
              <a:ext cx="145874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9762A86-9738-4EDB-9C48-7B665B43BA45}"/>
                </a:ext>
              </a:extLst>
            </p:cNvPr>
            <p:cNvSpPr/>
            <p:nvPr/>
          </p:nvSpPr>
          <p:spPr>
            <a:xfrm>
              <a:off x="4189452" y="1415354"/>
              <a:ext cx="501116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82B1255-407D-4355-8983-AF917C6D09C9}"/>
                </a:ext>
              </a:extLst>
            </p:cNvPr>
            <p:cNvSpPr/>
            <p:nvPr/>
          </p:nvSpPr>
          <p:spPr>
            <a:xfrm>
              <a:off x="4189452" y="1565939"/>
              <a:ext cx="503938" cy="3508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endPara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2CE3C36-6E63-47F5-AC6B-CB0AEE857C8C}"/>
              </a:ext>
            </a:extLst>
          </p:cNvPr>
          <p:cNvGrpSpPr/>
          <p:nvPr/>
        </p:nvGrpSpPr>
        <p:grpSpPr>
          <a:xfrm>
            <a:off x="1252203" y="2896620"/>
            <a:ext cx="3109859" cy="516965"/>
            <a:chOff x="86397" y="1399867"/>
            <a:chExt cx="3171109" cy="516965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826D55B-B444-44FD-9680-081235732AAA}"/>
                </a:ext>
              </a:extLst>
            </p:cNvPr>
            <p:cNvSpPr/>
            <p:nvPr/>
          </p:nvSpPr>
          <p:spPr>
            <a:xfrm>
              <a:off x="1299447" y="1416303"/>
              <a:ext cx="725788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2000-05-20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Calendar">
              <a:extLst>
                <a:ext uri="{FF2B5EF4-FFF2-40B4-BE49-F238E27FC236}">
                  <a16:creationId xmlns:a16="http://schemas.microsoft.com/office/drawing/2014/main" id="{EC2C6755-7B8B-4025-976B-69467D4CA18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049501" y="1416303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432D88C-A0DA-40CD-A5EB-6CFE322F9D4B}"/>
                </a:ext>
              </a:extLst>
            </p:cNvPr>
            <p:cNvSpPr/>
            <p:nvPr/>
          </p:nvSpPr>
          <p:spPr>
            <a:xfrm>
              <a:off x="2343919" y="1416303"/>
              <a:ext cx="725788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2020-06-20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Calendar">
              <a:extLst>
                <a:ext uri="{FF2B5EF4-FFF2-40B4-BE49-F238E27FC236}">
                  <a16:creationId xmlns:a16="http://schemas.microsoft.com/office/drawing/2014/main" id="{DADE6526-779F-4996-8D54-00B82EB1BC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05711" y="1416303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2BAC6B8-FB8F-4CDF-8CCD-0D0B7F96585D}"/>
                </a:ext>
              </a:extLst>
            </p:cNvPr>
            <p:cNvSpPr/>
            <p:nvPr/>
          </p:nvSpPr>
          <p:spPr>
            <a:xfrm>
              <a:off x="2191435" y="1416303"/>
              <a:ext cx="158192" cy="15179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9E3ED989-9FCA-4805-AC34-C14A9D66A2A4}"/>
                </a:ext>
              </a:extLst>
            </p:cNvPr>
            <p:cNvSpPr/>
            <p:nvPr/>
          </p:nvSpPr>
          <p:spPr>
            <a:xfrm>
              <a:off x="86397" y="1399867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조회기간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880D388-5A7F-4FE3-8116-59898DD54414}"/>
                </a:ext>
              </a:extLst>
            </p:cNvPr>
            <p:cNvSpPr/>
            <p:nvPr/>
          </p:nvSpPr>
          <p:spPr>
            <a:xfrm>
              <a:off x="1128197" y="1415354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2BFA1D3-C62F-4015-B46D-A59EFE374576}"/>
                </a:ext>
              </a:extLst>
            </p:cNvPr>
            <p:cNvSpPr/>
            <p:nvPr/>
          </p:nvSpPr>
          <p:spPr>
            <a:xfrm>
              <a:off x="624259" y="1415354"/>
              <a:ext cx="501116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A329488E-52B8-4B87-B677-674796E41FDF}"/>
                </a:ext>
              </a:extLst>
            </p:cNvPr>
            <p:cNvSpPr/>
            <p:nvPr/>
          </p:nvSpPr>
          <p:spPr>
            <a:xfrm>
              <a:off x="624259" y="1565939"/>
              <a:ext cx="501116" cy="3508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공지기간</a:t>
              </a:r>
              <a:endPara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등록일</a:t>
              </a:r>
            </a:p>
          </p:txBody>
        </p:sp>
      </p:grpSp>
      <p:sp>
        <p:nvSpPr>
          <p:cNvPr id="156" name="타원 155">
            <a:extLst>
              <a:ext uri="{FF2B5EF4-FFF2-40B4-BE49-F238E27FC236}">
                <a16:creationId xmlns:a16="http://schemas.microsoft.com/office/drawing/2014/main" id="{25604378-6A4E-4887-A381-089DFCAA36B8}"/>
              </a:ext>
            </a:extLst>
          </p:cNvPr>
          <p:cNvSpPr/>
          <p:nvPr/>
        </p:nvSpPr>
        <p:spPr>
          <a:xfrm>
            <a:off x="3435509" y="3930076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800" dirty="0" err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BB7C40F-DDF1-4BBE-8E2D-8418E798A742}"/>
              </a:ext>
            </a:extLst>
          </p:cNvPr>
          <p:cNvGrpSpPr/>
          <p:nvPr/>
        </p:nvGrpSpPr>
        <p:grpSpPr>
          <a:xfrm>
            <a:off x="6723336" y="3479932"/>
            <a:ext cx="174922" cy="1634733"/>
            <a:chOff x="7522250" y="790787"/>
            <a:chExt cx="84593" cy="95149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CC0575-FB83-4E50-AD47-543F4123E1F7}"/>
                </a:ext>
              </a:extLst>
            </p:cNvPr>
            <p:cNvSpPr/>
            <p:nvPr/>
          </p:nvSpPr>
          <p:spPr>
            <a:xfrm rot="5400000">
              <a:off x="7112756" y="1200281"/>
              <a:ext cx="901430" cy="82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4631DDB-101D-4DDC-9F22-D41BE61B9778}"/>
                </a:ext>
              </a:extLst>
            </p:cNvPr>
            <p:cNvSpPr/>
            <p:nvPr/>
          </p:nvSpPr>
          <p:spPr>
            <a:xfrm rot="5400000">
              <a:off x="7520083" y="796249"/>
              <a:ext cx="88926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6D6999D-AB97-4AE4-9331-0C34AAD69D1A}"/>
                </a:ext>
              </a:extLst>
            </p:cNvPr>
            <p:cNvSpPr/>
            <p:nvPr/>
          </p:nvSpPr>
          <p:spPr>
            <a:xfrm rot="5400000">
              <a:off x="7522597" y="1658032"/>
              <a:ext cx="83899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BBAF2D6-9225-4A87-B625-CDC376E4628B}"/>
              </a:ext>
            </a:extLst>
          </p:cNvPr>
          <p:cNvSpPr/>
          <p:nvPr/>
        </p:nvSpPr>
        <p:spPr>
          <a:xfrm>
            <a:off x="1200582" y="3677713"/>
            <a:ext cx="5484191" cy="14736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62" name="Oval 42">
            <a:extLst>
              <a:ext uri="{FF2B5EF4-FFF2-40B4-BE49-F238E27FC236}">
                <a16:creationId xmlns:a16="http://schemas.microsoft.com/office/drawing/2014/main" id="{0FEC2793-C021-433E-A2E5-2D14C265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83" y="273112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63" name="Oval 42">
            <a:extLst>
              <a:ext uri="{FF2B5EF4-FFF2-40B4-BE49-F238E27FC236}">
                <a16:creationId xmlns:a16="http://schemas.microsoft.com/office/drawing/2014/main" id="{BA6C3813-4A10-4989-9FB2-B7813A570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72" y="3605481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64" name="Oval 42">
            <a:extLst>
              <a:ext uri="{FF2B5EF4-FFF2-40B4-BE49-F238E27FC236}">
                <a16:creationId xmlns:a16="http://schemas.microsoft.com/office/drawing/2014/main" id="{1D100CD4-3B9C-435F-9F8B-62F4C5C8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39" y="320624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65" name="Oval 42">
            <a:extLst>
              <a:ext uri="{FF2B5EF4-FFF2-40B4-BE49-F238E27FC236}">
                <a16:creationId xmlns:a16="http://schemas.microsoft.com/office/drawing/2014/main" id="{7B5D7EF1-A555-434B-ABFC-300CDE5A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96" y="391184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F9D1FF3-5CE6-464C-B499-01D127637DF7}"/>
              </a:ext>
            </a:extLst>
          </p:cNvPr>
          <p:cNvSpPr/>
          <p:nvPr/>
        </p:nvSpPr>
        <p:spPr>
          <a:xfrm>
            <a:off x="1695345" y="3876063"/>
            <a:ext cx="227883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DDB2E7-AD2B-423F-AA69-2D075B8FE925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SC-0037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A54D5D-900F-4B0D-8AB5-09E269C9E13F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FC623226-3D53-44B5-BF1D-8D2F0D3535A4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F5CC2729-4ABE-4200-9D5B-A9D95CADF79C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29D16E9-E83E-46EB-95C5-877FE4CF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11471"/>
              </p:ext>
            </p:extLst>
          </p:nvPr>
        </p:nvGraphicFramePr>
        <p:xfrm>
          <a:off x="7714668" y="781383"/>
          <a:ext cx="2024950" cy="16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검색서비스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공지기간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정보에 대한 리스트제공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공지사항 등록버튼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기능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이내 글에는 최신 등록된 글로 표시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086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00582" y="2011955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등록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28945"/>
              </p:ext>
            </p:extLst>
          </p:nvPr>
        </p:nvGraphicFramePr>
        <p:xfrm>
          <a:off x="693180" y="1412198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88504" y="1124744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31878" y="1158705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29205" y="1158705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9BC36F7-9738-4FB6-B0AB-805A5718B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14088"/>
              </p:ext>
            </p:extLst>
          </p:nvPr>
        </p:nvGraphicFramePr>
        <p:xfrm>
          <a:off x="1240757" y="2680072"/>
          <a:ext cx="5602871" cy="33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72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최상단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노출 여부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15065"/>
                  </a:ext>
                </a:extLst>
              </a:tr>
              <a:tr h="3390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노출기간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7912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3088FFC6-0F42-458A-9077-34AD973A354F}"/>
              </a:ext>
            </a:extLst>
          </p:cNvPr>
          <p:cNvGrpSpPr/>
          <p:nvPr/>
        </p:nvGrpSpPr>
        <p:grpSpPr>
          <a:xfrm>
            <a:off x="5598210" y="2469669"/>
            <a:ext cx="1190200" cy="147507"/>
            <a:chOff x="6387556" y="2714743"/>
            <a:chExt cx="1190200" cy="14750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FA25BE-C58E-416C-82A7-1418214ED449}"/>
                </a:ext>
              </a:extLst>
            </p:cNvPr>
            <p:cNvSpPr/>
            <p:nvPr/>
          </p:nvSpPr>
          <p:spPr>
            <a:xfrm>
              <a:off x="6387556" y="2714743"/>
              <a:ext cx="576000" cy="147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682604-F58C-4DF2-9952-F14E16E9C80B}"/>
                </a:ext>
              </a:extLst>
            </p:cNvPr>
            <p:cNvSpPr/>
            <p:nvPr/>
          </p:nvSpPr>
          <p:spPr>
            <a:xfrm>
              <a:off x="7001756" y="2714743"/>
              <a:ext cx="576000" cy="147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1162BEB4-81FF-4393-9D74-D05D7B15D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82" y="3058501"/>
            <a:ext cx="4079829" cy="1284491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4F5FDA18-E41E-48E6-902E-E1381BC6A18A}"/>
              </a:ext>
            </a:extLst>
          </p:cNvPr>
          <p:cNvGrpSpPr/>
          <p:nvPr/>
        </p:nvGrpSpPr>
        <p:grpSpPr>
          <a:xfrm>
            <a:off x="6608666" y="3368751"/>
            <a:ext cx="120678" cy="891474"/>
            <a:chOff x="7522248" y="761484"/>
            <a:chExt cx="84594" cy="98079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476883A-14AA-4491-B6B2-9737D7DB2466}"/>
                </a:ext>
              </a:extLst>
            </p:cNvPr>
            <p:cNvSpPr/>
            <p:nvPr/>
          </p:nvSpPr>
          <p:spPr>
            <a:xfrm rot="5400000">
              <a:off x="7137871" y="1223246"/>
              <a:ext cx="853349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E6280F6-AF2C-4581-9095-72FD7BC0E0BC}"/>
                </a:ext>
              </a:extLst>
            </p:cNvPr>
            <p:cNvSpPr/>
            <p:nvPr/>
          </p:nvSpPr>
          <p:spPr>
            <a:xfrm rot="5400000">
              <a:off x="7513805" y="769927"/>
              <a:ext cx="101478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03BA57C-4FCD-4231-9FFC-EB7BA44DE548}"/>
                </a:ext>
              </a:extLst>
            </p:cNvPr>
            <p:cNvSpPr/>
            <p:nvPr/>
          </p:nvSpPr>
          <p:spPr>
            <a:xfrm rot="5400000">
              <a:off x="7525854" y="1661291"/>
              <a:ext cx="77383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49" name="직사각형 69">
            <a:extLst>
              <a:ext uri="{FF2B5EF4-FFF2-40B4-BE49-F238E27FC236}">
                <a16:creationId xmlns:a16="http://schemas.microsoft.com/office/drawing/2014/main" id="{ADB736C9-D2A2-451D-AC81-9CE3BE85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282" y="2752927"/>
            <a:ext cx="4079830" cy="1952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9BA9AD2-EE84-4205-B2B0-40AC0E0B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74518"/>
              </p:ext>
            </p:extLst>
          </p:nvPr>
        </p:nvGraphicFramePr>
        <p:xfrm>
          <a:off x="2664282" y="4657865"/>
          <a:ext cx="3920729" cy="65356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067990">
                  <a:extLst>
                    <a:ext uri="{9D8B030D-6E8A-4147-A177-3AD203B41FA5}">
                      <a16:colId xmlns:a16="http://schemas.microsoft.com/office/drawing/2014/main" val="1717867539"/>
                    </a:ext>
                  </a:extLst>
                </a:gridCol>
                <a:gridCol w="852739">
                  <a:extLst>
                    <a:ext uri="{9D8B030D-6E8A-4147-A177-3AD203B41FA5}">
                      <a16:colId xmlns:a16="http://schemas.microsoft.com/office/drawing/2014/main" val="978228918"/>
                    </a:ext>
                  </a:extLst>
                </a:gridCol>
              </a:tblGrid>
              <a:tr h="202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30801"/>
                  </a:ext>
                </a:extLst>
              </a:tr>
              <a:tr h="22554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91652"/>
                  </a:ext>
                </a:extLst>
              </a:tr>
              <a:tr h="22554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26150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39AD6718-48F7-476C-876C-B03323530A47}"/>
              </a:ext>
            </a:extLst>
          </p:cNvPr>
          <p:cNvGrpSpPr/>
          <p:nvPr/>
        </p:nvGrpSpPr>
        <p:grpSpPr>
          <a:xfrm>
            <a:off x="6574420" y="4647378"/>
            <a:ext cx="190070" cy="664053"/>
            <a:chOff x="7522250" y="761485"/>
            <a:chExt cx="84592" cy="98079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B00A8A0-0553-4E35-823B-07149F1ABDD4}"/>
                </a:ext>
              </a:extLst>
            </p:cNvPr>
            <p:cNvSpPr/>
            <p:nvPr/>
          </p:nvSpPr>
          <p:spPr>
            <a:xfrm rot="5400000">
              <a:off x="7126149" y="1211524"/>
              <a:ext cx="876793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F7F0B07-613E-4643-8D10-7057952BE339}"/>
                </a:ext>
              </a:extLst>
            </p:cNvPr>
            <p:cNvSpPr/>
            <p:nvPr/>
          </p:nvSpPr>
          <p:spPr>
            <a:xfrm rot="5400000">
              <a:off x="7447285" y="836450"/>
              <a:ext cx="23452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8DFC871-1D5E-4879-9EC5-33275947EF66}"/>
                </a:ext>
              </a:extLst>
            </p:cNvPr>
            <p:cNvSpPr/>
            <p:nvPr/>
          </p:nvSpPr>
          <p:spPr>
            <a:xfrm rot="5400000">
              <a:off x="7447285" y="1582724"/>
              <a:ext cx="234522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pic>
        <p:nvPicPr>
          <p:cNvPr id="56" name="그림 55" descr="Lixo Lata De Excluir · Imagens grátis no Pixabay">
            <a:extLst>
              <a:ext uri="{FF2B5EF4-FFF2-40B4-BE49-F238E27FC236}">
                <a16:creationId xmlns:a16="http://schemas.microsoft.com/office/drawing/2014/main" id="{A158E177-D081-4FBB-A8DE-AEB672C0D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6991" y="4913235"/>
            <a:ext cx="119202" cy="119202"/>
          </a:xfrm>
          <a:prstGeom prst="rect">
            <a:avLst/>
          </a:prstGeom>
        </p:spPr>
      </p:pic>
      <p:pic>
        <p:nvPicPr>
          <p:cNvPr id="57" name="그림 56" descr="Lixo Lata De Excluir · Imagens grátis no Pixabay">
            <a:extLst>
              <a:ext uri="{FF2B5EF4-FFF2-40B4-BE49-F238E27FC236}">
                <a16:creationId xmlns:a16="http://schemas.microsoft.com/office/drawing/2014/main" id="{FDA089CF-5D7F-45DC-84B2-F43C25F30C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6991" y="5129176"/>
            <a:ext cx="119202" cy="119202"/>
          </a:xfrm>
          <a:prstGeom prst="rect">
            <a:avLst/>
          </a:prstGeom>
        </p:spPr>
      </p:pic>
      <p:grpSp>
        <p:nvGrpSpPr>
          <p:cNvPr id="58" name="Option">
            <a:extLst>
              <a:ext uri="{FF2B5EF4-FFF2-40B4-BE49-F238E27FC236}">
                <a16:creationId xmlns:a16="http://schemas.microsoft.com/office/drawing/2014/main" id="{750B8841-C398-471E-8ADE-E8DF446B7B87}"/>
              </a:ext>
            </a:extLst>
          </p:cNvPr>
          <p:cNvGrpSpPr/>
          <p:nvPr/>
        </p:nvGrpSpPr>
        <p:grpSpPr>
          <a:xfrm>
            <a:off x="2687317" y="5433973"/>
            <a:ext cx="390943" cy="137795"/>
            <a:chOff x="1068388" y="1871026"/>
            <a:chExt cx="390943" cy="137795"/>
          </a:xfrm>
        </p:grpSpPr>
        <p:grpSp>
          <p:nvGrpSpPr>
            <p:cNvPr id="59" name="Option">
              <a:extLst>
                <a:ext uri="{FF2B5EF4-FFF2-40B4-BE49-F238E27FC236}">
                  <a16:creationId xmlns:a16="http://schemas.microsoft.com/office/drawing/2014/main" id="{20B1D65A-6390-46D7-B78E-3BFD84F1200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1" name="Circle">
                <a:extLst>
                  <a:ext uri="{FF2B5EF4-FFF2-40B4-BE49-F238E27FC236}">
                    <a16:creationId xmlns:a16="http://schemas.microsoft.com/office/drawing/2014/main" id="{E6592183-E894-4522-9B7D-C5DC317FA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Check" hidden="1">
                <a:extLst>
                  <a:ext uri="{FF2B5EF4-FFF2-40B4-BE49-F238E27FC236}">
                    <a16:creationId xmlns:a16="http://schemas.microsoft.com/office/drawing/2014/main" id="{DC990721-340A-4AD2-B71C-E4B5DD3C3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Text">
              <a:extLst>
                <a:ext uri="{FF2B5EF4-FFF2-40B4-BE49-F238E27FC236}">
                  <a16:creationId xmlns:a16="http://schemas.microsoft.com/office/drawing/2014/main" id="{3EA6E06B-E7A2-43A6-BEFF-B9291AD7A458}"/>
                </a:ext>
              </a:extLst>
            </p:cNvPr>
            <p:cNvSpPr txBox="1"/>
            <p:nvPr/>
          </p:nvSpPr>
          <p:spPr>
            <a:xfrm>
              <a:off x="1254147" y="1871026"/>
              <a:ext cx="205184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817AD402-F5F5-4330-BF1C-F285248EEB22}"/>
              </a:ext>
            </a:extLst>
          </p:cNvPr>
          <p:cNvGrpSpPr/>
          <p:nvPr/>
        </p:nvGrpSpPr>
        <p:grpSpPr>
          <a:xfrm>
            <a:off x="3495088" y="5433973"/>
            <a:ext cx="513857" cy="137795"/>
            <a:chOff x="1068388" y="1871026"/>
            <a:chExt cx="513857" cy="137795"/>
          </a:xfrm>
        </p:grpSpPr>
        <p:grpSp>
          <p:nvGrpSpPr>
            <p:cNvPr id="68" name="Option">
              <a:extLst>
                <a:ext uri="{FF2B5EF4-FFF2-40B4-BE49-F238E27FC236}">
                  <a16:creationId xmlns:a16="http://schemas.microsoft.com/office/drawing/2014/main" id="{42F348A5-927C-442B-B837-606751ADAE9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3E5337F9-7719-42EB-A655-B0554C8C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Check" hidden="1">
                <a:extLst>
                  <a:ext uri="{FF2B5EF4-FFF2-40B4-BE49-F238E27FC236}">
                    <a16:creationId xmlns:a16="http://schemas.microsoft.com/office/drawing/2014/main" id="{0D45A57D-A1FC-4E63-8FD2-0777E7064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Text">
              <a:extLst>
                <a:ext uri="{FF2B5EF4-FFF2-40B4-BE49-F238E27FC236}">
                  <a16:creationId xmlns:a16="http://schemas.microsoft.com/office/drawing/2014/main" id="{F921B6C3-F31D-43E3-92B1-120A1D889DDC}"/>
                </a:ext>
              </a:extLst>
            </p:cNvPr>
            <p:cNvSpPr txBox="1"/>
            <p:nvPr/>
          </p:nvSpPr>
          <p:spPr>
            <a:xfrm>
              <a:off x="1274468" y="1871026"/>
              <a:ext cx="307777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Option">
            <a:extLst>
              <a:ext uri="{FF2B5EF4-FFF2-40B4-BE49-F238E27FC236}">
                <a16:creationId xmlns:a16="http://schemas.microsoft.com/office/drawing/2014/main" id="{30AC37D8-DF9C-4A56-90E2-F9A08267E2FA}"/>
              </a:ext>
            </a:extLst>
          </p:cNvPr>
          <p:cNvGrpSpPr/>
          <p:nvPr/>
        </p:nvGrpSpPr>
        <p:grpSpPr>
          <a:xfrm>
            <a:off x="2687317" y="5757190"/>
            <a:ext cx="390943" cy="137795"/>
            <a:chOff x="1068388" y="1871026"/>
            <a:chExt cx="390943" cy="137795"/>
          </a:xfrm>
        </p:grpSpPr>
        <p:grpSp>
          <p:nvGrpSpPr>
            <p:cNvPr id="73" name="Option">
              <a:extLst>
                <a:ext uri="{FF2B5EF4-FFF2-40B4-BE49-F238E27FC236}">
                  <a16:creationId xmlns:a16="http://schemas.microsoft.com/office/drawing/2014/main" id="{ECE08BA6-4754-4FAC-A4E0-009671DC419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75" name="Circle">
                <a:extLst>
                  <a:ext uri="{FF2B5EF4-FFF2-40B4-BE49-F238E27FC236}">
                    <a16:creationId xmlns:a16="http://schemas.microsoft.com/office/drawing/2014/main" id="{0331ECB8-7457-4AF2-992A-02D92D9B8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Check" hidden="1">
                <a:extLst>
                  <a:ext uri="{FF2B5EF4-FFF2-40B4-BE49-F238E27FC236}">
                    <a16:creationId xmlns:a16="http://schemas.microsoft.com/office/drawing/2014/main" id="{46410BFC-0E60-4A35-A81F-AFC6B0223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4" name="Text">
              <a:extLst>
                <a:ext uri="{FF2B5EF4-FFF2-40B4-BE49-F238E27FC236}">
                  <a16:creationId xmlns:a16="http://schemas.microsoft.com/office/drawing/2014/main" id="{A8CC3BA6-8662-4F37-BB22-A9D4CB4BC093}"/>
                </a:ext>
              </a:extLst>
            </p:cNvPr>
            <p:cNvSpPr txBox="1"/>
            <p:nvPr/>
          </p:nvSpPr>
          <p:spPr>
            <a:xfrm>
              <a:off x="1254147" y="1871026"/>
              <a:ext cx="205184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Option">
            <a:extLst>
              <a:ext uri="{FF2B5EF4-FFF2-40B4-BE49-F238E27FC236}">
                <a16:creationId xmlns:a16="http://schemas.microsoft.com/office/drawing/2014/main" id="{2912C0CD-99F1-4AF9-9363-7D0502B48715}"/>
              </a:ext>
            </a:extLst>
          </p:cNvPr>
          <p:cNvGrpSpPr/>
          <p:nvPr/>
        </p:nvGrpSpPr>
        <p:grpSpPr>
          <a:xfrm>
            <a:off x="3495088" y="5762589"/>
            <a:ext cx="513857" cy="137795"/>
            <a:chOff x="1068388" y="1871026"/>
            <a:chExt cx="513857" cy="137795"/>
          </a:xfrm>
        </p:grpSpPr>
        <p:grpSp>
          <p:nvGrpSpPr>
            <p:cNvPr id="78" name="Option">
              <a:extLst>
                <a:ext uri="{FF2B5EF4-FFF2-40B4-BE49-F238E27FC236}">
                  <a16:creationId xmlns:a16="http://schemas.microsoft.com/office/drawing/2014/main" id="{7BCFAAE3-C891-4496-AE8B-AFD8C901B90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133E58F-DF3A-4C4C-AB2B-B70450E6D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Check" hidden="1">
                <a:extLst>
                  <a:ext uri="{FF2B5EF4-FFF2-40B4-BE49-F238E27FC236}">
                    <a16:creationId xmlns:a16="http://schemas.microsoft.com/office/drawing/2014/main" id="{EABBFCD0-C3A9-4877-8BA6-B3E8F39A7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Text">
              <a:extLst>
                <a:ext uri="{FF2B5EF4-FFF2-40B4-BE49-F238E27FC236}">
                  <a16:creationId xmlns:a16="http://schemas.microsoft.com/office/drawing/2014/main" id="{62025B8B-F723-46D4-8E8D-03246C580D48}"/>
                </a:ext>
              </a:extLst>
            </p:cNvPr>
            <p:cNvSpPr txBox="1"/>
            <p:nvPr/>
          </p:nvSpPr>
          <p:spPr>
            <a:xfrm>
              <a:off x="1274468" y="1871026"/>
              <a:ext cx="307777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FF715F-908B-4A77-A3D5-13B66B73C402}"/>
              </a:ext>
            </a:extLst>
          </p:cNvPr>
          <p:cNvGrpSpPr/>
          <p:nvPr/>
        </p:nvGrpSpPr>
        <p:grpSpPr>
          <a:xfrm>
            <a:off x="4293538" y="5734619"/>
            <a:ext cx="2005126" cy="182610"/>
            <a:chOff x="919758" y="1398437"/>
            <a:chExt cx="2005126" cy="18261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14611F9-8340-4A3C-9DA0-9E4DF2CDEF4F}"/>
                </a:ext>
              </a:extLst>
            </p:cNvPr>
            <p:cNvSpPr/>
            <p:nvPr/>
          </p:nvSpPr>
          <p:spPr>
            <a:xfrm>
              <a:off x="919758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2020-05-20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Calendar">
              <a:extLst>
                <a:ext uri="{FF2B5EF4-FFF2-40B4-BE49-F238E27FC236}">
                  <a16:creationId xmlns:a16="http://schemas.microsoft.com/office/drawing/2014/main" id="{DA09565B-2F73-4AC2-A1D8-427A3D8F79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701432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A22FED-EBA6-44C7-9DB6-FFDEA1B5AA27}"/>
                </a:ext>
              </a:extLst>
            </p:cNvPr>
            <p:cNvSpPr/>
            <p:nvPr/>
          </p:nvSpPr>
          <p:spPr>
            <a:xfrm>
              <a:off x="1993236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2020-06-20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Calendar">
              <a:extLst>
                <a:ext uri="{FF2B5EF4-FFF2-40B4-BE49-F238E27FC236}">
                  <a16:creationId xmlns:a16="http://schemas.microsoft.com/office/drawing/2014/main" id="{765F5DB1-01BA-4D35-988A-B4A1A4ED1F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69566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F2144A7-D4CC-42E6-B280-FA5452892EB6}"/>
                </a:ext>
              </a:extLst>
            </p:cNvPr>
            <p:cNvSpPr/>
            <p:nvPr/>
          </p:nvSpPr>
          <p:spPr>
            <a:xfrm>
              <a:off x="1846659" y="1398437"/>
              <a:ext cx="161863" cy="1826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Oval 42">
            <a:extLst>
              <a:ext uri="{FF2B5EF4-FFF2-40B4-BE49-F238E27FC236}">
                <a16:creationId xmlns:a16="http://schemas.microsoft.com/office/drawing/2014/main" id="{49E2C886-A946-4974-9363-25738139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89" y="276551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08F6CF9-FEB3-43E7-8089-7A34561C1718}"/>
              </a:ext>
            </a:extLst>
          </p:cNvPr>
          <p:cNvSpPr/>
          <p:nvPr/>
        </p:nvSpPr>
        <p:spPr>
          <a:xfrm>
            <a:off x="6152809" y="4460107"/>
            <a:ext cx="59130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90" name="Oval 42">
            <a:extLst>
              <a:ext uri="{FF2B5EF4-FFF2-40B4-BE49-F238E27FC236}">
                <a16:creationId xmlns:a16="http://schemas.microsoft.com/office/drawing/2014/main" id="{5B7AA72A-EF6D-43AF-92A6-A15B2E19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577" y="447211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91" name="Oval 42">
            <a:extLst>
              <a:ext uri="{FF2B5EF4-FFF2-40B4-BE49-F238E27FC236}">
                <a16:creationId xmlns:a16="http://schemas.microsoft.com/office/drawing/2014/main" id="{A9975760-158C-4219-9D86-B4ED8316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71" y="488539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92" name="Oval 42">
            <a:extLst>
              <a:ext uri="{FF2B5EF4-FFF2-40B4-BE49-F238E27FC236}">
                <a16:creationId xmlns:a16="http://schemas.microsoft.com/office/drawing/2014/main" id="{1F9AF657-0BCE-481D-8A40-BB100372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19" y="542190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93" name="Oval 42">
            <a:extLst>
              <a:ext uri="{FF2B5EF4-FFF2-40B4-BE49-F238E27FC236}">
                <a16:creationId xmlns:a16="http://schemas.microsoft.com/office/drawing/2014/main" id="{73B11952-E96D-4E00-8DA2-6C9335973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19" y="579435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97" name="Check" hidden="1">
            <a:extLst>
              <a:ext uri="{FF2B5EF4-FFF2-40B4-BE49-F238E27FC236}">
                <a16:creationId xmlns:a16="http://schemas.microsoft.com/office/drawing/2014/main" id="{4238EF5E-0363-4CDA-B1EA-784039EA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251" y="287759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Check" hidden="1">
            <a:extLst>
              <a:ext uri="{FF2B5EF4-FFF2-40B4-BE49-F238E27FC236}">
                <a16:creationId xmlns:a16="http://schemas.microsoft.com/office/drawing/2014/main" id="{00CC0825-D26D-4E63-8079-592C3D47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602" y="287759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Oval 42">
            <a:extLst>
              <a:ext uri="{FF2B5EF4-FFF2-40B4-BE49-F238E27FC236}">
                <a16:creationId xmlns:a16="http://schemas.microsoft.com/office/drawing/2014/main" id="{DB170189-DE52-4760-B200-7AFC5BA5B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436" y="3699391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BD6F30-84AB-4593-AD45-F38C2885B6D5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SC-0038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30B2B5-EA2D-4E27-ABE6-3ABF4020CB90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등록</a:t>
            </a:r>
          </a:p>
        </p:txBody>
      </p:sp>
      <p:sp>
        <p:nvSpPr>
          <p:cNvPr id="96" name="텍스트 개체 틀 91">
            <a:extLst>
              <a:ext uri="{FF2B5EF4-FFF2-40B4-BE49-F238E27FC236}">
                <a16:creationId xmlns:a16="http://schemas.microsoft.com/office/drawing/2014/main" id="{F85E69D0-7BC7-4C11-803F-8D0EE5467557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텍스트 개체 틀 92">
            <a:extLst>
              <a:ext uri="{FF2B5EF4-FFF2-40B4-BE49-F238E27FC236}">
                <a16:creationId xmlns:a16="http://schemas.microsoft.com/office/drawing/2014/main" id="{6986D815-B51F-49CB-94C2-90B447608799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BA496FCC-8CDD-44E7-9489-3CE77004C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6711"/>
              </p:ext>
            </p:extLst>
          </p:nvPr>
        </p:nvGraphicFramePr>
        <p:xfrm>
          <a:off x="7714668" y="781383"/>
          <a:ext cx="2024950" cy="213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제목 입력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내용은 오픈소스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Editor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이용하여 입력  가능하도록 구현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ts val="950"/>
                        </a:lnSpc>
                        <a:buFont typeface="+mj-lt"/>
                        <a:buNone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 기능 제공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첨부된 파일 삭제 처리 기능</a:t>
                      </a:r>
                      <a:endParaRPr kumimoji="0" lang="en-US" altLang="ko-KR" sz="8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0867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게시가간과 상관없이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최상단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노출 여부 제공</a:t>
                      </a:r>
                      <a:endParaRPr kumimoji="0" lang="en-US" altLang="ko-KR" sz="8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85039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메인화면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노출 기간 설정 기능</a:t>
                      </a:r>
                      <a:endParaRPr kumimoji="0" lang="en-US" altLang="ko-KR" sz="8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13911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2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55812" y="2003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91988"/>
              </p:ext>
            </p:extLst>
          </p:nvPr>
        </p:nvGraphicFramePr>
        <p:xfrm>
          <a:off x="748410" y="1475817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543734" y="1188363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87108" y="1222324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84435" y="1222324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sp>
        <p:nvSpPr>
          <p:cNvPr id="97" name="Check" hidden="1">
            <a:extLst>
              <a:ext uri="{FF2B5EF4-FFF2-40B4-BE49-F238E27FC236}">
                <a16:creationId xmlns:a16="http://schemas.microsoft.com/office/drawing/2014/main" id="{4238EF5E-0363-4CDA-B1EA-784039EA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251" y="287759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Check" hidden="1">
            <a:extLst>
              <a:ext uri="{FF2B5EF4-FFF2-40B4-BE49-F238E27FC236}">
                <a16:creationId xmlns:a16="http://schemas.microsoft.com/office/drawing/2014/main" id="{00CC0825-D26D-4E63-8079-592C3D47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602" y="287759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6ABB3560-D247-4AA8-8982-CA8D9E79A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49495"/>
              </p:ext>
            </p:extLst>
          </p:nvPr>
        </p:nvGraphicFramePr>
        <p:xfrm>
          <a:off x="1283855" y="2605306"/>
          <a:ext cx="5602871" cy="3376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48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2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첨부파일명</a:t>
                      </a:r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1.hwp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첨부파일명</a:t>
                      </a:r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2.pptx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2FD2DA-0C41-4D31-B8FB-59C295B62117}"/>
              </a:ext>
            </a:extLst>
          </p:cNvPr>
          <p:cNvSpPr/>
          <p:nvPr/>
        </p:nvSpPr>
        <p:spPr>
          <a:xfrm>
            <a:off x="6255508" y="2394903"/>
            <a:ext cx="576000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96" name="직사각형 69">
            <a:extLst>
              <a:ext uri="{FF2B5EF4-FFF2-40B4-BE49-F238E27FC236}">
                <a16:creationId xmlns:a16="http://schemas.microsoft.com/office/drawing/2014/main" id="{40B3EB52-6165-4AB5-97AC-895D5BBF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380" y="2683031"/>
            <a:ext cx="3920729" cy="1952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Oval 42">
            <a:extLst>
              <a:ext uri="{FF2B5EF4-FFF2-40B4-BE49-F238E27FC236}">
                <a16:creationId xmlns:a16="http://schemas.microsoft.com/office/drawing/2014/main" id="{1BD5B3F3-F782-43F3-9517-EC24C18B4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17" y="552105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99" name="Oval 42">
            <a:extLst>
              <a:ext uri="{FF2B5EF4-FFF2-40B4-BE49-F238E27FC236}">
                <a16:creationId xmlns:a16="http://schemas.microsoft.com/office/drawing/2014/main" id="{3427077A-51A1-449D-AB53-D1772F12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887" y="270254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01" name="직사각형 69">
            <a:extLst>
              <a:ext uri="{FF2B5EF4-FFF2-40B4-BE49-F238E27FC236}">
                <a16:creationId xmlns:a16="http://schemas.microsoft.com/office/drawing/2014/main" id="{C7B07495-FECA-46C1-83C6-1FAC9A7CF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380" y="3086377"/>
            <a:ext cx="3772789" cy="200532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Oval 42">
            <a:extLst>
              <a:ext uri="{FF2B5EF4-FFF2-40B4-BE49-F238E27FC236}">
                <a16:creationId xmlns:a16="http://schemas.microsoft.com/office/drawing/2014/main" id="{2C9B9A0F-D64A-4D97-8406-188F12148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887" y="355643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6380D2D6-E5CF-438F-B4B3-00B6A4B35700}"/>
              </a:ext>
            </a:extLst>
          </p:cNvPr>
          <p:cNvGrpSpPr/>
          <p:nvPr/>
        </p:nvGrpSpPr>
        <p:grpSpPr>
          <a:xfrm>
            <a:off x="6480403" y="3085928"/>
            <a:ext cx="145261" cy="2005776"/>
            <a:chOff x="7522250" y="761484"/>
            <a:chExt cx="84592" cy="98079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3E2D81B-DC0C-4697-A316-BC5A15C101A0}"/>
                </a:ext>
              </a:extLst>
            </p:cNvPr>
            <p:cNvSpPr/>
            <p:nvPr/>
          </p:nvSpPr>
          <p:spPr>
            <a:xfrm rot="5400000">
              <a:off x="7126149" y="1211524"/>
              <a:ext cx="876793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D868B3E-97D2-4922-ADD5-BA23FF873735}"/>
                </a:ext>
              </a:extLst>
            </p:cNvPr>
            <p:cNvSpPr/>
            <p:nvPr/>
          </p:nvSpPr>
          <p:spPr>
            <a:xfrm rot="5400000">
              <a:off x="7525854" y="757880"/>
              <a:ext cx="77383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68A24E7-6010-44EC-8A57-C945D1A3CE59}"/>
                </a:ext>
              </a:extLst>
            </p:cNvPr>
            <p:cNvSpPr/>
            <p:nvPr/>
          </p:nvSpPr>
          <p:spPr>
            <a:xfrm rot="5400000">
              <a:off x="7525854" y="1661291"/>
              <a:ext cx="77383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9A4C89B-90A5-431D-B4CB-371540E26F07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SC-0039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604E3-393F-4E22-A3D2-04DFE9777FC8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AE307E78-0361-46EA-84AD-CCA0034FA12A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B6B11DB9-D10C-4E09-9E6F-85889CC37225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8ADB055-4B19-4B99-B3E3-6AC9B952A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49716"/>
              </p:ext>
            </p:extLst>
          </p:nvPr>
        </p:nvGraphicFramePr>
        <p:xfrm>
          <a:off x="7714668" y="781383"/>
          <a:ext cx="2024950" cy="123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제목 입력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내용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ts val="950"/>
                        </a:lnSpc>
                        <a:buFont typeface="+mj-lt"/>
                        <a:buNone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첨부파일 리스트 제공하며</a:t>
                      </a:r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다운로드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78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00582" y="2233841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자주하는질문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77188"/>
              </p:ext>
            </p:extLst>
          </p:nvPr>
        </p:nvGraphicFramePr>
        <p:xfrm>
          <a:off x="693180" y="1618669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88504" y="1331215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31878" y="1365176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29205" y="1365176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299A0898-A1DF-40D3-B07A-F30E484DC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3424"/>
              </p:ext>
            </p:extLst>
          </p:nvPr>
        </p:nvGraphicFramePr>
        <p:xfrm>
          <a:off x="1200582" y="3419447"/>
          <a:ext cx="5522755" cy="162907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74055">
                  <a:extLst>
                    <a:ext uri="{9D8B030D-6E8A-4147-A177-3AD203B41FA5}">
                      <a16:colId xmlns:a16="http://schemas.microsoft.com/office/drawing/2014/main" val="16204514"/>
                    </a:ext>
                  </a:extLst>
                </a:gridCol>
                <a:gridCol w="3347224">
                  <a:extLst>
                    <a:ext uri="{9D8B030D-6E8A-4147-A177-3AD203B41FA5}">
                      <a16:colId xmlns:a16="http://schemas.microsoft.com/office/drawing/2014/main" val="864181614"/>
                    </a:ext>
                  </a:extLst>
                </a:gridCol>
                <a:gridCol w="1104682">
                  <a:extLst>
                    <a:ext uri="{9D8B030D-6E8A-4147-A177-3AD203B41FA5}">
                      <a16:colId xmlns:a16="http://schemas.microsoft.com/office/drawing/2014/main" val="2661077891"/>
                    </a:ext>
                  </a:extLst>
                </a:gridCol>
                <a:gridCol w="596794">
                  <a:extLst>
                    <a:ext uri="{9D8B030D-6E8A-4147-A177-3AD203B41FA5}">
                      <a16:colId xmlns:a16="http://schemas.microsoft.com/office/drawing/2014/main" val="1794210758"/>
                    </a:ext>
                  </a:extLst>
                </a:gridCol>
              </a:tblGrid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838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회원가입을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해야하나요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2021.10.10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68027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신청 말고 오프라인 신청도 가능한가요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2021.10.09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5199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재사용 되나요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2021.10.08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27948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87670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00119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78545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182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0F4DBE5-DC4B-4A70-88AA-8C7D9F3DD1F7}"/>
              </a:ext>
            </a:extLst>
          </p:cNvPr>
          <p:cNvSpPr/>
          <p:nvPr/>
        </p:nvSpPr>
        <p:spPr>
          <a:xfrm>
            <a:off x="1200583" y="2746514"/>
            <a:ext cx="5585474" cy="350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ACA064D-3AB6-4CA7-9349-98ABF00F59B8}"/>
              </a:ext>
            </a:extLst>
          </p:cNvPr>
          <p:cNvSpPr/>
          <p:nvPr/>
        </p:nvSpPr>
        <p:spPr>
          <a:xfrm>
            <a:off x="6144774" y="2851798"/>
            <a:ext cx="540000" cy="1512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2CEDC4-7D89-43D9-B6D2-049E569C5C0A}"/>
              </a:ext>
            </a:extLst>
          </p:cNvPr>
          <p:cNvSpPr/>
          <p:nvPr/>
        </p:nvSpPr>
        <p:spPr>
          <a:xfrm>
            <a:off x="6319899" y="3216985"/>
            <a:ext cx="576000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글작성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9578C59-7880-4C2E-9172-EBB740C5F6D7}"/>
              </a:ext>
            </a:extLst>
          </p:cNvPr>
          <p:cNvGrpSpPr/>
          <p:nvPr/>
        </p:nvGrpSpPr>
        <p:grpSpPr>
          <a:xfrm>
            <a:off x="4110578" y="2829525"/>
            <a:ext cx="1939368" cy="517914"/>
            <a:chOff x="3400001" y="1398918"/>
            <a:chExt cx="2352838" cy="517914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9ABA2AF-CB09-47B9-AA8A-27294B52C47A}"/>
                </a:ext>
              </a:extLst>
            </p:cNvPr>
            <p:cNvSpPr/>
            <p:nvPr/>
          </p:nvSpPr>
          <p:spPr>
            <a:xfrm>
              <a:off x="3400001" y="1398918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466AC46-CF65-4F5B-900E-07FA08EF8732}"/>
                </a:ext>
              </a:extLst>
            </p:cNvPr>
            <p:cNvSpPr/>
            <p:nvPr/>
          </p:nvSpPr>
          <p:spPr>
            <a:xfrm>
              <a:off x="4642676" y="1415354"/>
              <a:ext cx="1110163" cy="1505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FFD2986-BE68-46D6-9D47-BC7752BC4E81}"/>
                </a:ext>
              </a:extLst>
            </p:cNvPr>
            <p:cNvSpPr/>
            <p:nvPr/>
          </p:nvSpPr>
          <p:spPr>
            <a:xfrm>
              <a:off x="4422379" y="1415354"/>
              <a:ext cx="145874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9762A86-9738-4EDB-9C48-7B665B43BA45}"/>
                </a:ext>
              </a:extLst>
            </p:cNvPr>
            <p:cNvSpPr/>
            <p:nvPr/>
          </p:nvSpPr>
          <p:spPr>
            <a:xfrm>
              <a:off x="3918442" y="1415354"/>
              <a:ext cx="501116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82B1255-407D-4355-8983-AF917C6D09C9}"/>
                </a:ext>
              </a:extLst>
            </p:cNvPr>
            <p:cNvSpPr/>
            <p:nvPr/>
          </p:nvSpPr>
          <p:spPr>
            <a:xfrm>
              <a:off x="3918442" y="1565939"/>
              <a:ext cx="503938" cy="3508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endPara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2CE3C36-6E63-47F5-AC6B-CB0AEE857C8C}"/>
              </a:ext>
            </a:extLst>
          </p:cNvPr>
          <p:cNvGrpSpPr/>
          <p:nvPr/>
        </p:nvGrpSpPr>
        <p:grpSpPr>
          <a:xfrm>
            <a:off x="1252203" y="2830474"/>
            <a:ext cx="2491137" cy="215444"/>
            <a:chOff x="86397" y="1399867"/>
            <a:chExt cx="2540202" cy="21544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826D55B-B444-44FD-9680-081235732AAA}"/>
                </a:ext>
              </a:extLst>
            </p:cNvPr>
            <p:cNvSpPr/>
            <p:nvPr/>
          </p:nvSpPr>
          <p:spPr>
            <a:xfrm>
              <a:off x="668538" y="1416303"/>
              <a:ext cx="725788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2000-05-20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Calendar">
              <a:extLst>
                <a:ext uri="{FF2B5EF4-FFF2-40B4-BE49-F238E27FC236}">
                  <a16:creationId xmlns:a16="http://schemas.microsoft.com/office/drawing/2014/main" id="{EC2C6755-7B8B-4025-976B-69467D4CA18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18594" y="1416303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432D88C-A0DA-40CD-A5EB-6CFE322F9D4B}"/>
                </a:ext>
              </a:extLst>
            </p:cNvPr>
            <p:cNvSpPr/>
            <p:nvPr/>
          </p:nvSpPr>
          <p:spPr>
            <a:xfrm>
              <a:off x="1713010" y="1416303"/>
              <a:ext cx="725788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2020-06-20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Calendar">
              <a:extLst>
                <a:ext uri="{FF2B5EF4-FFF2-40B4-BE49-F238E27FC236}">
                  <a16:creationId xmlns:a16="http://schemas.microsoft.com/office/drawing/2014/main" id="{DADE6526-779F-4996-8D54-00B82EB1BC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74804" y="1416303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2BAC6B8-FB8F-4CDF-8CCD-0D0B7F96585D}"/>
                </a:ext>
              </a:extLst>
            </p:cNvPr>
            <p:cNvSpPr/>
            <p:nvPr/>
          </p:nvSpPr>
          <p:spPr>
            <a:xfrm>
              <a:off x="1560527" y="1416303"/>
              <a:ext cx="158193" cy="15179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9E3ED989-9FCA-4805-AC34-C14A9D66A2A4}"/>
                </a:ext>
              </a:extLst>
            </p:cNvPr>
            <p:cNvSpPr/>
            <p:nvPr/>
          </p:nvSpPr>
          <p:spPr>
            <a:xfrm>
              <a:off x="86397" y="1399867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조회기간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BB7C40F-DDF1-4BBE-8E2D-8418E798A742}"/>
              </a:ext>
            </a:extLst>
          </p:cNvPr>
          <p:cNvGrpSpPr/>
          <p:nvPr/>
        </p:nvGrpSpPr>
        <p:grpSpPr>
          <a:xfrm>
            <a:off x="6723336" y="3413786"/>
            <a:ext cx="174922" cy="1634733"/>
            <a:chOff x="7522250" y="790787"/>
            <a:chExt cx="84593" cy="95149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CC0575-FB83-4E50-AD47-543F4123E1F7}"/>
                </a:ext>
              </a:extLst>
            </p:cNvPr>
            <p:cNvSpPr/>
            <p:nvPr/>
          </p:nvSpPr>
          <p:spPr>
            <a:xfrm rot="5400000">
              <a:off x="7112756" y="1200281"/>
              <a:ext cx="901430" cy="82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4631DDB-101D-4DDC-9F22-D41BE61B9778}"/>
                </a:ext>
              </a:extLst>
            </p:cNvPr>
            <p:cNvSpPr/>
            <p:nvPr/>
          </p:nvSpPr>
          <p:spPr>
            <a:xfrm rot="5400000">
              <a:off x="7520083" y="796249"/>
              <a:ext cx="88926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6D6999D-AB97-4AE4-9331-0C34AAD69D1A}"/>
                </a:ext>
              </a:extLst>
            </p:cNvPr>
            <p:cNvSpPr/>
            <p:nvPr/>
          </p:nvSpPr>
          <p:spPr>
            <a:xfrm rot="5400000">
              <a:off x="7522597" y="1658032"/>
              <a:ext cx="83899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BBAF2D6-9225-4A87-B625-CDC376E4628B}"/>
              </a:ext>
            </a:extLst>
          </p:cNvPr>
          <p:cNvSpPr/>
          <p:nvPr/>
        </p:nvSpPr>
        <p:spPr>
          <a:xfrm>
            <a:off x="1200582" y="3611567"/>
            <a:ext cx="5484191" cy="14736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62" name="Oval 42">
            <a:extLst>
              <a:ext uri="{FF2B5EF4-FFF2-40B4-BE49-F238E27FC236}">
                <a16:creationId xmlns:a16="http://schemas.microsoft.com/office/drawing/2014/main" id="{0FEC2793-C021-433E-A2E5-2D14C265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83" y="266497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63" name="Oval 42">
            <a:extLst>
              <a:ext uri="{FF2B5EF4-FFF2-40B4-BE49-F238E27FC236}">
                <a16:creationId xmlns:a16="http://schemas.microsoft.com/office/drawing/2014/main" id="{BA6C3813-4A10-4989-9FB2-B7813A570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72" y="353933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64" name="Oval 42">
            <a:extLst>
              <a:ext uri="{FF2B5EF4-FFF2-40B4-BE49-F238E27FC236}">
                <a16:creationId xmlns:a16="http://schemas.microsoft.com/office/drawing/2014/main" id="{1D100CD4-3B9C-435F-9F8B-62F4C5C8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39" y="314009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F9D1FF3-5CE6-464C-B499-01D127637DF7}"/>
              </a:ext>
            </a:extLst>
          </p:cNvPr>
          <p:cNvSpPr/>
          <p:nvPr/>
        </p:nvSpPr>
        <p:spPr>
          <a:xfrm>
            <a:off x="1695345" y="3809917"/>
            <a:ext cx="227883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2C8EA6-F5A8-431C-B180-F10BEA735A42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SC-0040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0969C4-E05A-4324-AB1B-80839A989C0A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자주하는질문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텍스트 개체 틀 91">
            <a:extLst>
              <a:ext uri="{FF2B5EF4-FFF2-40B4-BE49-F238E27FC236}">
                <a16:creationId xmlns:a16="http://schemas.microsoft.com/office/drawing/2014/main" id="{AB64EF25-8549-454D-AC1A-E77AB82320D1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텍스트 개체 틀 92">
            <a:extLst>
              <a:ext uri="{FF2B5EF4-FFF2-40B4-BE49-F238E27FC236}">
                <a16:creationId xmlns:a16="http://schemas.microsoft.com/office/drawing/2014/main" id="{B74D62A6-D060-4CA6-A10C-C2C2CE5182CB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C1538A6-9612-4512-96B1-7DA726A59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2040"/>
              </p:ext>
            </p:extLst>
          </p:nvPr>
        </p:nvGraphicFramePr>
        <p:xfrm>
          <a:off x="7714668" y="781383"/>
          <a:ext cx="2024950" cy="134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검색서비스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정보에 대한 리스트제공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ts val="950"/>
                        </a:lnSpc>
                        <a:buFont typeface="+mj-lt"/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자주하는질문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등록버튼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기능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48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172995" y="217138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자주하는질문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01291"/>
              </p:ext>
            </p:extLst>
          </p:nvPr>
        </p:nvGraphicFramePr>
        <p:xfrm>
          <a:off x="665593" y="1556214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60917" y="1268760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04291" y="1302721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01618" y="1302721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9BC36F7-9738-4FB6-B0AB-805A5718B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03664"/>
              </p:ext>
            </p:extLst>
          </p:nvPr>
        </p:nvGraphicFramePr>
        <p:xfrm>
          <a:off x="1213170" y="2839503"/>
          <a:ext cx="5602871" cy="297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2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화면노출 여부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1506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3088FFC6-0F42-458A-9077-34AD973A354F}"/>
              </a:ext>
            </a:extLst>
          </p:cNvPr>
          <p:cNvGrpSpPr/>
          <p:nvPr/>
        </p:nvGrpSpPr>
        <p:grpSpPr>
          <a:xfrm>
            <a:off x="5570623" y="2629100"/>
            <a:ext cx="1190200" cy="147507"/>
            <a:chOff x="6387556" y="2714743"/>
            <a:chExt cx="1190200" cy="14750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FA25BE-C58E-416C-82A7-1418214ED449}"/>
                </a:ext>
              </a:extLst>
            </p:cNvPr>
            <p:cNvSpPr/>
            <p:nvPr/>
          </p:nvSpPr>
          <p:spPr>
            <a:xfrm>
              <a:off x="6387556" y="2714743"/>
              <a:ext cx="576000" cy="147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682604-F58C-4DF2-9952-F14E16E9C80B}"/>
                </a:ext>
              </a:extLst>
            </p:cNvPr>
            <p:cNvSpPr/>
            <p:nvPr/>
          </p:nvSpPr>
          <p:spPr>
            <a:xfrm>
              <a:off x="7001756" y="2714743"/>
              <a:ext cx="576000" cy="147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1162BEB4-81FF-4393-9D74-D05D7B15D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95" y="3217932"/>
            <a:ext cx="4079829" cy="2218134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4F5FDA18-E41E-48E6-902E-E1381BC6A18A}"/>
              </a:ext>
            </a:extLst>
          </p:cNvPr>
          <p:cNvGrpSpPr/>
          <p:nvPr/>
        </p:nvGrpSpPr>
        <p:grpSpPr>
          <a:xfrm>
            <a:off x="6564300" y="3754683"/>
            <a:ext cx="145845" cy="1555547"/>
            <a:chOff x="7522248" y="761484"/>
            <a:chExt cx="84594" cy="98079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476883A-14AA-4491-B6B2-9737D7DB2466}"/>
                </a:ext>
              </a:extLst>
            </p:cNvPr>
            <p:cNvSpPr/>
            <p:nvPr/>
          </p:nvSpPr>
          <p:spPr>
            <a:xfrm rot="5400000">
              <a:off x="7137871" y="1223246"/>
              <a:ext cx="853349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E6280F6-AF2C-4581-9095-72FD7BC0E0BC}"/>
                </a:ext>
              </a:extLst>
            </p:cNvPr>
            <p:cNvSpPr/>
            <p:nvPr/>
          </p:nvSpPr>
          <p:spPr>
            <a:xfrm rot="5400000">
              <a:off x="7513805" y="769927"/>
              <a:ext cx="101478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03BA57C-4FCD-4231-9FFC-EB7BA44DE548}"/>
                </a:ext>
              </a:extLst>
            </p:cNvPr>
            <p:cNvSpPr/>
            <p:nvPr/>
          </p:nvSpPr>
          <p:spPr>
            <a:xfrm rot="5400000">
              <a:off x="7525854" y="1661291"/>
              <a:ext cx="77383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49" name="직사각형 69">
            <a:extLst>
              <a:ext uri="{FF2B5EF4-FFF2-40B4-BE49-F238E27FC236}">
                <a16:creationId xmlns:a16="http://schemas.microsoft.com/office/drawing/2014/main" id="{ADB736C9-D2A2-451D-AC81-9CE3BE85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695" y="2912358"/>
            <a:ext cx="4079830" cy="1952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Option">
            <a:extLst>
              <a:ext uri="{FF2B5EF4-FFF2-40B4-BE49-F238E27FC236}">
                <a16:creationId xmlns:a16="http://schemas.microsoft.com/office/drawing/2014/main" id="{750B8841-C398-471E-8ADE-E8DF446B7B87}"/>
              </a:ext>
            </a:extLst>
          </p:cNvPr>
          <p:cNvGrpSpPr/>
          <p:nvPr/>
        </p:nvGrpSpPr>
        <p:grpSpPr>
          <a:xfrm>
            <a:off x="2659730" y="5593404"/>
            <a:ext cx="390943" cy="137795"/>
            <a:chOff x="1068388" y="1871026"/>
            <a:chExt cx="390943" cy="137795"/>
          </a:xfrm>
        </p:grpSpPr>
        <p:grpSp>
          <p:nvGrpSpPr>
            <p:cNvPr id="59" name="Option">
              <a:extLst>
                <a:ext uri="{FF2B5EF4-FFF2-40B4-BE49-F238E27FC236}">
                  <a16:creationId xmlns:a16="http://schemas.microsoft.com/office/drawing/2014/main" id="{20B1D65A-6390-46D7-B78E-3BFD84F1200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1" name="Circle">
                <a:extLst>
                  <a:ext uri="{FF2B5EF4-FFF2-40B4-BE49-F238E27FC236}">
                    <a16:creationId xmlns:a16="http://schemas.microsoft.com/office/drawing/2014/main" id="{E6592183-E894-4522-9B7D-C5DC317FA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Check" hidden="1">
                <a:extLst>
                  <a:ext uri="{FF2B5EF4-FFF2-40B4-BE49-F238E27FC236}">
                    <a16:creationId xmlns:a16="http://schemas.microsoft.com/office/drawing/2014/main" id="{DC990721-340A-4AD2-B71C-E4B5DD3C3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Text">
              <a:extLst>
                <a:ext uri="{FF2B5EF4-FFF2-40B4-BE49-F238E27FC236}">
                  <a16:creationId xmlns:a16="http://schemas.microsoft.com/office/drawing/2014/main" id="{3EA6E06B-E7A2-43A6-BEFF-B9291AD7A458}"/>
                </a:ext>
              </a:extLst>
            </p:cNvPr>
            <p:cNvSpPr txBox="1"/>
            <p:nvPr/>
          </p:nvSpPr>
          <p:spPr>
            <a:xfrm>
              <a:off x="1254147" y="1871026"/>
              <a:ext cx="205184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817AD402-F5F5-4330-BF1C-F285248EEB22}"/>
              </a:ext>
            </a:extLst>
          </p:cNvPr>
          <p:cNvGrpSpPr/>
          <p:nvPr/>
        </p:nvGrpSpPr>
        <p:grpSpPr>
          <a:xfrm>
            <a:off x="3467501" y="5593404"/>
            <a:ext cx="513857" cy="137795"/>
            <a:chOff x="1068388" y="1871026"/>
            <a:chExt cx="513857" cy="137795"/>
          </a:xfrm>
        </p:grpSpPr>
        <p:grpSp>
          <p:nvGrpSpPr>
            <p:cNvPr id="68" name="Option">
              <a:extLst>
                <a:ext uri="{FF2B5EF4-FFF2-40B4-BE49-F238E27FC236}">
                  <a16:creationId xmlns:a16="http://schemas.microsoft.com/office/drawing/2014/main" id="{42F348A5-927C-442B-B837-606751ADAE9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3E5337F9-7719-42EB-A655-B0554C8C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Check" hidden="1">
                <a:extLst>
                  <a:ext uri="{FF2B5EF4-FFF2-40B4-BE49-F238E27FC236}">
                    <a16:creationId xmlns:a16="http://schemas.microsoft.com/office/drawing/2014/main" id="{0D45A57D-A1FC-4E63-8FD2-0777E7064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Text">
              <a:extLst>
                <a:ext uri="{FF2B5EF4-FFF2-40B4-BE49-F238E27FC236}">
                  <a16:creationId xmlns:a16="http://schemas.microsoft.com/office/drawing/2014/main" id="{F921B6C3-F31D-43E3-92B1-120A1D889DDC}"/>
                </a:ext>
              </a:extLst>
            </p:cNvPr>
            <p:cNvSpPr txBox="1"/>
            <p:nvPr/>
          </p:nvSpPr>
          <p:spPr>
            <a:xfrm>
              <a:off x="1274468" y="1871026"/>
              <a:ext cx="307777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8" name="Oval 42">
            <a:extLst>
              <a:ext uri="{FF2B5EF4-FFF2-40B4-BE49-F238E27FC236}">
                <a16:creationId xmlns:a16="http://schemas.microsoft.com/office/drawing/2014/main" id="{49E2C886-A946-4974-9363-25738139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202" y="292494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92" name="Oval 42">
            <a:extLst>
              <a:ext uri="{FF2B5EF4-FFF2-40B4-BE49-F238E27FC236}">
                <a16:creationId xmlns:a16="http://schemas.microsoft.com/office/drawing/2014/main" id="{1F9AF657-0BCE-481D-8A40-BB100372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232" y="558134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97" name="Check" hidden="1">
            <a:extLst>
              <a:ext uri="{FF2B5EF4-FFF2-40B4-BE49-F238E27FC236}">
                <a16:creationId xmlns:a16="http://schemas.microsoft.com/office/drawing/2014/main" id="{4238EF5E-0363-4CDA-B1EA-784039EA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251" y="287759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Check" hidden="1">
            <a:extLst>
              <a:ext uri="{FF2B5EF4-FFF2-40B4-BE49-F238E27FC236}">
                <a16:creationId xmlns:a16="http://schemas.microsoft.com/office/drawing/2014/main" id="{00CC0825-D26D-4E63-8079-592C3D47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602" y="287759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Oval 42">
            <a:extLst>
              <a:ext uri="{FF2B5EF4-FFF2-40B4-BE49-F238E27FC236}">
                <a16:creationId xmlns:a16="http://schemas.microsoft.com/office/drawing/2014/main" id="{DB170189-DE52-4760-B200-7AFC5BA5B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849" y="385882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AF3833-D511-4055-89B8-B5AB855F928A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SC-0041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DFB819-6B32-41C7-AAE3-CA70ADD3BB68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자주하는질문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36" name="텍스트 개체 틀 91">
            <a:extLst>
              <a:ext uri="{FF2B5EF4-FFF2-40B4-BE49-F238E27FC236}">
                <a16:creationId xmlns:a16="http://schemas.microsoft.com/office/drawing/2014/main" id="{C550A946-85EE-4D4E-AD7B-62A9F5438263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텍스트 개체 틀 92">
            <a:extLst>
              <a:ext uri="{FF2B5EF4-FFF2-40B4-BE49-F238E27FC236}">
                <a16:creationId xmlns:a16="http://schemas.microsoft.com/office/drawing/2014/main" id="{7873966B-2F4A-449D-9993-CF658E2E9446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4DC1B14-3896-46DE-8937-B82F1C8CE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52761"/>
              </p:ext>
            </p:extLst>
          </p:nvPr>
        </p:nvGraphicFramePr>
        <p:xfrm>
          <a:off x="7714668" y="781383"/>
          <a:ext cx="2024950" cy="1610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자주하는질문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제목 입력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내용은 오픈소스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Editor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이용하여 입력  가능하도록 구현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 기능 제공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화면노출 여부                                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(Y),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(N)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4658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9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128574" y="2227979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자주하는질문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75690"/>
              </p:ext>
            </p:extLst>
          </p:nvPr>
        </p:nvGraphicFramePr>
        <p:xfrm>
          <a:off x="621172" y="1583318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16496" y="1295864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4959870" y="1329825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257197" y="1329825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9BC36F7-9738-4FB6-B0AB-805A5718B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56559"/>
              </p:ext>
            </p:extLst>
          </p:nvPr>
        </p:nvGraphicFramePr>
        <p:xfrm>
          <a:off x="1168749" y="2896096"/>
          <a:ext cx="5602871" cy="275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61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화면노출 여부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1506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3088FFC6-0F42-458A-9077-34AD973A354F}"/>
              </a:ext>
            </a:extLst>
          </p:cNvPr>
          <p:cNvGrpSpPr/>
          <p:nvPr/>
        </p:nvGrpSpPr>
        <p:grpSpPr>
          <a:xfrm>
            <a:off x="5526202" y="2685693"/>
            <a:ext cx="1190200" cy="147507"/>
            <a:chOff x="6387556" y="2714743"/>
            <a:chExt cx="1190200" cy="14750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FA25BE-C58E-416C-82A7-1418214ED449}"/>
                </a:ext>
              </a:extLst>
            </p:cNvPr>
            <p:cNvSpPr/>
            <p:nvPr/>
          </p:nvSpPr>
          <p:spPr>
            <a:xfrm>
              <a:off x="6387556" y="2714743"/>
              <a:ext cx="576000" cy="147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682604-F58C-4DF2-9952-F14E16E9C80B}"/>
                </a:ext>
              </a:extLst>
            </p:cNvPr>
            <p:cNvSpPr/>
            <p:nvPr/>
          </p:nvSpPr>
          <p:spPr>
            <a:xfrm>
              <a:off x="7001756" y="2714743"/>
              <a:ext cx="576000" cy="147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grpSp>
        <p:nvGrpSpPr>
          <p:cNvPr id="58" name="Option">
            <a:extLst>
              <a:ext uri="{FF2B5EF4-FFF2-40B4-BE49-F238E27FC236}">
                <a16:creationId xmlns:a16="http://schemas.microsoft.com/office/drawing/2014/main" id="{750B8841-C398-471E-8ADE-E8DF446B7B87}"/>
              </a:ext>
            </a:extLst>
          </p:cNvPr>
          <p:cNvGrpSpPr/>
          <p:nvPr/>
        </p:nvGrpSpPr>
        <p:grpSpPr>
          <a:xfrm>
            <a:off x="2615309" y="5446769"/>
            <a:ext cx="390943" cy="137795"/>
            <a:chOff x="1068388" y="1871026"/>
            <a:chExt cx="390943" cy="137795"/>
          </a:xfrm>
        </p:grpSpPr>
        <p:grpSp>
          <p:nvGrpSpPr>
            <p:cNvPr id="59" name="Option">
              <a:extLst>
                <a:ext uri="{FF2B5EF4-FFF2-40B4-BE49-F238E27FC236}">
                  <a16:creationId xmlns:a16="http://schemas.microsoft.com/office/drawing/2014/main" id="{20B1D65A-6390-46D7-B78E-3BFD84F1200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1" name="Circle">
                <a:extLst>
                  <a:ext uri="{FF2B5EF4-FFF2-40B4-BE49-F238E27FC236}">
                    <a16:creationId xmlns:a16="http://schemas.microsoft.com/office/drawing/2014/main" id="{E6592183-E894-4522-9B7D-C5DC317FA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Check" hidden="1">
                <a:extLst>
                  <a:ext uri="{FF2B5EF4-FFF2-40B4-BE49-F238E27FC236}">
                    <a16:creationId xmlns:a16="http://schemas.microsoft.com/office/drawing/2014/main" id="{DC990721-340A-4AD2-B71C-E4B5DD3C3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Text">
              <a:extLst>
                <a:ext uri="{FF2B5EF4-FFF2-40B4-BE49-F238E27FC236}">
                  <a16:creationId xmlns:a16="http://schemas.microsoft.com/office/drawing/2014/main" id="{3EA6E06B-E7A2-43A6-BEFF-B9291AD7A458}"/>
                </a:ext>
              </a:extLst>
            </p:cNvPr>
            <p:cNvSpPr txBox="1"/>
            <p:nvPr/>
          </p:nvSpPr>
          <p:spPr>
            <a:xfrm>
              <a:off x="1254147" y="1871026"/>
              <a:ext cx="205184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817AD402-F5F5-4330-BF1C-F285248EEB22}"/>
              </a:ext>
            </a:extLst>
          </p:cNvPr>
          <p:cNvGrpSpPr/>
          <p:nvPr/>
        </p:nvGrpSpPr>
        <p:grpSpPr>
          <a:xfrm>
            <a:off x="3423080" y="5446769"/>
            <a:ext cx="513857" cy="137795"/>
            <a:chOff x="1068388" y="1871026"/>
            <a:chExt cx="513857" cy="137795"/>
          </a:xfrm>
        </p:grpSpPr>
        <p:grpSp>
          <p:nvGrpSpPr>
            <p:cNvPr id="68" name="Option">
              <a:extLst>
                <a:ext uri="{FF2B5EF4-FFF2-40B4-BE49-F238E27FC236}">
                  <a16:creationId xmlns:a16="http://schemas.microsoft.com/office/drawing/2014/main" id="{42F348A5-927C-442B-B837-606751ADAE9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3E5337F9-7719-42EB-A655-B0554C8C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Check" hidden="1">
                <a:extLst>
                  <a:ext uri="{FF2B5EF4-FFF2-40B4-BE49-F238E27FC236}">
                    <a16:creationId xmlns:a16="http://schemas.microsoft.com/office/drawing/2014/main" id="{0D45A57D-A1FC-4E63-8FD2-0777E7064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Text">
              <a:extLst>
                <a:ext uri="{FF2B5EF4-FFF2-40B4-BE49-F238E27FC236}">
                  <a16:creationId xmlns:a16="http://schemas.microsoft.com/office/drawing/2014/main" id="{F921B6C3-F31D-43E3-92B1-120A1D889DDC}"/>
                </a:ext>
              </a:extLst>
            </p:cNvPr>
            <p:cNvSpPr txBox="1"/>
            <p:nvPr/>
          </p:nvSpPr>
          <p:spPr>
            <a:xfrm>
              <a:off x="1274468" y="1871026"/>
              <a:ext cx="307777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2" name="Oval 42">
            <a:extLst>
              <a:ext uri="{FF2B5EF4-FFF2-40B4-BE49-F238E27FC236}">
                <a16:creationId xmlns:a16="http://schemas.microsoft.com/office/drawing/2014/main" id="{1F9AF657-0BCE-481D-8A40-BB100372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811" y="543470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97" name="Check" hidden="1">
            <a:extLst>
              <a:ext uri="{FF2B5EF4-FFF2-40B4-BE49-F238E27FC236}">
                <a16:creationId xmlns:a16="http://schemas.microsoft.com/office/drawing/2014/main" id="{4238EF5E-0363-4CDA-B1EA-784039EA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251" y="287759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Check" hidden="1">
            <a:extLst>
              <a:ext uri="{FF2B5EF4-FFF2-40B4-BE49-F238E27FC236}">
                <a16:creationId xmlns:a16="http://schemas.microsoft.com/office/drawing/2014/main" id="{00CC0825-D26D-4E63-8079-592C3D47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602" y="287759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직사각형 69">
            <a:extLst>
              <a:ext uri="{FF2B5EF4-FFF2-40B4-BE49-F238E27FC236}">
                <a16:creationId xmlns:a16="http://schemas.microsoft.com/office/drawing/2014/main" id="{B91182B6-ED2A-4F11-B895-CB51038B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052" y="2959863"/>
            <a:ext cx="3854875" cy="1952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69">
            <a:extLst>
              <a:ext uri="{FF2B5EF4-FFF2-40B4-BE49-F238E27FC236}">
                <a16:creationId xmlns:a16="http://schemas.microsoft.com/office/drawing/2014/main" id="{890DC779-E670-4FE8-86C3-DD1A29C3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910" y="3294634"/>
            <a:ext cx="3886816" cy="19447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485055-D80A-44BE-A06D-AB62176A7968}"/>
              </a:ext>
            </a:extLst>
          </p:cNvPr>
          <p:cNvGrpSpPr/>
          <p:nvPr/>
        </p:nvGrpSpPr>
        <p:grpSpPr>
          <a:xfrm>
            <a:off x="6482731" y="3294631"/>
            <a:ext cx="190072" cy="1944761"/>
            <a:chOff x="7522250" y="761483"/>
            <a:chExt cx="84593" cy="98079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EB40C29-B3BE-4750-BA83-B5FF25E7ECEE}"/>
                </a:ext>
              </a:extLst>
            </p:cNvPr>
            <p:cNvSpPr/>
            <p:nvPr/>
          </p:nvSpPr>
          <p:spPr>
            <a:xfrm rot="5400000">
              <a:off x="7126149" y="1211524"/>
              <a:ext cx="876793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02A3C5C-DD06-42E6-90F4-6F2DED089E86}"/>
                </a:ext>
              </a:extLst>
            </p:cNvPr>
            <p:cNvSpPr/>
            <p:nvPr/>
          </p:nvSpPr>
          <p:spPr>
            <a:xfrm rot="5400000">
              <a:off x="7527305" y="756428"/>
              <a:ext cx="7448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ADD33BD-F547-43A6-9365-233AE690278F}"/>
                </a:ext>
              </a:extLst>
            </p:cNvPr>
            <p:cNvSpPr/>
            <p:nvPr/>
          </p:nvSpPr>
          <p:spPr>
            <a:xfrm rot="5400000">
              <a:off x="7529020" y="1664457"/>
              <a:ext cx="7105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05" name="Oval 42">
            <a:extLst>
              <a:ext uri="{FF2B5EF4-FFF2-40B4-BE49-F238E27FC236}">
                <a16:creationId xmlns:a16="http://schemas.microsoft.com/office/drawing/2014/main" id="{DB170189-DE52-4760-B200-7AFC5BA5B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428" y="391541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8" name="Oval 42">
            <a:extLst>
              <a:ext uri="{FF2B5EF4-FFF2-40B4-BE49-F238E27FC236}">
                <a16:creationId xmlns:a16="http://schemas.microsoft.com/office/drawing/2014/main" id="{49E2C886-A946-4974-9363-25738139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781" y="2981537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4FDF33-7B57-4399-8A44-13ED2FA5A19A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SC-0042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6288B-411D-4893-BEE0-0331C0A06B46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자주하는질문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</a:t>
            </a:r>
          </a:p>
        </p:txBody>
      </p:sp>
      <p:sp>
        <p:nvSpPr>
          <p:cNvPr id="46" name="텍스트 개체 틀 91">
            <a:extLst>
              <a:ext uri="{FF2B5EF4-FFF2-40B4-BE49-F238E27FC236}">
                <a16:creationId xmlns:a16="http://schemas.microsoft.com/office/drawing/2014/main" id="{D1893571-BB5E-48CD-BD49-E607551189D2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텍스트 개체 틀 92">
            <a:extLst>
              <a:ext uri="{FF2B5EF4-FFF2-40B4-BE49-F238E27FC236}">
                <a16:creationId xmlns:a16="http://schemas.microsoft.com/office/drawing/2014/main" id="{0E951966-4843-44B4-9A7E-A83D30CC9855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F4AFA6C-EE1D-44D0-BD64-1B84AFF4B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92011"/>
              </p:ext>
            </p:extLst>
          </p:nvPr>
        </p:nvGraphicFramePr>
        <p:xfrm>
          <a:off x="7714668" y="781383"/>
          <a:ext cx="2024950" cy="1610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자주하는질문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제목 입력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내용은 오픈소스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Editor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이용하여 입력  가능하도록 구현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 기능 제공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화면노출 여부                                 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(Y),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(N)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4658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10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00582" y="1939947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배너관리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/>
        </p:nvGraphicFramePr>
        <p:xfrm>
          <a:off x="693180" y="1412198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88504" y="1124744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31878" y="1158705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29205" y="1158705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793AB6-23BC-452B-82D5-954A45EA005E}"/>
              </a:ext>
            </a:extLst>
          </p:cNvPr>
          <p:cNvSpPr/>
          <p:nvPr/>
        </p:nvSpPr>
        <p:spPr>
          <a:xfrm>
            <a:off x="1250823" y="2550804"/>
            <a:ext cx="5530258" cy="165905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34">
            <a:extLst>
              <a:ext uri="{FF2B5EF4-FFF2-40B4-BE49-F238E27FC236}">
                <a16:creationId xmlns:a16="http://schemas.microsoft.com/office/drawing/2014/main" id="{AF3A0EFC-0BA7-4303-AEC2-6FAD2C49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28" y="2295573"/>
            <a:ext cx="90601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상단배너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896B6B3-0F9B-4C3B-A754-E2DFE4D86472}"/>
              </a:ext>
            </a:extLst>
          </p:cNvPr>
          <p:cNvSpPr/>
          <p:nvPr/>
        </p:nvSpPr>
        <p:spPr>
          <a:xfrm>
            <a:off x="1247754" y="2831172"/>
            <a:ext cx="1761027" cy="13334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86" name="Oval 42">
            <a:extLst>
              <a:ext uri="{FF2B5EF4-FFF2-40B4-BE49-F238E27FC236}">
                <a16:creationId xmlns:a16="http://schemas.microsoft.com/office/drawing/2014/main" id="{DD4C3968-13B9-4A04-A817-DFF2CC6D4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86" y="363591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F26CD68B-1D4C-4620-8A75-AD323AFE8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2403"/>
              </p:ext>
            </p:extLst>
          </p:nvPr>
        </p:nvGraphicFramePr>
        <p:xfrm>
          <a:off x="3096463" y="2861033"/>
          <a:ext cx="3584729" cy="1273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2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배너명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09537"/>
                  </a:ext>
                </a:extLst>
              </a:tr>
              <a:tr h="42452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2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" name="직사각형 78">
            <a:extLst>
              <a:ext uri="{FF2B5EF4-FFF2-40B4-BE49-F238E27FC236}">
                <a16:creationId xmlns:a16="http://schemas.microsoft.com/office/drawing/2014/main" id="{51E8AC45-34A8-468C-8A4A-CE346838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912" y="3815682"/>
            <a:ext cx="2422196" cy="2253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Oval 42">
            <a:extLst>
              <a:ext uri="{FF2B5EF4-FFF2-40B4-BE49-F238E27FC236}">
                <a16:creationId xmlns:a16="http://schemas.microsoft.com/office/drawing/2014/main" id="{876AECC1-96C3-4075-A2EF-CAB07EFC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45" y="2627621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08" name="Oval 42">
            <a:extLst>
              <a:ext uri="{FF2B5EF4-FFF2-40B4-BE49-F238E27FC236}">
                <a16:creationId xmlns:a16="http://schemas.microsoft.com/office/drawing/2014/main" id="{A6C3FD59-E8EA-4B49-957B-B02EEA52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402" y="288849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5EFE61-4251-40B0-8D1B-50AB65490091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SC-0036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814DFDC-3B63-48E7-B242-3DA3590E660C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배너관리</a:t>
            </a:r>
          </a:p>
        </p:txBody>
      </p:sp>
      <p:sp>
        <p:nvSpPr>
          <p:cNvPr id="137" name="텍스트 개체 틀 91">
            <a:extLst>
              <a:ext uri="{FF2B5EF4-FFF2-40B4-BE49-F238E27FC236}">
                <a16:creationId xmlns:a16="http://schemas.microsoft.com/office/drawing/2014/main" id="{D6F8127A-427B-40B4-AD5A-E224A117362E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텍스트 개체 틀 92">
            <a:extLst>
              <a:ext uri="{FF2B5EF4-FFF2-40B4-BE49-F238E27FC236}">
                <a16:creationId xmlns:a16="http://schemas.microsoft.com/office/drawing/2014/main" id="{253E6C69-1AE7-482D-AE9D-FF245F298FDE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93F3CE4B-06FF-4C55-B3AF-014BDFA36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54362"/>
              </p:ext>
            </p:extLst>
          </p:nvPr>
        </p:nvGraphicFramePr>
        <p:xfrm>
          <a:off x="7714668" y="781383"/>
          <a:ext cx="2024950" cy="213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메인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상단배너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등록된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상단배너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그리드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선택시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 내용 수정 가능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추가 버튼 클릭 시 신규 배너 추가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(*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추가할 수 있는 건수는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20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건 제한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상단배너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배너 정보 입력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 삭제 및 저장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 </a:t>
                      </a:r>
                      <a:r>
                        <a:rPr kumimoji="0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하단배너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배너 정보 입력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 저장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(*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하단 배너는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FIX)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0" name="직사각형 77">
            <a:extLst>
              <a:ext uri="{FF2B5EF4-FFF2-40B4-BE49-F238E27FC236}">
                <a16:creationId xmlns:a16="http://schemas.microsoft.com/office/drawing/2014/main" id="{29F9A0BD-F521-43C5-9E8D-4C3E4ECE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912" y="3374890"/>
            <a:ext cx="2161232" cy="23744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1E07F83-558C-4782-9A59-33D236102CC5}"/>
              </a:ext>
            </a:extLst>
          </p:cNvPr>
          <p:cNvGrpSpPr/>
          <p:nvPr/>
        </p:nvGrpSpPr>
        <p:grpSpPr>
          <a:xfrm>
            <a:off x="6377487" y="3377815"/>
            <a:ext cx="222852" cy="234518"/>
            <a:chOff x="3121271" y="5010368"/>
            <a:chExt cx="160340" cy="15179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F22302F-F22C-47B2-BCFB-3E833FF529B0}"/>
                </a:ext>
              </a:extLst>
            </p:cNvPr>
            <p:cNvSpPr/>
            <p:nvPr/>
          </p:nvSpPr>
          <p:spPr>
            <a:xfrm>
              <a:off x="3121271" y="5010368"/>
              <a:ext cx="160340" cy="151795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91" name="그림 90" descr="File:Magnifying glass icon.svg - Wikimedia Commons">
              <a:extLst>
                <a:ext uri="{FF2B5EF4-FFF2-40B4-BE49-F238E27FC236}">
                  <a16:creationId xmlns:a16="http://schemas.microsoft.com/office/drawing/2014/main" id="{185B9B13-9311-48D8-BCF8-8A9FA01B3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241" y="5030356"/>
              <a:ext cx="122400" cy="122400"/>
            </a:xfrm>
            <a:prstGeom prst="rect">
              <a:avLst/>
            </a:prstGeom>
          </p:spPr>
        </p:pic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4B32AF3-0C1A-455B-9EA4-2690108EFC0F}"/>
              </a:ext>
            </a:extLst>
          </p:cNvPr>
          <p:cNvSpPr/>
          <p:nvPr/>
        </p:nvSpPr>
        <p:spPr>
          <a:xfrm>
            <a:off x="2532647" y="2606439"/>
            <a:ext cx="391589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F60FEC9C-329D-4E4F-A480-75B835475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53242"/>
              </p:ext>
            </p:extLst>
          </p:nvPr>
        </p:nvGraphicFramePr>
        <p:xfrm>
          <a:off x="1294044" y="2859117"/>
          <a:ext cx="1689634" cy="127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메인배너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메인배너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메인배너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7550"/>
                  </a:ext>
                </a:extLst>
              </a:tr>
              <a:tr h="2177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메인배너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6" marR="91466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67006"/>
                  </a:ext>
                </a:extLst>
              </a:tr>
            </a:tbl>
          </a:graphicData>
        </a:graphic>
      </p:graphicFrame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7E52643-8D82-4029-A9F7-7423EE9202F5}"/>
              </a:ext>
            </a:extLst>
          </p:cNvPr>
          <p:cNvGrpSpPr/>
          <p:nvPr/>
        </p:nvGrpSpPr>
        <p:grpSpPr>
          <a:xfrm>
            <a:off x="2843235" y="3176936"/>
            <a:ext cx="135355" cy="960497"/>
            <a:chOff x="7522250" y="761483"/>
            <a:chExt cx="84593" cy="98079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73F989A-50EF-4C26-BF14-E85D8478C8D7}"/>
                </a:ext>
              </a:extLst>
            </p:cNvPr>
            <p:cNvSpPr/>
            <p:nvPr/>
          </p:nvSpPr>
          <p:spPr>
            <a:xfrm rot="5400000">
              <a:off x="7126149" y="1211524"/>
              <a:ext cx="876793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2C84AC2-18A0-4433-B805-E14007E6718B}"/>
                </a:ext>
              </a:extLst>
            </p:cNvPr>
            <p:cNvSpPr/>
            <p:nvPr/>
          </p:nvSpPr>
          <p:spPr>
            <a:xfrm rot="5400000">
              <a:off x="7527305" y="756428"/>
              <a:ext cx="7448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4CD1FE4-E6CB-419D-B394-1A076188CDB7}"/>
                </a:ext>
              </a:extLst>
            </p:cNvPr>
            <p:cNvSpPr/>
            <p:nvPr/>
          </p:nvSpPr>
          <p:spPr>
            <a:xfrm rot="5400000">
              <a:off x="7529020" y="1664457"/>
              <a:ext cx="7105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42" name="직사각형 78">
            <a:extLst>
              <a:ext uri="{FF2B5EF4-FFF2-40B4-BE49-F238E27FC236}">
                <a16:creationId xmlns:a16="http://schemas.microsoft.com/office/drawing/2014/main" id="{0B8F0A78-2D61-4883-BA2A-AA0A6671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912" y="2975783"/>
            <a:ext cx="2420319" cy="2253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3952F5C-5B9C-4257-875F-59586FA1394B}"/>
              </a:ext>
            </a:extLst>
          </p:cNvPr>
          <p:cNvSpPr/>
          <p:nvPr/>
        </p:nvSpPr>
        <p:spPr>
          <a:xfrm>
            <a:off x="1250101" y="4569410"/>
            <a:ext cx="5530258" cy="18479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직사각형 34">
            <a:extLst>
              <a:ext uri="{FF2B5EF4-FFF2-40B4-BE49-F238E27FC236}">
                <a16:creationId xmlns:a16="http://schemas.microsoft.com/office/drawing/2014/main" id="{C2EB54BC-B2BF-4066-81BD-FEE872D8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06" y="4314179"/>
            <a:ext cx="90601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하단배너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A0CFA66F-1D44-4C14-8B93-DFCBCBA8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7205"/>
              </p:ext>
            </p:extLst>
          </p:nvPr>
        </p:nvGraphicFramePr>
        <p:xfrm>
          <a:off x="1354725" y="4898790"/>
          <a:ext cx="5326467" cy="64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760">
                  <a:extLst>
                    <a:ext uri="{9D8B030D-6E8A-4147-A177-3AD203B41FA5}">
                      <a16:colId xmlns:a16="http://schemas.microsoft.com/office/drawing/2014/main" val="3259460421"/>
                    </a:ext>
                  </a:extLst>
                </a:gridCol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9" name="직사각형 78">
            <a:extLst>
              <a:ext uri="{FF2B5EF4-FFF2-40B4-BE49-F238E27FC236}">
                <a16:creationId xmlns:a16="http://schemas.microsoft.com/office/drawing/2014/main" id="{7D5DA807-4C02-46D2-AA18-9909C0F0A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357" y="5277405"/>
            <a:ext cx="3495616" cy="2253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77">
            <a:extLst>
              <a:ext uri="{FF2B5EF4-FFF2-40B4-BE49-F238E27FC236}">
                <a16:creationId xmlns:a16="http://schemas.microsoft.com/office/drawing/2014/main" id="{458C6F52-84DE-4EE0-BDD1-21CE036D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357" y="4944054"/>
            <a:ext cx="3199170" cy="23744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1245130D-1282-41AC-A2F5-D2DE2E0CE480}"/>
              </a:ext>
            </a:extLst>
          </p:cNvPr>
          <p:cNvGrpSpPr/>
          <p:nvPr/>
        </p:nvGrpSpPr>
        <p:grpSpPr>
          <a:xfrm>
            <a:off x="6350328" y="4946979"/>
            <a:ext cx="222852" cy="234518"/>
            <a:chOff x="3121271" y="5010368"/>
            <a:chExt cx="160340" cy="15179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F93EBB6-C285-4133-8F22-759246E7600D}"/>
                </a:ext>
              </a:extLst>
            </p:cNvPr>
            <p:cNvSpPr/>
            <p:nvPr/>
          </p:nvSpPr>
          <p:spPr>
            <a:xfrm>
              <a:off x="3121271" y="5010368"/>
              <a:ext cx="160340" cy="151795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53" name="그림 152" descr="File:Magnifying glass icon.svg - Wikimedia Commons">
              <a:extLst>
                <a:ext uri="{FF2B5EF4-FFF2-40B4-BE49-F238E27FC236}">
                  <a16:creationId xmlns:a16="http://schemas.microsoft.com/office/drawing/2014/main" id="{97F53EB5-BC4A-4E4B-BE85-B285CA275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241" y="5030356"/>
              <a:ext cx="122400" cy="122400"/>
            </a:xfrm>
            <a:prstGeom prst="rect">
              <a:avLst/>
            </a:prstGeom>
          </p:spPr>
        </p:pic>
      </p:grpSp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id="{CDA88FC7-2651-4712-85CC-E1F2DA34B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868"/>
              </p:ext>
            </p:extLst>
          </p:nvPr>
        </p:nvGraphicFramePr>
        <p:xfrm>
          <a:off x="1354725" y="5672179"/>
          <a:ext cx="5326467" cy="64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760">
                  <a:extLst>
                    <a:ext uri="{9D8B030D-6E8A-4147-A177-3AD203B41FA5}">
                      <a16:colId xmlns:a16="http://schemas.microsoft.com/office/drawing/2014/main" val="3259460421"/>
                    </a:ext>
                  </a:extLst>
                </a:gridCol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5" marR="91435" marT="45729" marB="4572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" name="직사각형 78">
            <a:extLst>
              <a:ext uri="{FF2B5EF4-FFF2-40B4-BE49-F238E27FC236}">
                <a16:creationId xmlns:a16="http://schemas.microsoft.com/office/drawing/2014/main" id="{CC8EFA53-3B98-44FC-920E-94FE272C2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357" y="6050794"/>
            <a:ext cx="3495616" cy="2253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77">
            <a:extLst>
              <a:ext uri="{FF2B5EF4-FFF2-40B4-BE49-F238E27FC236}">
                <a16:creationId xmlns:a16="http://schemas.microsoft.com/office/drawing/2014/main" id="{AA30D580-02CB-48FD-96B5-7D62AD6F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357" y="5717443"/>
            <a:ext cx="3199170" cy="23744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85513D3-3169-4AD1-9462-46431A8E436A}"/>
              </a:ext>
            </a:extLst>
          </p:cNvPr>
          <p:cNvGrpSpPr/>
          <p:nvPr/>
        </p:nvGrpSpPr>
        <p:grpSpPr>
          <a:xfrm>
            <a:off x="6350328" y="5720368"/>
            <a:ext cx="222852" cy="234518"/>
            <a:chOff x="3121271" y="5010368"/>
            <a:chExt cx="160340" cy="15179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097498A-B5EB-4E08-B10A-1AD32966E878}"/>
                </a:ext>
              </a:extLst>
            </p:cNvPr>
            <p:cNvSpPr/>
            <p:nvPr/>
          </p:nvSpPr>
          <p:spPr>
            <a:xfrm>
              <a:off x="3121271" y="5010368"/>
              <a:ext cx="160340" cy="151795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59" name="그림 158" descr="File:Magnifying glass icon.svg - Wikimedia Commons">
              <a:extLst>
                <a:ext uri="{FF2B5EF4-FFF2-40B4-BE49-F238E27FC236}">
                  <a16:creationId xmlns:a16="http://schemas.microsoft.com/office/drawing/2014/main" id="{08528B23-CA72-4E91-8303-F231C5CD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241" y="5030356"/>
              <a:ext cx="122400" cy="122400"/>
            </a:xfrm>
            <a:prstGeom prst="rect">
              <a:avLst/>
            </a:prstGeom>
          </p:spPr>
        </p:pic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C61AA1D-C646-42AC-ADE3-04594687EFF1}"/>
              </a:ext>
            </a:extLst>
          </p:cNvPr>
          <p:cNvSpPr/>
          <p:nvPr/>
        </p:nvSpPr>
        <p:spPr>
          <a:xfrm>
            <a:off x="3074908" y="2834830"/>
            <a:ext cx="3647184" cy="13334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62" name="Oval 42">
            <a:extLst>
              <a:ext uri="{FF2B5EF4-FFF2-40B4-BE49-F238E27FC236}">
                <a16:creationId xmlns:a16="http://schemas.microsoft.com/office/drawing/2014/main" id="{CB69B4F0-9A7E-4369-80F8-4CDD2C40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153" y="4940722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3E6A2E1-FA72-468A-B03B-9D392C281178}"/>
              </a:ext>
            </a:extLst>
          </p:cNvPr>
          <p:cNvSpPr/>
          <p:nvPr/>
        </p:nvSpPr>
        <p:spPr>
          <a:xfrm>
            <a:off x="1304702" y="4861053"/>
            <a:ext cx="5417390" cy="15125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7E724CE-1146-4260-BA70-7192FD5C41F8}"/>
              </a:ext>
            </a:extLst>
          </p:cNvPr>
          <p:cNvSpPr/>
          <p:nvPr/>
        </p:nvSpPr>
        <p:spPr>
          <a:xfrm>
            <a:off x="6289603" y="2619014"/>
            <a:ext cx="391589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FEABC69-88D8-4A4E-B3DC-E50A16981F7D}"/>
              </a:ext>
            </a:extLst>
          </p:cNvPr>
          <p:cNvSpPr/>
          <p:nvPr/>
        </p:nvSpPr>
        <p:spPr>
          <a:xfrm>
            <a:off x="5870790" y="2619014"/>
            <a:ext cx="391589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A651C-A8B9-4BF2-8AD2-87D3D4FB8B42}"/>
              </a:ext>
            </a:extLst>
          </p:cNvPr>
          <p:cNvSpPr txBox="1"/>
          <p:nvPr/>
        </p:nvSpPr>
        <p:spPr>
          <a:xfrm>
            <a:off x="2971679" y="2595153"/>
            <a:ext cx="1803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ko-KR" altLang="en-US" sz="900" dirty="0"/>
              <a:t>이미지 사이즈</a:t>
            </a:r>
            <a:r>
              <a:rPr lang="en-US" altLang="ko-KR" sz="900" dirty="0"/>
              <a:t> (870 x 460 px)</a:t>
            </a:r>
            <a:endParaRPr lang="ko-KR" altLang="en-US" sz="900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8CC58D6-86E5-494C-B17D-12953375EA66}"/>
              </a:ext>
            </a:extLst>
          </p:cNvPr>
          <p:cNvSpPr/>
          <p:nvPr/>
        </p:nvSpPr>
        <p:spPr>
          <a:xfrm>
            <a:off x="6289603" y="4627566"/>
            <a:ext cx="391589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6C38741-8F8F-4C8C-974F-8AD48A669F08}"/>
              </a:ext>
            </a:extLst>
          </p:cNvPr>
          <p:cNvSpPr txBox="1"/>
          <p:nvPr/>
        </p:nvSpPr>
        <p:spPr>
          <a:xfrm>
            <a:off x="1275483" y="4634818"/>
            <a:ext cx="1803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ko-KR" altLang="en-US" sz="900" dirty="0"/>
              <a:t>이미지 사이즈</a:t>
            </a:r>
            <a:r>
              <a:rPr lang="en-US" altLang="ko-KR" sz="900" dirty="0"/>
              <a:t> (630 x 172 px)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8080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128574" y="2277311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개인정보관리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74318"/>
              </p:ext>
            </p:extLst>
          </p:nvPr>
        </p:nvGraphicFramePr>
        <p:xfrm>
          <a:off x="621172" y="1655326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16496" y="1367872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4959870" y="1401833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257197" y="1401833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A9CE8CA-FF0E-4DD3-BF9F-6FA1B751D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96660"/>
              </p:ext>
            </p:extLst>
          </p:nvPr>
        </p:nvGraphicFramePr>
        <p:xfrm>
          <a:off x="1165100" y="2920913"/>
          <a:ext cx="5528246" cy="288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83">
                  <a:extLst>
                    <a:ext uri="{9D8B030D-6E8A-4147-A177-3AD203B41FA5}">
                      <a16:colId xmlns:a16="http://schemas.microsoft.com/office/drawing/2014/main" val="2177812127"/>
                    </a:ext>
                  </a:extLst>
                </a:gridCol>
                <a:gridCol w="1811021">
                  <a:extLst>
                    <a:ext uri="{9D8B030D-6E8A-4147-A177-3AD203B41FA5}">
                      <a16:colId xmlns:a16="http://schemas.microsoft.com/office/drawing/2014/main" val="631445357"/>
                    </a:ext>
                  </a:extLst>
                </a:gridCol>
              </a:tblGrid>
              <a:tr h="3053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명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조직명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70267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42312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03999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3640230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팩스번호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휴대전화번호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82255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223BCE-1AEF-4004-8356-967C01343799}"/>
              </a:ext>
            </a:extLst>
          </p:cNvPr>
          <p:cNvSpPr/>
          <p:nvPr/>
        </p:nvSpPr>
        <p:spPr bwMode="auto">
          <a:xfrm>
            <a:off x="2253603" y="2967314"/>
            <a:ext cx="1707194" cy="1952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3663" indent="-93663" latinLnBrk="0">
              <a:defRPr/>
            </a:pPr>
            <a:endParaRPr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A2A28B-903A-43E5-9CD6-E89595703768}"/>
              </a:ext>
            </a:extLst>
          </p:cNvPr>
          <p:cNvSpPr/>
          <p:nvPr/>
        </p:nvSpPr>
        <p:spPr bwMode="auto">
          <a:xfrm>
            <a:off x="2253603" y="3275289"/>
            <a:ext cx="1707194" cy="169862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9" name="직사각형 79">
            <a:extLst>
              <a:ext uri="{FF2B5EF4-FFF2-40B4-BE49-F238E27FC236}">
                <a16:creationId xmlns:a16="http://schemas.microsoft.com/office/drawing/2014/main" id="{5B73CE00-9976-42F3-967B-8059F98B6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08" y="4968596"/>
            <a:ext cx="420389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77">
            <a:extLst>
              <a:ext uri="{FF2B5EF4-FFF2-40B4-BE49-F238E27FC236}">
                <a16:creationId xmlns:a16="http://schemas.microsoft.com/office/drawing/2014/main" id="{3AF7C607-74A6-440E-92ED-64D508547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08" y="2967314"/>
            <a:ext cx="1663192" cy="16180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C87B5F-83D2-4C2B-A132-3625B63A3085}"/>
              </a:ext>
            </a:extLst>
          </p:cNvPr>
          <p:cNvSpPr/>
          <p:nvPr/>
        </p:nvSpPr>
        <p:spPr>
          <a:xfrm>
            <a:off x="5306859" y="4949376"/>
            <a:ext cx="2856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endParaRPr lang="ko-KR" altLang="en-US" sz="800" dirty="0"/>
          </a:p>
        </p:txBody>
      </p:sp>
      <p:sp>
        <p:nvSpPr>
          <p:cNvPr id="53" name="직사각형 79">
            <a:extLst>
              <a:ext uri="{FF2B5EF4-FFF2-40B4-BE49-F238E27FC236}">
                <a16:creationId xmlns:a16="http://schemas.microsoft.com/office/drawing/2014/main" id="{8C7BDAEB-0BD5-4F31-8896-6D168930D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601" y="4968596"/>
            <a:ext cx="373526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FCC5C-3E29-4BE2-BCE7-7631D64A85B8}"/>
              </a:ext>
            </a:extLst>
          </p:cNvPr>
          <p:cNvGrpSpPr/>
          <p:nvPr/>
        </p:nvGrpSpPr>
        <p:grpSpPr>
          <a:xfrm>
            <a:off x="5924245" y="4968596"/>
            <a:ext cx="730673" cy="195263"/>
            <a:chOff x="5878803" y="5330825"/>
            <a:chExt cx="730673" cy="195263"/>
          </a:xfrm>
        </p:grpSpPr>
        <p:sp>
          <p:nvSpPr>
            <p:cNvPr id="55" name="직사각형 69">
              <a:extLst>
                <a:ext uri="{FF2B5EF4-FFF2-40B4-BE49-F238E27FC236}">
                  <a16:creationId xmlns:a16="http://schemas.microsoft.com/office/drawing/2014/main" id="{E84EB6BC-BBE6-4718-B58C-01C6B22F0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803" y="5330825"/>
              <a:ext cx="546962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</a:p>
          </p:txBody>
        </p:sp>
        <p:sp>
          <p:nvSpPr>
            <p:cNvPr id="57" name="직사각형 69">
              <a:extLst>
                <a:ext uri="{FF2B5EF4-FFF2-40B4-BE49-F238E27FC236}">
                  <a16:creationId xmlns:a16="http://schemas.microsoft.com/office/drawing/2014/main" id="{EEF6A61A-0DAA-4800-BAA1-DAEE905C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766" y="5330825"/>
              <a:ext cx="183710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A20481B-D608-41B1-BD98-D7ED838362A2}"/>
              </a:ext>
            </a:extLst>
          </p:cNvPr>
          <p:cNvSpPr/>
          <p:nvPr/>
        </p:nvSpPr>
        <p:spPr>
          <a:xfrm>
            <a:off x="5390344" y="2737943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1FA0954-2A47-4BC0-BE1C-6BF5C5BE470D}"/>
              </a:ext>
            </a:extLst>
          </p:cNvPr>
          <p:cNvSpPr/>
          <p:nvPr/>
        </p:nvSpPr>
        <p:spPr>
          <a:xfrm>
            <a:off x="6081620" y="2737943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69" name="Oval 42">
            <a:extLst>
              <a:ext uri="{FF2B5EF4-FFF2-40B4-BE49-F238E27FC236}">
                <a16:creationId xmlns:a16="http://schemas.microsoft.com/office/drawing/2014/main" id="{FE897A04-271A-4C61-82AF-801B960AE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00" y="272465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10E2FB9-4F9D-4E37-A6FF-83DE652DDCF2}"/>
              </a:ext>
            </a:extLst>
          </p:cNvPr>
          <p:cNvGrpSpPr/>
          <p:nvPr/>
        </p:nvGrpSpPr>
        <p:grpSpPr>
          <a:xfrm>
            <a:off x="2253913" y="3537226"/>
            <a:ext cx="1656789" cy="195263"/>
            <a:chOff x="1733853" y="2611437"/>
            <a:chExt cx="1656789" cy="195263"/>
          </a:xfrm>
        </p:grpSpPr>
        <p:sp>
          <p:nvSpPr>
            <p:cNvPr id="71" name="직사각형 77">
              <a:extLst>
                <a:ext uri="{FF2B5EF4-FFF2-40B4-BE49-F238E27FC236}">
                  <a16:creationId xmlns:a16="http://schemas.microsoft.com/office/drawing/2014/main" id="{4CCD0B2D-E10E-41CA-9A89-24F70903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853" y="2611437"/>
              <a:ext cx="1380896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3017934-1DAB-4392-A8BC-13D52C369675}"/>
                </a:ext>
              </a:extLst>
            </p:cNvPr>
            <p:cNvGrpSpPr/>
            <p:nvPr/>
          </p:nvGrpSpPr>
          <p:grpSpPr>
            <a:xfrm>
              <a:off x="3189359" y="2611499"/>
              <a:ext cx="201283" cy="195201"/>
              <a:chOff x="3121271" y="5010368"/>
              <a:chExt cx="160340" cy="15179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9EFB702-63E8-48F5-8659-1093C17D90AC}"/>
                  </a:ext>
                </a:extLst>
              </p:cNvPr>
              <p:cNvSpPr/>
              <p:nvPr/>
            </p:nvSpPr>
            <p:spPr>
              <a:xfrm>
                <a:off x="3121271" y="5010368"/>
                <a:ext cx="160340" cy="1517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77" name="그림 76" descr="File:Magnifying glass icon.svg - Wikimedia Commons">
                <a:extLst>
                  <a:ext uri="{FF2B5EF4-FFF2-40B4-BE49-F238E27FC236}">
                    <a16:creationId xmlns:a16="http://schemas.microsoft.com/office/drawing/2014/main" id="{908E24CA-9A86-4FDD-9804-355D4EBA2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0241" y="5030356"/>
                <a:ext cx="122400" cy="122400"/>
              </a:xfrm>
              <a:prstGeom prst="rect">
                <a:avLst/>
              </a:prstGeom>
            </p:spPr>
          </p:pic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4193A11-9D15-4CEE-B4AE-879CC578895B}"/>
              </a:ext>
            </a:extLst>
          </p:cNvPr>
          <p:cNvGrpSpPr/>
          <p:nvPr/>
        </p:nvGrpSpPr>
        <p:grpSpPr>
          <a:xfrm>
            <a:off x="2253913" y="3833501"/>
            <a:ext cx="1656789" cy="195263"/>
            <a:chOff x="1733853" y="2611437"/>
            <a:chExt cx="1656789" cy="195263"/>
          </a:xfrm>
        </p:grpSpPr>
        <p:sp>
          <p:nvSpPr>
            <p:cNvPr id="79" name="직사각형 77">
              <a:extLst>
                <a:ext uri="{FF2B5EF4-FFF2-40B4-BE49-F238E27FC236}">
                  <a16:creationId xmlns:a16="http://schemas.microsoft.com/office/drawing/2014/main" id="{3F5E9122-AC12-40AF-B18F-82D746138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853" y="2611437"/>
              <a:ext cx="1380896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BBF7C2D-C55A-4F09-ACCD-F0077A32EA45}"/>
                </a:ext>
              </a:extLst>
            </p:cNvPr>
            <p:cNvGrpSpPr/>
            <p:nvPr/>
          </p:nvGrpSpPr>
          <p:grpSpPr>
            <a:xfrm>
              <a:off x="3189359" y="2611499"/>
              <a:ext cx="201283" cy="195201"/>
              <a:chOff x="3121271" y="5010368"/>
              <a:chExt cx="160340" cy="151795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525130A-FA73-4161-8750-4202EFCAA955}"/>
                  </a:ext>
                </a:extLst>
              </p:cNvPr>
              <p:cNvSpPr/>
              <p:nvPr/>
            </p:nvSpPr>
            <p:spPr>
              <a:xfrm>
                <a:off x="3121271" y="5010368"/>
                <a:ext cx="160340" cy="1517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82" name="그림 81" descr="File:Magnifying glass icon.svg - Wikimedia Commons">
                <a:extLst>
                  <a:ext uri="{FF2B5EF4-FFF2-40B4-BE49-F238E27FC236}">
                    <a16:creationId xmlns:a16="http://schemas.microsoft.com/office/drawing/2014/main" id="{73D10FC7-D3E8-4BF1-A11A-808F0BC9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0241" y="5030356"/>
                <a:ext cx="122400" cy="122400"/>
              </a:xfrm>
              <a:prstGeom prst="rect">
                <a:avLst/>
              </a:prstGeom>
            </p:spPr>
          </p:pic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85524B-84BC-4D8E-9325-3C08746A2E6A}"/>
              </a:ext>
            </a:extLst>
          </p:cNvPr>
          <p:cNvGrpSpPr/>
          <p:nvPr/>
        </p:nvGrpSpPr>
        <p:grpSpPr>
          <a:xfrm>
            <a:off x="2247333" y="4102761"/>
            <a:ext cx="1638951" cy="207850"/>
            <a:chOff x="1729079" y="2892816"/>
            <a:chExt cx="1638951" cy="207850"/>
          </a:xfrm>
        </p:grpSpPr>
        <p:sp>
          <p:nvSpPr>
            <p:cNvPr id="84" name="Calendar">
              <a:extLst>
                <a:ext uri="{FF2B5EF4-FFF2-40B4-BE49-F238E27FC236}">
                  <a16:creationId xmlns:a16="http://schemas.microsoft.com/office/drawing/2014/main" id="{466531CF-9266-4BD2-923F-A4F0AEF4E9B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0180" y="2892816"/>
              <a:ext cx="207850" cy="20785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5" name="직사각형 77">
              <a:extLst>
                <a:ext uri="{FF2B5EF4-FFF2-40B4-BE49-F238E27FC236}">
                  <a16:creationId xmlns:a16="http://schemas.microsoft.com/office/drawing/2014/main" id="{38A80C36-ED42-4EBC-94E5-3CFF482F0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079" y="2905403"/>
              <a:ext cx="1385670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Oval 42">
            <a:extLst>
              <a:ext uri="{FF2B5EF4-FFF2-40B4-BE49-F238E27FC236}">
                <a16:creationId xmlns:a16="http://schemas.microsoft.com/office/drawing/2014/main" id="{A034CE51-2433-4B1A-A68E-E0B22477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693" y="356946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7" name="Oval 42">
            <a:extLst>
              <a:ext uri="{FF2B5EF4-FFF2-40B4-BE49-F238E27FC236}">
                <a16:creationId xmlns:a16="http://schemas.microsoft.com/office/drawing/2014/main" id="{E41B3DB6-D132-42F8-A6F2-8295444B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883" y="384901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88" name="Oval 42">
            <a:extLst>
              <a:ext uri="{FF2B5EF4-FFF2-40B4-BE49-F238E27FC236}">
                <a16:creationId xmlns:a16="http://schemas.microsoft.com/office/drawing/2014/main" id="{4BEC9656-8823-4625-AA21-682952A0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693" y="4148035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7AE612D-AD94-4677-948F-4C3A3E73B84B}"/>
              </a:ext>
            </a:extLst>
          </p:cNvPr>
          <p:cNvGrpSpPr/>
          <p:nvPr/>
        </p:nvGrpSpPr>
        <p:grpSpPr>
          <a:xfrm>
            <a:off x="4948208" y="4673776"/>
            <a:ext cx="1656789" cy="195263"/>
            <a:chOff x="1733853" y="2611437"/>
            <a:chExt cx="1656789" cy="195263"/>
          </a:xfrm>
        </p:grpSpPr>
        <p:sp>
          <p:nvSpPr>
            <p:cNvPr id="90" name="직사각형 77">
              <a:extLst>
                <a:ext uri="{FF2B5EF4-FFF2-40B4-BE49-F238E27FC236}">
                  <a16:creationId xmlns:a16="http://schemas.microsoft.com/office/drawing/2014/main" id="{BF70C559-E9A2-4CF7-8850-87E7F8204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853" y="2611437"/>
              <a:ext cx="1380896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5CE7BF2-F965-4F58-932B-515F9049811F}"/>
                </a:ext>
              </a:extLst>
            </p:cNvPr>
            <p:cNvGrpSpPr/>
            <p:nvPr/>
          </p:nvGrpSpPr>
          <p:grpSpPr>
            <a:xfrm>
              <a:off x="3189359" y="2611499"/>
              <a:ext cx="201283" cy="195201"/>
              <a:chOff x="3121271" y="5010368"/>
              <a:chExt cx="160340" cy="151795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82CB04C-510C-4BC4-89AD-2DCF73F39B6F}"/>
                  </a:ext>
                </a:extLst>
              </p:cNvPr>
              <p:cNvSpPr/>
              <p:nvPr/>
            </p:nvSpPr>
            <p:spPr>
              <a:xfrm>
                <a:off x="3121271" y="5010368"/>
                <a:ext cx="160340" cy="1517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93" name="그림 92" descr="File:Magnifying glass icon.svg - Wikimedia Commons">
                <a:extLst>
                  <a:ext uri="{FF2B5EF4-FFF2-40B4-BE49-F238E27FC236}">
                    <a16:creationId xmlns:a16="http://schemas.microsoft.com/office/drawing/2014/main" id="{D31E38C3-4064-4A9C-975D-66EB0F606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0241" y="5030356"/>
                <a:ext cx="122400" cy="122400"/>
              </a:xfrm>
              <a:prstGeom prst="rect">
                <a:avLst/>
              </a:prstGeom>
            </p:spPr>
          </p:pic>
        </p:grpSp>
      </p:grpSp>
      <p:sp>
        <p:nvSpPr>
          <p:cNvPr id="94" name="Oval 42">
            <a:extLst>
              <a:ext uri="{FF2B5EF4-FFF2-40B4-BE49-F238E27FC236}">
                <a16:creationId xmlns:a16="http://schemas.microsoft.com/office/drawing/2014/main" id="{85AC6DCB-810F-40DF-9E62-41B53FA6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964" y="470933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7F39D4A-F77A-4165-9246-5BE33AD5A96B}"/>
              </a:ext>
            </a:extLst>
          </p:cNvPr>
          <p:cNvSpPr/>
          <p:nvPr/>
        </p:nvSpPr>
        <p:spPr>
          <a:xfrm>
            <a:off x="4697623" y="2737943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103" name="직사각형 77">
            <a:extLst>
              <a:ext uri="{FF2B5EF4-FFF2-40B4-BE49-F238E27FC236}">
                <a16:creationId xmlns:a16="http://schemas.microsoft.com/office/drawing/2014/main" id="{6E4ECDD7-9131-4E82-AB52-51300AF2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913" y="5553070"/>
            <a:ext cx="4075191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0F0A5A5-A01A-49F0-8BF9-223D01C740A2}"/>
              </a:ext>
            </a:extLst>
          </p:cNvPr>
          <p:cNvGrpSpPr/>
          <p:nvPr/>
        </p:nvGrpSpPr>
        <p:grpSpPr>
          <a:xfrm>
            <a:off x="6400951" y="5553132"/>
            <a:ext cx="201283" cy="195201"/>
            <a:chOff x="3121271" y="5010368"/>
            <a:chExt cx="160340" cy="15179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5DCDED1-0E78-4826-8D24-2F5157084763}"/>
                </a:ext>
              </a:extLst>
            </p:cNvPr>
            <p:cNvSpPr/>
            <p:nvPr/>
          </p:nvSpPr>
          <p:spPr>
            <a:xfrm>
              <a:off x="3121271" y="5010368"/>
              <a:ext cx="160340" cy="151795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06" name="그림 105" descr="File:Magnifying glass icon.svg - Wikimedia Commons">
              <a:extLst>
                <a:ext uri="{FF2B5EF4-FFF2-40B4-BE49-F238E27FC236}">
                  <a16:creationId xmlns:a16="http://schemas.microsoft.com/office/drawing/2014/main" id="{3EFCD33E-129B-49EF-AA3B-C7E3E14B7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241" y="5030356"/>
              <a:ext cx="122400" cy="122400"/>
            </a:xfrm>
            <a:prstGeom prst="rect">
              <a:avLst/>
            </a:prstGeom>
          </p:spPr>
        </p:pic>
      </p:grpSp>
      <p:sp>
        <p:nvSpPr>
          <p:cNvPr id="107" name="Oval 42">
            <a:extLst>
              <a:ext uri="{FF2B5EF4-FFF2-40B4-BE49-F238E27FC236}">
                <a16:creationId xmlns:a16="http://schemas.microsoft.com/office/drawing/2014/main" id="{012A641E-29F9-4835-8A96-8190ABA7E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964" y="558956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pic>
        <p:nvPicPr>
          <p:cNvPr id="111" name="그림 24" descr="남8.png">
            <a:extLst>
              <a:ext uri="{FF2B5EF4-FFF2-40B4-BE49-F238E27FC236}">
                <a16:creationId xmlns:a16="http://schemas.microsoft.com/office/drawing/2014/main" id="{FF3EA8AC-A23F-4AAE-97B4-7E0FDB5B35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797" y="3082507"/>
            <a:ext cx="1023713" cy="1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419C26-10B8-4472-985D-76C1543C8AA2}"/>
              </a:ext>
            </a:extLst>
          </p:cNvPr>
          <p:cNvGrpSpPr/>
          <p:nvPr/>
        </p:nvGrpSpPr>
        <p:grpSpPr>
          <a:xfrm>
            <a:off x="2253913" y="4972585"/>
            <a:ext cx="1682242" cy="215444"/>
            <a:chOff x="1992870" y="5073572"/>
            <a:chExt cx="1682242" cy="215444"/>
          </a:xfrm>
        </p:grpSpPr>
        <p:sp>
          <p:nvSpPr>
            <p:cNvPr id="114" name="직사각형 79">
              <a:extLst>
                <a:ext uri="{FF2B5EF4-FFF2-40B4-BE49-F238E27FC236}">
                  <a16:creationId xmlns:a16="http://schemas.microsoft.com/office/drawing/2014/main" id="{9E22BB2A-C43F-4037-8A3F-0DBC77A6E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870" y="5083028"/>
              <a:ext cx="497166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r>
                <a:rPr lang="ko-KR" alt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15" name="직사각형 79">
              <a:extLst>
                <a:ext uri="{FF2B5EF4-FFF2-40B4-BE49-F238E27FC236}">
                  <a16:creationId xmlns:a16="http://schemas.microsoft.com/office/drawing/2014/main" id="{4790B65D-C93A-4DDA-8080-686812A52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898" y="5083028"/>
              <a:ext cx="400214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79">
              <a:extLst>
                <a:ext uri="{FF2B5EF4-FFF2-40B4-BE49-F238E27FC236}">
                  <a16:creationId xmlns:a16="http://schemas.microsoft.com/office/drawing/2014/main" id="{E45D2FCA-B943-4DFD-B68E-44DF92618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229" y="5083028"/>
              <a:ext cx="374718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69">
              <a:extLst>
                <a:ext uri="{FF2B5EF4-FFF2-40B4-BE49-F238E27FC236}">
                  <a16:creationId xmlns:a16="http://schemas.microsoft.com/office/drawing/2014/main" id="{1176EFC2-3367-4859-8745-EC453E7E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036" y="5080046"/>
              <a:ext cx="172689" cy="19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72">
              <a:extLst>
                <a:ext uri="{FF2B5EF4-FFF2-40B4-BE49-F238E27FC236}">
                  <a16:creationId xmlns:a16="http://schemas.microsoft.com/office/drawing/2014/main" id="{9EF1BB4B-0257-4D0D-84EF-FA0DFB26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19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19" name="직사각형 72">
              <a:extLst>
                <a:ext uri="{FF2B5EF4-FFF2-40B4-BE49-F238E27FC236}">
                  <a16:creationId xmlns:a16="http://schemas.microsoft.com/office/drawing/2014/main" id="{57382B16-CD7E-42FB-84F1-1BBF75DE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62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8DD74D5-4377-457C-8B7D-8967DBB06975}"/>
              </a:ext>
            </a:extLst>
          </p:cNvPr>
          <p:cNvGrpSpPr/>
          <p:nvPr/>
        </p:nvGrpSpPr>
        <p:grpSpPr>
          <a:xfrm>
            <a:off x="2253913" y="5262549"/>
            <a:ext cx="1682242" cy="215444"/>
            <a:chOff x="1992870" y="5073572"/>
            <a:chExt cx="1682242" cy="215444"/>
          </a:xfrm>
        </p:grpSpPr>
        <p:sp>
          <p:nvSpPr>
            <p:cNvPr id="121" name="직사각형 79">
              <a:extLst>
                <a:ext uri="{FF2B5EF4-FFF2-40B4-BE49-F238E27FC236}">
                  <a16:creationId xmlns:a16="http://schemas.microsoft.com/office/drawing/2014/main" id="{068F87E4-799E-49DA-8817-FEF7C5B4C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870" y="5074639"/>
              <a:ext cx="497166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r>
                <a:rPr lang="ko-KR" alt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22" name="직사각형 79">
              <a:extLst>
                <a:ext uri="{FF2B5EF4-FFF2-40B4-BE49-F238E27FC236}">
                  <a16:creationId xmlns:a16="http://schemas.microsoft.com/office/drawing/2014/main" id="{BB108C07-000A-4E98-B64F-1D2DD2AD9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898" y="5083028"/>
              <a:ext cx="400214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79">
              <a:extLst>
                <a:ext uri="{FF2B5EF4-FFF2-40B4-BE49-F238E27FC236}">
                  <a16:creationId xmlns:a16="http://schemas.microsoft.com/office/drawing/2014/main" id="{2C2C1F71-FE7A-4403-93D2-95DDD35F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229" y="5083028"/>
              <a:ext cx="374718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69">
              <a:extLst>
                <a:ext uri="{FF2B5EF4-FFF2-40B4-BE49-F238E27FC236}">
                  <a16:creationId xmlns:a16="http://schemas.microsoft.com/office/drawing/2014/main" id="{94839A3C-D8D0-41BD-BABC-4782802EA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036" y="5080046"/>
              <a:ext cx="172689" cy="198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직사각형 72">
              <a:extLst>
                <a:ext uri="{FF2B5EF4-FFF2-40B4-BE49-F238E27FC236}">
                  <a16:creationId xmlns:a16="http://schemas.microsoft.com/office/drawing/2014/main" id="{63BF832F-AABD-46F3-A426-1BB5DC1D9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19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26" name="직사각형 72">
              <a:extLst>
                <a:ext uri="{FF2B5EF4-FFF2-40B4-BE49-F238E27FC236}">
                  <a16:creationId xmlns:a16="http://schemas.microsoft.com/office/drawing/2014/main" id="{2A20A980-8EB1-4508-A435-43A124B4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62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4753A42-2E22-4B04-8F4D-514D0D024513}"/>
              </a:ext>
            </a:extLst>
          </p:cNvPr>
          <p:cNvGrpSpPr/>
          <p:nvPr/>
        </p:nvGrpSpPr>
        <p:grpSpPr>
          <a:xfrm>
            <a:off x="4954377" y="5262549"/>
            <a:ext cx="1682242" cy="215444"/>
            <a:chOff x="1992870" y="5073572"/>
            <a:chExt cx="1682242" cy="215444"/>
          </a:xfrm>
        </p:grpSpPr>
        <p:sp>
          <p:nvSpPr>
            <p:cNvPr id="128" name="직사각형 79">
              <a:extLst>
                <a:ext uri="{FF2B5EF4-FFF2-40B4-BE49-F238E27FC236}">
                  <a16:creationId xmlns:a16="http://schemas.microsoft.com/office/drawing/2014/main" id="{BFB692CE-13D0-47E5-9C9A-D2291FCD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870" y="5083028"/>
              <a:ext cx="497166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r>
                <a:rPr lang="ko-KR" alt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29" name="직사각형 79">
              <a:extLst>
                <a:ext uri="{FF2B5EF4-FFF2-40B4-BE49-F238E27FC236}">
                  <a16:creationId xmlns:a16="http://schemas.microsoft.com/office/drawing/2014/main" id="{F2770BB8-7ABF-4540-BF93-C8E73CFDD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898" y="5083028"/>
              <a:ext cx="400214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직사각형 79">
              <a:extLst>
                <a:ext uri="{FF2B5EF4-FFF2-40B4-BE49-F238E27FC236}">
                  <a16:creationId xmlns:a16="http://schemas.microsoft.com/office/drawing/2014/main" id="{9D6A7672-535F-4209-9BDA-E4D5620BA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229" y="5083028"/>
              <a:ext cx="374718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93663" indent="-93663" latinLnBrk="0"/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69">
              <a:extLst>
                <a:ext uri="{FF2B5EF4-FFF2-40B4-BE49-F238E27FC236}">
                  <a16:creationId xmlns:a16="http://schemas.microsoft.com/office/drawing/2014/main" id="{89E58606-9DDA-429D-9F3B-B8325942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036" y="5080046"/>
              <a:ext cx="172689" cy="198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72">
              <a:extLst>
                <a:ext uri="{FF2B5EF4-FFF2-40B4-BE49-F238E27FC236}">
                  <a16:creationId xmlns:a16="http://schemas.microsoft.com/office/drawing/2014/main" id="{26C72298-B213-4B5B-AFEF-9B5C1D0AC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19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33" name="직사각형 72">
              <a:extLst>
                <a:ext uri="{FF2B5EF4-FFF2-40B4-BE49-F238E27FC236}">
                  <a16:creationId xmlns:a16="http://schemas.microsoft.com/office/drawing/2014/main" id="{DA75A775-CC51-498A-9776-2FA049B0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62" y="5073572"/>
              <a:ext cx="224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</p:grpSp>
      <p:sp>
        <p:nvSpPr>
          <p:cNvPr id="95" name="직사각형 69">
            <a:extLst>
              <a:ext uri="{FF2B5EF4-FFF2-40B4-BE49-F238E27FC236}">
                <a16:creationId xmlns:a16="http://schemas.microsoft.com/office/drawing/2014/main" id="{899F4DD1-B120-486D-BFB1-6CAD473A5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812" y="4706698"/>
            <a:ext cx="1713464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69">
            <a:extLst>
              <a:ext uri="{FF2B5EF4-FFF2-40B4-BE49-F238E27FC236}">
                <a16:creationId xmlns:a16="http://schemas.microsoft.com/office/drawing/2014/main" id="{91AC4890-8BCD-484B-B392-A5863062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812" y="4420637"/>
            <a:ext cx="1713464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Oval 42">
            <a:extLst>
              <a:ext uri="{FF2B5EF4-FFF2-40B4-BE49-F238E27FC236}">
                <a16:creationId xmlns:a16="http://schemas.microsoft.com/office/drawing/2014/main" id="{9CD0D634-79B0-456E-89BB-49CA9ADC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284" y="444294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12" name="Oval 42">
            <a:extLst>
              <a:ext uri="{FF2B5EF4-FFF2-40B4-BE49-F238E27FC236}">
                <a16:creationId xmlns:a16="http://schemas.microsoft.com/office/drawing/2014/main" id="{499E0201-42B9-4F7A-A1F4-EDB50928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791" y="4737620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35" name="Oval 42">
            <a:extLst>
              <a:ext uri="{FF2B5EF4-FFF2-40B4-BE49-F238E27FC236}">
                <a16:creationId xmlns:a16="http://schemas.microsoft.com/office/drawing/2014/main" id="{B61377C6-6FDD-44EF-BADD-1EB227E5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63" y="2727909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65230E-41FB-4A9D-A320-F183132608DB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SC-0043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4ABCD0-BB5F-4B15-A13C-ADD2968A99D8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개인정보관리</a:t>
            </a:r>
          </a:p>
        </p:txBody>
      </p:sp>
      <p:sp>
        <p:nvSpPr>
          <p:cNvPr id="98" name="텍스트 개체 틀 91">
            <a:extLst>
              <a:ext uri="{FF2B5EF4-FFF2-40B4-BE49-F238E27FC236}">
                <a16:creationId xmlns:a16="http://schemas.microsoft.com/office/drawing/2014/main" id="{8DD0C41E-EB29-4BA4-A3FF-416479B3A57C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텍스트 개체 틀 92">
            <a:extLst>
              <a:ext uri="{FF2B5EF4-FFF2-40B4-BE49-F238E27FC236}">
                <a16:creationId xmlns:a16="http://schemas.microsoft.com/office/drawing/2014/main" id="{214A7FB8-2704-4B7B-9ED0-60CBF7F459E5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FE61433E-8227-4EF2-960E-711D256B5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40376"/>
              </p:ext>
            </p:extLst>
          </p:nvPr>
        </p:nvGraphicFramePr>
        <p:xfrm>
          <a:off x="7714668" y="781383"/>
          <a:ext cx="2024950" cy="303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정보관리 서비스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조직정보 팝업 화면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직급정보 팝업 화면 제공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생년월일 등록 정보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465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 이상 저장 가능하도록 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암호화 처리하고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‘*’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표시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33075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사진 정보 등록 기능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361114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주소 정보 입력 기능 제공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4354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버튼 클릭 시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회원가입탈퇴를 하시면 더 이상 서비스를 이용할 수 없습니다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 </a:t>
                      </a:r>
                      <a:r>
                        <a:rPr kumimoji="0"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진행하시겠습니까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제공 후 회원 정보상태를 정지 처리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94231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260648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  차</a:t>
            </a:r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02969973"/>
              </p:ext>
            </p:extLst>
          </p:nvPr>
        </p:nvGraphicFramePr>
        <p:xfrm>
          <a:off x="668809" y="764704"/>
          <a:ext cx="8568382" cy="5856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425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SC-0021--------------------------------------------------------------------------------------------------------------------------------------------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25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SC-0022--------------------------------------------------------------------------------------------------------------------------------------------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SC-0023--------------------------------------------------------------------------------------------------------------------------------------------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SC-0024--------------------------------------------------------------------------------------------------------------------------------------------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SC-0025--------------------------------------------------------------------------------------------------------------------------------------------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SC-0026--------------------------------------------------------------------------------------------------------------------------------------------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SC-0027--------------------------------------------------------------------------------------------------------------------------------------------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SC-0028--------------------------------------------------------------------------------------------------------------------------------------------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SC-0029--------------------------------------------------------------------------------------------------------------------------------------------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SC-0030--------------------------------------------------------------------------------------------------------------------------------------------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SC-0031--------------------------------------------------------------------------------------------------------------------------------------------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SC-0032--------------------------------------------------------------------------------------------------------------------------------------------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SC-0033--------------------------------------------------------------------------------------------------------------------------------------------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SC-0034--------------------------------------------------------------------------------------------------------------------------------------------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SC-0035--------------------------------------------------------------------------------------------------------------------------------------------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SC-0036--------------------------------------------------------------------------------------------------------------------------------------------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SC-0037--------------------------------------------------------------------------------------------------------------------------------------------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SC-0038--------------------------------------------------------------------------------------------------------------------------------------------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SC-0039--------------------------------------------------------------------------------------------------------------------------------------------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SC-0040--------------------------------------------------------------------------------------------------------------------------------------------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37962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SC-0041--------------------------------------------------------------------------------------------------------------------------------------------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05557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SC-0042--------------------------------------------------------------------------------------------------------------------------------------------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807692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SC-0043--------------------------------------------------------------------------------------------------------------------------------------------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0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4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7530A5FA-BF0F-45E1-83CF-D5B47C200570}"/>
              </a:ext>
            </a:extLst>
          </p:cNvPr>
          <p:cNvSpPr txBox="1"/>
          <p:nvPr/>
        </p:nvSpPr>
        <p:spPr>
          <a:xfrm>
            <a:off x="1754632" y="2586796"/>
            <a:ext cx="4905606" cy="70788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관리시스템</a:t>
            </a:r>
            <a:endParaRPr lang="ko-KR" altLang="en-US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11E1C95-3DF7-407C-922A-2E910CAC45D4}"/>
              </a:ext>
            </a:extLst>
          </p:cNvPr>
          <p:cNvGrpSpPr/>
          <p:nvPr/>
        </p:nvGrpSpPr>
        <p:grpSpPr>
          <a:xfrm>
            <a:off x="1856656" y="3429000"/>
            <a:ext cx="4701558" cy="593007"/>
            <a:chOff x="1809654" y="2859910"/>
            <a:chExt cx="4701558" cy="5930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9023653-442C-46A1-9182-F93C139CD86F}"/>
                </a:ext>
              </a:extLst>
            </p:cNvPr>
            <p:cNvSpPr txBox="1"/>
            <p:nvPr/>
          </p:nvSpPr>
          <p:spPr>
            <a:xfrm>
              <a:off x="1809654" y="2859910"/>
              <a:ext cx="1218681" cy="26674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171450" indent="-171450" eaLnBrk="0" fontAlgn="ctr" latinLnBrk="0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B1F9E0B-B71D-4B3E-9308-0F34E2E81463}"/>
                </a:ext>
              </a:extLst>
            </p:cNvPr>
            <p:cNvSpPr txBox="1"/>
            <p:nvPr/>
          </p:nvSpPr>
          <p:spPr>
            <a:xfrm>
              <a:off x="1809654" y="3186170"/>
              <a:ext cx="1218681" cy="26674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171450" indent="-171450" eaLnBrk="0" fontAlgn="ctr" latinLnBrk="0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9D16FB6-3BE9-4737-8A20-C7803AB45794}"/>
                </a:ext>
              </a:extLst>
            </p:cNvPr>
            <p:cNvSpPr/>
            <p:nvPr/>
          </p:nvSpPr>
          <p:spPr>
            <a:xfrm>
              <a:off x="2939845" y="2859910"/>
              <a:ext cx="2104103" cy="2667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FEC4BDC-301E-4320-BD81-1594C79E2F4D}"/>
                </a:ext>
              </a:extLst>
            </p:cNvPr>
            <p:cNvSpPr/>
            <p:nvPr/>
          </p:nvSpPr>
          <p:spPr>
            <a:xfrm>
              <a:off x="2939844" y="3186169"/>
              <a:ext cx="2104103" cy="2667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8B70B2-EF8F-4D22-8656-CF9EF8077284}"/>
                </a:ext>
              </a:extLst>
            </p:cNvPr>
            <p:cNvSpPr/>
            <p:nvPr/>
          </p:nvSpPr>
          <p:spPr>
            <a:xfrm>
              <a:off x="5207264" y="2864447"/>
              <a:ext cx="615970" cy="5884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969EE0F-946F-44F4-8865-1DD6BFD36D78}"/>
                </a:ext>
              </a:extLst>
            </p:cNvPr>
            <p:cNvSpPr/>
            <p:nvPr/>
          </p:nvSpPr>
          <p:spPr>
            <a:xfrm>
              <a:off x="5895242" y="2868019"/>
              <a:ext cx="615970" cy="5837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사용자등록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66FE7-1AE0-459E-91CF-F46FB6FDF766}"/>
              </a:ext>
            </a:extLst>
          </p:cNvPr>
          <p:cNvSpPr txBox="1"/>
          <p:nvPr/>
        </p:nvSpPr>
        <p:spPr>
          <a:xfrm>
            <a:off x="1089736" y="230633"/>
            <a:ext cx="162829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SC-0021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4938F-EEFF-46BB-99EB-544175E81556}"/>
              </a:ext>
            </a:extLst>
          </p:cNvPr>
          <p:cNvSpPr txBox="1"/>
          <p:nvPr/>
        </p:nvSpPr>
        <p:spPr>
          <a:xfrm>
            <a:off x="3554785" y="229244"/>
            <a:ext cx="2451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FEB13-430F-45C7-B4C1-E920CF6FE0BF}"/>
              </a:ext>
            </a:extLst>
          </p:cNvPr>
          <p:cNvSpPr txBox="1"/>
          <p:nvPr/>
        </p:nvSpPr>
        <p:spPr>
          <a:xfrm>
            <a:off x="6841985" y="229244"/>
            <a:ext cx="8674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/>
          </a:p>
        </p:txBody>
      </p:sp>
      <p:sp>
        <p:nvSpPr>
          <p:cNvPr id="17" name="텍스트 개체 틀 92">
            <a:extLst>
              <a:ext uri="{FF2B5EF4-FFF2-40B4-BE49-F238E27FC236}">
                <a16:creationId xmlns:a16="http://schemas.microsoft.com/office/drawing/2014/main" id="{8D246935-5FE0-4EB4-BD00-CE8C07D9A809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9291AD-76AE-401A-A432-DABCADBE6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81443"/>
              </p:ext>
            </p:extLst>
          </p:nvPr>
        </p:nvGraphicFramePr>
        <p:xfrm>
          <a:off x="7714668" y="781383"/>
          <a:ext cx="2024950" cy="97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사용자 아이디 입력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사용자 비밀번호 입력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244564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D1AD8741-F682-4231-AC4B-8097E6AA70FD}"/>
              </a:ext>
            </a:extLst>
          </p:cNvPr>
          <p:cNvSpPr/>
          <p:nvPr/>
        </p:nvSpPr>
        <p:spPr>
          <a:xfrm>
            <a:off x="1910713" y="3454361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EA2124B5-C83D-4311-A138-21DDBD537D7F}"/>
              </a:ext>
            </a:extLst>
          </p:cNvPr>
          <p:cNvSpPr/>
          <p:nvPr/>
        </p:nvSpPr>
        <p:spPr>
          <a:xfrm>
            <a:off x="1910713" y="3780620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76810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E48C48-A1FD-4365-A898-172F13212E56}"/>
              </a:ext>
            </a:extLst>
          </p:cNvPr>
          <p:cNvGrpSpPr/>
          <p:nvPr/>
        </p:nvGrpSpPr>
        <p:grpSpPr>
          <a:xfrm>
            <a:off x="1496616" y="1412776"/>
            <a:ext cx="5306198" cy="4512809"/>
            <a:chOff x="2072679" y="1356918"/>
            <a:chExt cx="6026281" cy="499007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050D118-D2AD-4E4C-9947-17429AC8B005}"/>
                </a:ext>
              </a:extLst>
            </p:cNvPr>
            <p:cNvSpPr/>
            <p:nvPr/>
          </p:nvSpPr>
          <p:spPr>
            <a:xfrm>
              <a:off x="2072679" y="1356918"/>
              <a:ext cx="6026281" cy="499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930A7F7-9C17-4002-86FC-EA1436B4BA14}"/>
                </a:ext>
              </a:extLst>
            </p:cNvPr>
            <p:cNvSpPr/>
            <p:nvPr/>
          </p:nvSpPr>
          <p:spPr>
            <a:xfrm>
              <a:off x="2072680" y="1359458"/>
              <a:ext cx="6026280" cy="209550"/>
            </a:xfrm>
            <a:prstGeom prst="rect">
              <a:avLst/>
            </a:prstGeom>
            <a:solidFill>
              <a:srgbClr val="3FAD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0C74C33-2A6E-4EF6-92F2-A9CD73580F4A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7888093" y="1390798"/>
              <a:ext cx="151765" cy="14687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28EE1B-8B37-4BED-A903-C386EF32E0DE}"/>
                </a:ext>
              </a:extLst>
            </p:cNvPr>
            <p:cNvSpPr txBox="1"/>
            <p:nvPr/>
          </p:nvSpPr>
          <p:spPr>
            <a:xfrm>
              <a:off x="2072680" y="1371900"/>
              <a:ext cx="3395897" cy="20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 err="1">
                  <a:solidFill>
                    <a:schemeClr val="bg1"/>
                  </a:solidFill>
                </a:rPr>
                <a:t>개인정보활룡동의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95A32E-E4C9-49F8-BF74-649881473415}"/>
                </a:ext>
              </a:extLst>
            </p:cNvPr>
            <p:cNvSpPr/>
            <p:nvPr/>
          </p:nvSpPr>
          <p:spPr>
            <a:xfrm>
              <a:off x="2272029" y="1704697"/>
              <a:ext cx="1249642" cy="24789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85725" indent="-857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600" b="1" dirty="0">
                  <a:solidFill>
                    <a:schemeClr val="tx1"/>
                  </a:solidFill>
                  <a:latin typeface="+mn-ea"/>
                </a:rPr>
                <a:t>개인정보 수집 및 이용 안내</a:t>
              </a:r>
              <a:endParaRPr lang="en-US" altLang="ko-KR" sz="600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467B396-A5BE-4D71-9DBB-A6CB5BF6FCBC}"/>
                </a:ext>
              </a:extLst>
            </p:cNvPr>
            <p:cNvGrpSpPr/>
            <p:nvPr/>
          </p:nvGrpSpPr>
          <p:grpSpPr>
            <a:xfrm>
              <a:off x="4604806" y="6124609"/>
              <a:ext cx="1044576" cy="152400"/>
              <a:chOff x="3404167" y="5077688"/>
              <a:chExt cx="1044576" cy="1524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36B6933-BD67-4348-B79A-D8728F94D814}"/>
                  </a:ext>
                </a:extLst>
              </p:cNvPr>
              <p:cNvSpPr/>
              <p:nvPr/>
            </p:nvSpPr>
            <p:spPr>
              <a:xfrm>
                <a:off x="3404167" y="5077688"/>
                <a:ext cx="481013" cy="152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>
                    <a:solidFill>
                      <a:schemeClr val="tx1"/>
                    </a:solidFill>
                    <a:latin typeface="+mn-ea"/>
                  </a:rPr>
                  <a:t>확인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29939B9-B4FA-4F56-9F07-E559FCE05767}"/>
                  </a:ext>
                </a:extLst>
              </p:cNvPr>
              <p:cNvSpPr/>
              <p:nvPr/>
            </p:nvSpPr>
            <p:spPr>
              <a:xfrm>
                <a:off x="3967730" y="5077688"/>
                <a:ext cx="481013" cy="152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>
                    <a:solidFill>
                      <a:schemeClr val="tx1"/>
                    </a:solidFill>
                    <a:latin typeface="+mn-ea"/>
                  </a:rPr>
                  <a:t>취소</a:t>
                </a: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9A10820-A3DC-44BA-86A4-CC2C8A84FF43}"/>
                </a:ext>
              </a:extLst>
            </p:cNvPr>
            <p:cNvSpPr/>
            <p:nvPr/>
          </p:nvSpPr>
          <p:spPr>
            <a:xfrm>
              <a:off x="2205499" y="1989354"/>
              <a:ext cx="5760640" cy="3781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7AEB116-79F8-48AF-AAC6-491572EEA032}"/>
                </a:ext>
              </a:extLst>
            </p:cNvPr>
            <p:cNvCxnSpPr/>
            <p:nvPr/>
          </p:nvCxnSpPr>
          <p:spPr>
            <a:xfrm>
              <a:off x="2205499" y="5374880"/>
              <a:ext cx="576064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902F20D-4A47-441D-AEB3-853C1F0A48BE}"/>
                </a:ext>
              </a:extLst>
            </p:cNvPr>
            <p:cNvGrpSpPr/>
            <p:nvPr/>
          </p:nvGrpSpPr>
          <p:grpSpPr>
            <a:xfrm>
              <a:off x="6980991" y="5541849"/>
              <a:ext cx="804913" cy="115416"/>
              <a:chOff x="1580957" y="1596987"/>
              <a:chExt cx="804913" cy="11541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E4128C1-3EE0-4DAF-96A3-C6FA6E5CB920}"/>
                  </a:ext>
                </a:extLst>
              </p:cNvPr>
              <p:cNvGrpSpPr/>
              <p:nvPr/>
            </p:nvGrpSpPr>
            <p:grpSpPr>
              <a:xfrm>
                <a:off x="1580957" y="1603076"/>
                <a:ext cx="108000" cy="108000"/>
                <a:chOff x="1981009" y="1603076"/>
                <a:chExt cx="108000" cy="108000"/>
              </a:xfrm>
            </p:grpSpPr>
            <p:sp>
              <p:nvSpPr>
                <p:cNvPr id="97" name="Circle">
                  <a:extLst>
                    <a:ext uri="{FF2B5EF4-FFF2-40B4-BE49-F238E27FC236}">
                      <a16:creationId xmlns:a16="http://schemas.microsoft.com/office/drawing/2014/main" id="{A917715C-3144-4691-A871-06B480F0E5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009" y="1603076"/>
                  <a:ext cx="108000" cy="108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7F7F7F"/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1pPr>
                  <a:lvl2pPr marL="457200"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2pPr>
                  <a:lvl3pPr marL="914400"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3pPr>
                  <a:lvl4pPr marL="1371600"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4pPr>
                  <a:lvl5pPr marL="1828800"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9pPr>
                </a:lstStyle>
                <a:p>
                  <a:endParaRPr lang="en-US" sz="600"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CB498D13-97A2-4578-8B02-5878D53FC021}"/>
                    </a:ext>
                  </a:extLst>
                </p:cNvPr>
                <p:cNvSpPr/>
                <p:nvPr/>
              </p:nvSpPr>
              <p:spPr bwMode="auto">
                <a:xfrm>
                  <a:off x="2009809" y="1631876"/>
                  <a:ext cx="50400" cy="504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36000" tIns="0" rIns="36000" bIns="0" rtlCol="0" anchor="ctr"/>
                <a:lstStyle>
                  <a:defPPr>
                    <a:defRPr lang="ko-KR"/>
                  </a:defPPr>
                  <a:lvl1pPr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1pPr>
                  <a:lvl2pPr marL="457200"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2pPr>
                  <a:lvl3pPr marL="914400"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3pPr>
                  <a:lvl4pPr marL="1371600"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4pPr>
                  <a:lvl5pPr marL="1828800" algn="ctr" rtl="0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sz="1000" kern="1200">
                      <a:solidFill>
                        <a:schemeClr val="tx1"/>
                      </a:solidFill>
                      <a:latin typeface="Trebuchet MS" pitchFamily="34" charset="0"/>
                      <a:ea typeface="굴림" charset="-127"/>
                      <a:cs typeface="+mn-cs"/>
                    </a:defRPr>
                  </a:lvl9pPr>
                </a:lstStyle>
                <a:p>
                  <a:pPr algn="l">
                    <a:spcBef>
                      <a:spcPct val="25000"/>
                    </a:spcBef>
                  </a:pPr>
                  <a:endParaRPr lang="ko-KR" altLang="en-US" sz="80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0" name="Text">
                <a:extLst>
                  <a:ext uri="{FF2B5EF4-FFF2-40B4-BE49-F238E27FC236}">
                    <a16:creationId xmlns:a16="http://schemas.microsoft.com/office/drawing/2014/main" id="{583E942E-CFB6-4861-B5F5-6A3AD298DD19}"/>
                  </a:ext>
                </a:extLst>
              </p:cNvPr>
              <p:cNvSpPr txBox="1"/>
              <p:nvPr/>
            </p:nvSpPr>
            <p:spPr>
              <a:xfrm>
                <a:off x="1752162" y="1596987"/>
                <a:ext cx="153888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1pPr>
                <a:lvl2pPr marL="4572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2pPr>
                <a:lvl3pPr marL="9144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3pPr>
                <a:lvl4pPr marL="13716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4pPr>
                <a:lvl5pPr marL="18288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600" noProof="1">
                    <a:latin typeface="+mn-ea"/>
                    <a:cs typeface="Segoe UI" panose="020B0502040204020203" pitchFamily="34" charset="0"/>
                  </a:rPr>
                  <a:t>동의</a:t>
                </a:r>
                <a:endParaRPr lang="en-US" sz="600" noProof="1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>
                <a:extLst>
                  <a:ext uri="{FF2B5EF4-FFF2-40B4-BE49-F238E27FC236}">
                    <a16:creationId xmlns:a16="http://schemas.microsoft.com/office/drawing/2014/main" id="{79EBEBEB-88F1-4FBA-B7E5-5B9FD9C35A1D}"/>
                  </a:ext>
                </a:extLst>
              </p:cNvPr>
              <p:cNvSpPr txBox="1"/>
              <p:nvPr/>
            </p:nvSpPr>
            <p:spPr>
              <a:xfrm>
                <a:off x="2155038" y="1596987"/>
                <a:ext cx="230832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1pPr>
                <a:lvl2pPr marL="4572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2pPr>
                <a:lvl3pPr marL="9144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3pPr>
                <a:lvl4pPr marL="13716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4pPr>
                <a:lvl5pPr marL="18288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600" noProof="1">
                    <a:latin typeface="+mn-ea"/>
                    <a:cs typeface="Segoe UI" panose="020B0502040204020203" pitchFamily="34" charset="0"/>
                  </a:rPr>
                  <a:t>미동의</a:t>
                </a:r>
                <a:endParaRPr lang="en-US" sz="600" noProof="1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B041B7E9-4480-4513-9188-1CE469969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305" y="160307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1pPr>
                <a:lvl2pPr marL="4572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2pPr>
                <a:lvl3pPr marL="9144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3pPr>
                <a:lvl4pPr marL="13716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4pPr>
                <a:lvl5pPr marL="18288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9pPr>
              </a:lstStyle>
              <a:p>
                <a:endParaRPr lang="en-US" sz="6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2224CFF-114C-4703-AE3B-5A56D0B5DF01}"/>
                </a:ext>
              </a:extLst>
            </p:cNvPr>
            <p:cNvSpPr/>
            <p:nvPr/>
          </p:nvSpPr>
          <p:spPr>
            <a:xfrm>
              <a:off x="2353953" y="2276696"/>
              <a:ext cx="5354588" cy="29181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t"/>
            <a:lstStyle/>
            <a:p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정보통신망법 규정에 따라 </a:t>
              </a:r>
              <a:r>
                <a:rPr lang="ko-KR" altLang="en-US" sz="700" dirty="0" err="1">
                  <a:solidFill>
                    <a:schemeClr val="tx1"/>
                  </a:solidFill>
                  <a:latin typeface="+mn-ea"/>
                </a:rPr>
                <a:t>자가격리자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 및 </a:t>
              </a:r>
              <a:r>
                <a:rPr lang="ko-KR" altLang="en-US" sz="700" dirty="0" err="1">
                  <a:solidFill>
                    <a:schemeClr val="tx1"/>
                  </a:solidFill>
                  <a:latin typeface="+mn-ea"/>
                </a:rPr>
                <a:t>접촉자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 모니터링 관리시스템 회원가입 신청하시는 분께 수집하는 개인정보의 항목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개인정보의 수집 및 이용목적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개인정보의 보유 및 이용기간을 안내 드리오니 자세히 읽은 후 동의하여 주시기 바랍니다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1.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수집하는 개인정보</a:t>
              </a:r>
            </a:p>
            <a:p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이용자는 회원가입을 통해 시스템에 대한 정보 서비스를 제공 받을 수 있습니다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.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이용자가 </a:t>
              </a:r>
              <a:r>
                <a:rPr lang="ko-KR" altLang="en-US" sz="700" dirty="0" err="1">
                  <a:solidFill>
                    <a:schemeClr val="tx1"/>
                  </a:solidFill>
                  <a:latin typeface="+mn-ea"/>
                </a:rPr>
                <a:t>자가격리자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 및 </a:t>
              </a:r>
              <a:r>
                <a:rPr lang="ko-KR" altLang="en-US" sz="700" dirty="0" err="1">
                  <a:solidFill>
                    <a:schemeClr val="tx1"/>
                  </a:solidFill>
                  <a:latin typeface="+mn-ea"/>
                </a:rPr>
                <a:t>접촉자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 정보 알림 처리 서비스를 이용하기 위해 회원가입을 할 경우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본 시스템은 서비스 이용을 위해 필요한 최소한의 개인정보를 수집합니다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회원가입 시점에 본 시스템이 이용자로부터 수집하는 개인정보는 아래와 같습니다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회원 가입 시에 ‘아이디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비밀번호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이름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생년월일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성별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휴대전화번호’를 필수항목으로 수집합니다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. 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69FDCBC5-1B87-4592-A736-4655773AD77B}"/>
                </a:ext>
              </a:extLst>
            </p:cNvPr>
            <p:cNvGrpSpPr/>
            <p:nvPr/>
          </p:nvGrpSpPr>
          <p:grpSpPr>
            <a:xfrm rot="5400000">
              <a:off x="6307211" y="3675801"/>
              <a:ext cx="2925036" cy="113088"/>
              <a:chOff x="1409698" y="5668984"/>
              <a:chExt cx="1873885" cy="8490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EDC5E7E-646D-4F7D-9D33-BE79957D1A57}"/>
                  </a:ext>
                </a:extLst>
              </p:cNvPr>
              <p:cNvSpPr/>
              <p:nvPr/>
            </p:nvSpPr>
            <p:spPr>
              <a:xfrm>
                <a:off x="1409867" y="5669298"/>
                <a:ext cx="1800000" cy="845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D930FA6B-784C-497E-B1FA-000BC71FF533}"/>
                  </a:ext>
                </a:extLst>
              </p:cNvPr>
              <p:cNvSpPr/>
              <p:nvPr/>
            </p:nvSpPr>
            <p:spPr>
              <a:xfrm>
                <a:off x="1409698" y="5669297"/>
                <a:ext cx="73025" cy="845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◀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9564CB11-653C-482E-A290-FF7EBD805447}"/>
                  </a:ext>
                </a:extLst>
              </p:cNvPr>
              <p:cNvSpPr/>
              <p:nvPr/>
            </p:nvSpPr>
            <p:spPr>
              <a:xfrm>
                <a:off x="3210558" y="5668984"/>
                <a:ext cx="73025" cy="845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▶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DA5A15D-FC1A-4ED1-8021-12BBBBF9182B}"/>
                  </a:ext>
                </a:extLst>
              </p:cNvPr>
              <p:cNvSpPr/>
              <p:nvPr/>
            </p:nvSpPr>
            <p:spPr>
              <a:xfrm>
                <a:off x="1481603" y="5669298"/>
                <a:ext cx="900000" cy="845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E59FC0-0BD0-461B-8AAF-D3A35ADBF08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SC-0022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4852-7398-4945-8342-218B65D06DCF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사용자등록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개인정보활용동의</a:t>
            </a:r>
            <a:endParaRPr lang="ko-KR" altLang="en-US" sz="800" dirty="0"/>
          </a:p>
        </p:txBody>
      </p:sp>
      <p:sp>
        <p:nvSpPr>
          <p:cNvPr id="30" name="텍스트 개체 틀 91">
            <a:extLst>
              <a:ext uri="{FF2B5EF4-FFF2-40B4-BE49-F238E27FC236}">
                <a16:creationId xmlns:a16="http://schemas.microsoft.com/office/drawing/2014/main" id="{CAF5D0E7-7334-4556-82EC-C4379EF8DE0D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92">
            <a:extLst>
              <a:ext uri="{FF2B5EF4-FFF2-40B4-BE49-F238E27FC236}">
                <a16:creationId xmlns:a16="http://schemas.microsoft.com/office/drawing/2014/main" id="{F28C06C5-ED0C-4601-98B2-6A2D5E6089C6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790E7D8-B28A-451D-8CD7-528F5EFB7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25331"/>
              </p:ext>
            </p:extLst>
          </p:nvPr>
        </p:nvGraphicFramePr>
        <p:xfrm>
          <a:off x="7714668" y="781383"/>
          <a:ext cx="2024950" cy="147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 동의 안내문 제공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수집에 동의하고 확인 버튼을 클릭할 경우 사용자 정보 등록 화면으로 이동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비동의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또는 체크 없이 취소할 경우 창을 닫고 종료 처리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187624" y="1052736"/>
            <a:ext cx="1458612" cy="3962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lang="ko-KR" altLang="en-US"/>
            </a:pPr>
            <a:r>
              <a:rPr lang="ko-KR" altLang="en-US" sz="2000">
                <a:latin typeface="굴림"/>
                <a:ea typeface="굴림"/>
              </a:rPr>
              <a:t>사용자등록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1331640" y="1659992"/>
          <a:ext cx="5528246" cy="288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363"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 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1" i="0" kern="1200" spc="5">
                          <a:solidFill>
                            <a:srgbClr val="000000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사진</a:t>
                      </a:r>
                      <a:endParaRPr lang="ko-KR" altLang="en-US" sz="800" b="1" i="0" kern="1200" spc="5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64"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 명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조직명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확인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1" i="0" kern="1200" spc="5">
                          <a:solidFill>
                            <a:srgbClr val="000000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이메일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endParaRPr lang="ko-KR" altLang="en-US" sz="800" b="1" i="0" kern="1200" spc="5">
                        <a:solidFill>
                          <a:srgbClr val="000000"/>
                        </a:solidFill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팩스번호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1" i="0" kern="1200" spc="5">
                          <a:solidFill>
                            <a:srgbClr val="000000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휴대전화번호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endParaRPr lang="ko-KR" altLang="en-US" sz="800" b="1" i="0" kern="1200" spc="5">
                        <a:solidFill>
                          <a:srgbClr val="000000"/>
                        </a:solidFill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420144" y="1706393"/>
            <a:ext cx="1033926" cy="195262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</a:ln>
        </p:spPr>
        <p:txBody>
          <a:bodyPr anchor="ctr"/>
          <a:lstStyle/>
          <a:p>
            <a:pPr marL="93663" indent="-93663" latinLnBrk="0">
              <a:defRPr lang="ko-KR" altLang="en-US"/>
            </a:pPr>
            <a:endParaRPr lang="ko-KR" altLang="en-US" sz="900" b="0">
              <a:latin typeface="맑은 고딕"/>
              <a:ea typeface="맑은 고딕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20143" y="2014368"/>
            <a:ext cx="1707194" cy="169862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</a:ln>
        </p:spPr>
        <p:txBody>
          <a:bodyPr anchor="ctr"/>
          <a:lstStyle/>
          <a:p>
            <a:pPr marL="93663" indent="-93663" latinLnBrk="0">
              <a:defRPr lang="ko-KR" altLang="en-US"/>
            </a:pPr>
            <a:endParaRPr lang="ko-KR" altLang="en-US" sz="900" b="0">
              <a:latin typeface="맑은 고딕"/>
              <a:ea typeface="맑은 고딕"/>
            </a:endParaRPr>
          </a:p>
        </p:txBody>
      </p:sp>
      <p:sp>
        <p:nvSpPr>
          <p:cNvPr id="73" name="직사각형 79"/>
          <p:cNvSpPr>
            <a:spLocks noChangeArrowheads="1"/>
          </p:cNvSpPr>
          <p:nvPr/>
        </p:nvSpPr>
        <p:spPr>
          <a:xfrm>
            <a:off x="5114748" y="3738706"/>
            <a:ext cx="420389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</a:ln>
        </p:spPr>
        <p:txBody>
          <a:bodyPr anchor="ctr"/>
          <a:lstStyle/>
          <a:p>
            <a:pPr marL="93663" indent="-93663" latinLnBrk="0">
              <a:defRPr lang="ko-KR" altLang="en-US"/>
            </a:pPr>
            <a:endParaRPr lang="ko-KR" altLang="en-US" sz="800" b="0">
              <a:latin typeface="맑은 고딕"/>
              <a:ea typeface="맑은 고딕"/>
            </a:endParaRPr>
          </a:p>
        </p:txBody>
      </p:sp>
      <p:sp>
        <p:nvSpPr>
          <p:cNvPr id="74" name="직사각형 77"/>
          <p:cNvSpPr>
            <a:spLocks noChangeArrowheads="1"/>
          </p:cNvSpPr>
          <p:nvPr/>
        </p:nvSpPr>
        <p:spPr>
          <a:xfrm>
            <a:off x="5114748" y="1747990"/>
            <a:ext cx="1663192" cy="16164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eaLnBrk="1" latinLnBrk="0" hangingPunct="1">
              <a:defRPr lang="ko-KR" altLang="en-US"/>
            </a:pPr>
            <a:endParaRPr lang="ko-KR" altLang="en-US" sz="900" b="0">
              <a:latin typeface="맑은 고딕"/>
              <a:ea typeface="맑은 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73399" y="3719486"/>
            <a:ext cx="287512" cy="214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" b="0">
                <a:solidFill>
                  <a:srgbClr val="000000"/>
                </a:solidFill>
                <a:latin typeface="맑은 고딕"/>
                <a:ea typeface="맑은 고딕"/>
              </a:rPr>
              <a:t>@</a:t>
            </a:r>
            <a:endParaRPr lang="ko-KR" altLang="en-US" sz="800"/>
          </a:p>
        </p:txBody>
      </p:sp>
      <p:sp>
        <p:nvSpPr>
          <p:cNvPr id="76" name="직사각형 79"/>
          <p:cNvSpPr>
            <a:spLocks noChangeArrowheads="1"/>
          </p:cNvSpPr>
          <p:nvPr/>
        </p:nvSpPr>
        <p:spPr>
          <a:xfrm>
            <a:off x="5698141" y="3738706"/>
            <a:ext cx="373526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</a:ln>
        </p:spPr>
        <p:txBody>
          <a:bodyPr anchor="ctr"/>
          <a:lstStyle/>
          <a:p>
            <a:pPr marL="93663" indent="-93663" latinLnBrk="0">
              <a:defRPr lang="ko-KR" altLang="en-US"/>
            </a:pPr>
            <a:endParaRPr lang="ko-KR" altLang="en-US" sz="800" b="0">
              <a:latin typeface="맑은 고딕"/>
              <a:ea typeface="맑은 고딕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6090785" y="3738706"/>
            <a:ext cx="730673" cy="195263"/>
            <a:chOff x="5878803" y="5330825"/>
            <a:chExt cx="730673" cy="195263"/>
          </a:xfrm>
        </p:grpSpPr>
        <p:sp>
          <p:nvSpPr>
            <p:cNvPr id="78" name="직사각형 69"/>
            <p:cNvSpPr>
              <a:spLocks noChangeArrowheads="1"/>
            </p:cNvSpPr>
            <p:nvPr/>
          </p:nvSpPr>
          <p:spPr>
            <a:xfrm>
              <a:off x="5878803" y="5330825"/>
              <a:ext cx="546962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algn="ctr" eaLnBrk="1" latinLnBrk="0" hangingPunct="1">
                <a:defRPr lang="ko-KR" altLang="en-US"/>
              </a:pPr>
              <a:r>
                <a:rPr lang="ko-KR" altLang="en-US" sz="700" b="0">
                  <a:latin typeface="맑은 고딕"/>
                  <a:ea typeface="맑은 고딕"/>
                </a:rPr>
                <a:t>직접입력</a:t>
              </a:r>
            </a:p>
          </p:txBody>
        </p:sp>
        <p:sp>
          <p:nvSpPr>
            <p:cNvPr id="79" name="직사각형 69"/>
            <p:cNvSpPr>
              <a:spLocks noChangeArrowheads="1"/>
            </p:cNvSpPr>
            <p:nvPr/>
          </p:nvSpPr>
          <p:spPr>
            <a:xfrm>
              <a:off x="6425766" y="5330825"/>
              <a:ext cx="183710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algn="ctr" eaLnBrk="1" latinLnBrk="0" hangingPunct="1">
                <a:defRPr lang="ko-KR" altLang="en-US"/>
              </a:pPr>
              <a:r>
                <a:rPr lang="en-US" altLang="ko-KR" sz="800" b="0">
                  <a:latin typeface="맑은 고딕"/>
                  <a:ea typeface="맑은 고딕"/>
                </a:rPr>
                <a:t>▼</a:t>
              </a:r>
              <a:endParaRPr lang="ko-KR" altLang="en-US" sz="800" b="0">
                <a:latin typeface="맑은 고딕"/>
                <a:ea typeface="맑은 고딕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556884" y="1348913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저장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248160" y="1348913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283951" y="1659992"/>
            <a:ext cx="5606246" cy="29703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latinLnBrk="0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83" name="Oval 42"/>
          <p:cNvSpPr>
            <a:spLocks noChangeArrowheads="1"/>
          </p:cNvSpPr>
          <p:nvPr/>
        </p:nvSpPr>
        <p:spPr>
          <a:xfrm>
            <a:off x="1331640" y="143374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2420453" y="2276305"/>
            <a:ext cx="1656789" cy="195263"/>
            <a:chOff x="1733853" y="2611437"/>
            <a:chExt cx="1656789" cy="195263"/>
          </a:xfrm>
        </p:grpSpPr>
        <p:sp>
          <p:nvSpPr>
            <p:cNvPr id="85" name="직사각형 77"/>
            <p:cNvSpPr>
              <a:spLocks noChangeArrowheads="1"/>
            </p:cNvSpPr>
            <p:nvPr/>
          </p:nvSpPr>
          <p:spPr>
            <a:xfrm>
              <a:off x="1733853" y="2611437"/>
              <a:ext cx="1380896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latinLnBrk="0" hangingPunct="1">
                <a:defRPr lang="ko-KR" altLang="en-US"/>
              </a:pPr>
              <a:endParaRPr lang="ko-KR" altLang="en-US" sz="900" b="0">
                <a:latin typeface="맑은 고딕"/>
                <a:ea typeface="맑은 고딕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189359" y="2611499"/>
              <a:ext cx="201283" cy="195201"/>
              <a:chOff x="3121271" y="5010368"/>
              <a:chExt cx="160340" cy="15179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3121271" y="5010368"/>
                <a:ext cx="160340" cy="1517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88" name="그림 87" descr="File:Magnifying glass icon.svg - Wikimedia Commons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140241" y="5030356"/>
                <a:ext cx="122400" cy="122400"/>
              </a:xfrm>
              <a:prstGeom prst="rect">
                <a:avLst/>
              </a:prstGeom>
            </p:spPr>
          </p:pic>
        </p:grpSp>
      </p:grpSp>
      <p:grpSp>
        <p:nvGrpSpPr>
          <p:cNvPr id="89" name="그룹 88"/>
          <p:cNvGrpSpPr/>
          <p:nvPr/>
        </p:nvGrpSpPr>
        <p:grpSpPr>
          <a:xfrm>
            <a:off x="2420453" y="2572580"/>
            <a:ext cx="1656789" cy="195263"/>
            <a:chOff x="1733853" y="2611437"/>
            <a:chExt cx="1656789" cy="195263"/>
          </a:xfrm>
        </p:grpSpPr>
        <p:sp>
          <p:nvSpPr>
            <p:cNvPr id="90" name="직사각형 77"/>
            <p:cNvSpPr>
              <a:spLocks noChangeArrowheads="1"/>
            </p:cNvSpPr>
            <p:nvPr/>
          </p:nvSpPr>
          <p:spPr>
            <a:xfrm>
              <a:off x="1733853" y="2611437"/>
              <a:ext cx="1380896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latinLnBrk="0" hangingPunct="1">
                <a:defRPr lang="ko-KR" altLang="en-US"/>
              </a:pPr>
              <a:endParaRPr lang="ko-KR" altLang="en-US" sz="900" b="0">
                <a:latin typeface="맑은 고딕"/>
                <a:ea typeface="맑은 고딕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3189359" y="2611499"/>
              <a:ext cx="201283" cy="195201"/>
              <a:chOff x="3121271" y="5010368"/>
              <a:chExt cx="160340" cy="151795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121271" y="5010368"/>
                <a:ext cx="160340" cy="1517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93" name="그림 92" descr="File:Magnifying glass icon.svg - Wikimedia Commons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140241" y="5030356"/>
                <a:ext cx="122400" cy="122400"/>
              </a:xfrm>
              <a:prstGeom prst="rect">
                <a:avLst/>
              </a:prstGeom>
            </p:spPr>
          </p:pic>
        </p:grpSp>
      </p:grpSp>
      <p:grpSp>
        <p:nvGrpSpPr>
          <p:cNvPr id="94" name="그룹 93"/>
          <p:cNvGrpSpPr/>
          <p:nvPr/>
        </p:nvGrpSpPr>
        <p:grpSpPr>
          <a:xfrm>
            <a:off x="2413873" y="2841840"/>
            <a:ext cx="1638951" cy="207850"/>
            <a:chOff x="1729079" y="2892816"/>
            <a:chExt cx="1638951" cy="207850"/>
          </a:xfrm>
        </p:grpSpPr>
        <p:sp>
          <p:nvSpPr>
            <p:cNvPr id="95" name="Calendar"/>
            <p:cNvSpPr>
              <a:spLocks noChangeAspect="1" noEditPoints="1"/>
            </p:cNvSpPr>
            <p:nvPr/>
          </p:nvSpPr>
          <p:spPr>
            <a:xfrm>
              <a:off x="3160180" y="2892816"/>
              <a:ext cx="207850" cy="20785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lang="ko-KR" altLang="en-US"/>
              </a:pPr>
              <a:endParaRPr lang="en-US" sz="600">
                <a:latin typeface="+mn-ea"/>
                <a:cs typeface="Segoe UI"/>
              </a:endParaRPr>
            </a:p>
          </p:txBody>
        </p:sp>
        <p:sp>
          <p:nvSpPr>
            <p:cNvPr id="96" name="직사각형 77"/>
            <p:cNvSpPr>
              <a:spLocks noChangeArrowheads="1"/>
            </p:cNvSpPr>
            <p:nvPr/>
          </p:nvSpPr>
          <p:spPr>
            <a:xfrm>
              <a:off x="1729079" y="2905403"/>
              <a:ext cx="1385670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latinLnBrk="0" hangingPunct="1">
                <a:defRPr lang="ko-KR" altLang="en-US"/>
              </a:pPr>
              <a:endParaRPr lang="ko-KR" altLang="en-US" sz="900" b="0">
                <a:latin typeface="맑은 고딕"/>
                <a:ea typeface="맑은 고딕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413873" y="4003892"/>
            <a:ext cx="1618046" cy="219700"/>
            <a:chOff x="2038016" y="4761728"/>
            <a:chExt cx="1618046" cy="219700"/>
          </a:xfrm>
        </p:grpSpPr>
        <p:sp>
          <p:nvSpPr>
            <p:cNvPr id="98" name="직사각형 79"/>
            <p:cNvSpPr>
              <a:spLocks noChangeArrowheads="1"/>
            </p:cNvSpPr>
            <p:nvPr/>
          </p:nvSpPr>
          <p:spPr>
            <a:xfrm>
              <a:off x="2038016" y="4784578"/>
              <a:ext cx="361045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/>
            <a:p>
              <a:pPr marL="93663" indent="-93663" latinLnBrk="0">
                <a:defRPr lang="ko-KR" altLang="en-US"/>
              </a:pPr>
              <a:r>
                <a:rPr lang="en-US" altLang="ko-KR" sz="800" b="0">
                  <a:latin typeface="맑은 고딕"/>
                  <a:ea typeface="맑은 고딕"/>
                </a:rPr>
                <a:t>02</a:t>
              </a: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99" name="직사각형 79"/>
            <p:cNvSpPr>
              <a:spLocks noChangeArrowheads="1"/>
            </p:cNvSpPr>
            <p:nvPr/>
          </p:nvSpPr>
          <p:spPr>
            <a:xfrm>
              <a:off x="3255848" y="4784578"/>
              <a:ext cx="400214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/>
            <a:p>
              <a:pPr marL="93663" indent="-93663" latinLnBrk="0">
                <a:defRPr lang="ko-KR" altLang="en-US"/>
              </a:pP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00" name="직사각형 72"/>
            <p:cNvSpPr>
              <a:spLocks noChangeArrowheads="1"/>
            </p:cNvSpPr>
            <p:nvPr/>
          </p:nvSpPr>
          <p:spPr>
            <a:xfrm>
              <a:off x="2567224" y="4761728"/>
              <a:ext cx="21982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hangingPunct="1">
                <a:defRPr lang="ko-KR" altLang="en-US"/>
              </a:pPr>
              <a:r>
                <a:rPr lang="en-US" altLang="ko-KR" sz="800"/>
                <a:t>-</a:t>
              </a:r>
              <a:endParaRPr lang="ko-KR" altLang="en-US" sz="800"/>
            </a:p>
          </p:txBody>
        </p:sp>
        <p:sp>
          <p:nvSpPr>
            <p:cNvPr id="101" name="직사각형 79"/>
            <p:cNvSpPr>
              <a:spLocks noChangeArrowheads="1"/>
            </p:cNvSpPr>
            <p:nvPr/>
          </p:nvSpPr>
          <p:spPr>
            <a:xfrm>
              <a:off x="2761859" y="4784578"/>
              <a:ext cx="374718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/>
            <a:p>
              <a:pPr marL="93663" indent="-93663" latinLnBrk="0">
                <a:defRPr lang="ko-KR" altLang="en-US"/>
              </a:pP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02" name="직사각형 69"/>
            <p:cNvSpPr>
              <a:spLocks noChangeArrowheads="1"/>
            </p:cNvSpPr>
            <p:nvPr/>
          </p:nvSpPr>
          <p:spPr>
            <a:xfrm>
              <a:off x="2395005" y="4786165"/>
              <a:ext cx="22701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algn="ctr" eaLnBrk="1" latinLnBrk="0" hangingPunct="1">
                <a:defRPr lang="ko-KR" altLang="en-US"/>
              </a:pPr>
              <a:r>
                <a:rPr lang="en-US" altLang="ko-KR" sz="800" b="0">
                  <a:latin typeface="맑은 고딕"/>
                  <a:ea typeface="맑은 고딕"/>
                </a:rPr>
                <a:t>▼</a:t>
              </a: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03" name="직사각형 72"/>
            <p:cNvSpPr>
              <a:spLocks noChangeArrowheads="1"/>
            </p:cNvSpPr>
            <p:nvPr/>
          </p:nvSpPr>
          <p:spPr>
            <a:xfrm>
              <a:off x="3078212" y="4761728"/>
              <a:ext cx="22086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hangingPunct="1">
                <a:defRPr lang="ko-KR" altLang="en-US"/>
              </a:pPr>
              <a:r>
                <a:rPr lang="en-US" altLang="ko-KR" sz="800"/>
                <a:t>-</a:t>
              </a:r>
              <a:endParaRPr lang="ko-KR" altLang="en-US" sz="80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114748" y="4007034"/>
            <a:ext cx="1663192" cy="215444"/>
            <a:chOff x="1992870" y="5073572"/>
            <a:chExt cx="1663192" cy="215444"/>
          </a:xfrm>
        </p:grpSpPr>
        <p:sp>
          <p:nvSpPr>
            <p:cNvPr id="105" name="직사각형 79"/>
            <p:cNvSpPr>
              <a:spLocks noChangeArrowheads="1"/>
            </p:cNvSpPr>
            <p:nvPr/>
          </p:nvSpPr>
          <p:spPr>
            <a:xfrm>
              <a:off x="1992870" y="5083028"/>
              <a:ext cx="406191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/>
            <a:p>
              <a:pPr marL="93663" indent="-93663" latinLnBrk="0">
                <a:defRPr lang="ko-KR" altLang="en-US"/>
              </a:pPr>
              <a:r>
                <a:rPr lang="en-US" altLang="ko-KR" sz="800" b="0">
                  <a:latin typeface="맑은 고딕"/>
                  <a:ea typeface="맑은 고딕"/>
                </a:rPr>
                <a:t>010</a:t>
              </a: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06" name="직사각형 79"/>
            <p:cNvSpPr>
              <a:spLocks noChangeArrowheads="1"/>
            </p:cNvSpPr>
            <p:nvPr/>
          </p:nvSpPr>
          <p:spPr>
            <a:xfrm>
              <a:off x="3255848" y="5083028"/>
              <a:ext cx="400214" cy="193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/>
            <a:p>
              <a:pPr marL="93663" indent="-93663" latinLnBrk="0">
                <a:defRPr lang="ko-KR" altLang="en-US"/>
              </a:pP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07" name="직사각형 79"/>
            <p:cNvSpPr>
              <a:spLocks noChangeArrowheads="1"/>
            </p:cNvSpPr>
            <p:nvPr/>
          </p:nvSpPr>
          <p:spPr>
            <a:xfrm>
              <a:off x="2761859" y="5083028"/>
              <a:ext cx="374718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/>
            <a:p>
              <a:pPr marL="93663" indent="-93663" latinLnBrk="0">
                <a:defRPr lang="ko-KR" altLang="en-US"/>
              </a:pP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08" name="직사각형 69"/>
            <p:cNvSpPr>
              <a:spLocks noChangeArrowheads="1"/>
            </p:cNvSpPr>
            <p:nvPr/>
          </p:nvSpPr>
          <p:spPr>
            <a:xfrm>
              <a:off x="2395005" y="5084615"/>
              <a:ext cx="22701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algn="ctr" eaLnBrk="1" latinLnBrk="0" hangingPunct="1">
                <a:defRPr lang="ko-KR" altLang="en-US"/>
              </a:pPr>
              <a:r>
                <a:rPr lang="en-US" altLang="ko-KR" sz="800" b="0">
                  <a:latin typeface="맑은 고딕"/>
                  <a:ea typeface="맑은 고딕"/>
                </a:rPr>
                <a:t>▼</a:t>
              </a: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09" name="직사각형 72"/>
            <p:cNvSpPr>
              <a:spLocks noChangeArrowheads="1"/>
            </p:cNvSpPr>
            <p:nvPr/>
          </p:nvSpPr>
          <p:spPr>
            <a:xfrm>
              <a:off x="2567224" y="5073572"/>
              <a:ext cx="2200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hangingPunct="1">
                <a:defRPr lang="ko-KR" altLang="en-US"/>
              </a:pPr>
              <a:r>
                <a:rPr lang="en-US" altLang="ko-KR" sz="800"/>
                <a:t>-</a:t>
              </a:r>
              <a:endParaRPr lang="ko-KR" altLang="en-US" sz="800"/>
            </a:p>
          </p:txBody>
        </p:sp>
        <p:sp>
          <p:nvSpPr>
            <p:cNvPr id="110" name="직사각형 72"/>
            <p:cNvSpPr>
              <a:spLocks noChangeArrowheads="1"/>
            </p:cNvSpPr>
            <p:nvPr/>
          </p:nvSpPr>
          <p:spPr>
            <a:xfrm>
              <a:off x="3078212" y="5073572"/>
              <a:ext cx="2203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hangingPunct="1">
                <a:defRPr lang="ko-KR" altLang="en-US"/>
              </a:pPr>
              <a:r>
                <a:rPr lang="en-US" altLang="ko-KR" sz="800"/>
                <a:t>-</a:t>
              </a:r>
              <a:endParaRPr lang="ko-KR" altLang="en-US" sz="800"/>
            </a:p>
          </p:txBody>
        </p:sp>
      </p:grpSp>
      <p:sp>
        <p:nvSpPr>
          <p:cNvPr id="111" name="Oval 42"/>
          <p:cNvSpPr>
            <a:spLocks noChangeArrowheads="1"/>
          </p:cNvSpPr>
          <p:nvPr/>
        </p:nvSpPr>
        <p:spPr>
          <a:xfrm>
            <a:off x="3640233" y="2308540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2" name="Oval 42"/>
          <p:cNvSpPr>
            <a:spLocks noChangeArrowheads="1"/>
          </p:cNvSpPr>
          <p:nvPr/>
        </p:nvSpPr>
        <p:spPr>
          <a:xfrm>
            <a:off x="3630423" y="2588093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3" name="Oval 42"/>
          <p:cNvSpPr>
            <a:spLocks noChangeArrowheads="1"/>
          </p:cNvSpPr>
          <p:nvPr/>
        </p:nvSpPr>
        <p:spPr>
          <a:xfrm>
            <a:off x="3640233" y="288711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5114748" y="3448843"/>
            <a:ext cx="1656789" cy="195263"/>
            <a:chOff x="1733853" y="2611437"/>
            <a:chExt cx="1656789" cy="195263"/>
          </a:xfrm>
        </p:grpSpPr>
        <p:sp>
          <p:nvSpPr>
            <p:cNvPr id="115" name="직사각형 77"/>
            <p:cNvSpPr>
              <a:spLocks noChangeArrowheads="1"/>
            </p:cNvSpPr>
            <p:nvPr/>
          </p:nvSpPr>
          <p:spPr>
            <a:xfrm>
              <a:off x="1733853" y="2611437"/>
              <a:ext cx="1380896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latinLnBrk="0" hangingPunct="1">
                <a:defRPr lang="ko-KR" altLang="en-US"/>
              </a:pPr>
              <a:endParaRPr lang="ko-KR" altLang="en-US" sz="900" b="0">
                <a:latin typeface="맑은 고딕"/>
                <a:ea typeface="맑은 고딕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189359" y="2611499"/>
              <a:ext cx="201283" cy="195201"/>
              <a:chOff x="3121271" y="5010368"/>
              <a:chExt cx="160340" cy="151795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121271" y="5010368"/>
                <a:ext cx="160340" cy="1517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118" name="그림 117" descr="File:Magnifying glass icon.svg - Wikimedia Commons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140241" y="5030356"/>
                <a:ext cx="122400" cy="122400"/>
              </a:xfrm>
              <a:prstGeom prst="rect">
                <a:avLst/>
              </a:prstGeom>
            </p:spPr>
          </p:pic>
        </p:grpSp>
      </p:grpSp>
      <p:sp>
        <p:nvSpPr>
          <p:cNvPr id="119" name="Oval 42"/>
          <p:cNvSpPr>
            <a:spLocks noChangeArrowheads="1"/>
          </p:cNvSpPr>
          <p:nvPr/>
        </p:nvSpPr>
        <p:spPr>
          <a:xfrm>
            <a:off x="6312767" y="4345559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121" name="직사각형 77"/>
          <p:cNvSpPr>
            <a:spLocks noChangeArrowheads="1"/>
          </p:cNvSpPr>
          <p:nvPr/>
        </p:nvSpPr>
        <p:spPr>
          <a:xfrm>
            <a:off x="2420453" y="4310751"/>
            <a:ext cx="4075191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eaLnBrk="1" latinLnBrk="0" hangingPunct="1">
              <a:defRPr lang="ko-KR" altLang="en-US"/>
            </a:pPr>
            <a:endParaRPr lang="ko-KR" altLang="en-US" sz="900" b="0">
              <a:latin typeface="맑은 고딕"/>
              <a:ea typeface="맑은 고딕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6567491" y="4310813"/>
            <a:ext cx="201283" cy="195201"/>
            <a:chOff x="3121271" y="5010368"/>
            <a:chExt cx="160340" cy="151795"/>
          </a:xfrm>
        </p:grpSpPr>
        <p:sp>
          <p:nvSpPr>
            <p:cNvPr id="123" name="직사각형 122"/>
            <p:cNvSpPr/>
            <p:nvPr/>
          </p:nvSpPr>
          <p:spPr>
            <a:xfrm>
              <a:off x="3121271" y="5010368"/>
              <a:ext cx="160340" cy="151795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6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24" name="그림 123" descr="File:Magnifying glass icon.svg - Wikimedia Commons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140241" y="5030356"/>
              <a:ext cx="122400" cy="122400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>
            <a:off x="2413873" y="3717358"/>
            <a:ext cx="1618046" cy="219700"/>
            <a:chOff x="2038016" y="4761728"/>
            <a:chExt cx="1618046" cy="219700"/>
          </a:xfrm>
        </p:grpSpPr>
        <p:sp>
          <p:nvSpPr>
            <p:cNvPr id="127" name="직사각형 79"/>
            <p:cNvSpPr>
              <a:spLocks noChangeArrowheads="1"/>
            </p:cNvSpPr>
            <p:nvPr/>
          </p:nvSpPr>
          <p:spPr>
            <a:xfrm>
              <a:off x="2038016" y="4784578"/>
              <a:ext cx="361045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/>
            <a:p>
              <a:pPr marL="93663" indent="-93663" latinLnBrk="0">
                <a:defRPr lang="ko-KR" altLang="en-US"/>
              </a:pPr>
              <a:r>
                <a:rPr lang="en-US" altLang="ko-KR" sz="800" b="0">
                  <a:latin typeface="맑은 고딕"/>
                  <a:ea typeface="맑은 고딕"/>
                </a:rPr>
                <a:t>02</a:t>
              </a: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28" name="직사각형 79"/>
            <p:cNvSpPr>
              <a:spLocks noChangeArrowheads="1"/>
            </p:cNvSpPr>
            <p:nvPr/>
          </p:nvSpPr>
          <p:spPr>
            <a:xfrm>
              <a:off x="3255848" y="4784578"/>
              <a:ext cx="400214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/>
            <a:p>
              <a:pPr marL="93663" indent="-93663" latinLnBrk="0">
                <a:defRPr lang="ko-KR" altLang="en-US"/>
              </a:pP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29" name="직사각형 72"/>
            <p:cNvSpPr>
              <a:spLocks noChangeArrowheads="1"/>
            </p:cNvSpPr>
            <p:nvPr/>
          </p:nvSpPr>
          <p:spPr>
            <a:xfrm>
              <a:off x="2567224" y="4761728"/>
              <a:ext cx="219825" cy="2145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hangingPunct="1">
                <a:defRPr lang="ko-KR" altLang="en-US"/>
              </a:pPr>
              <a:r>
                <a:rPr lang="en-US" altLang="ko-KR" sz="800"/>
                <a:t>-</a:t>
              </a:r>
              <a:endParaRPr lang="ko-KR" altLang="en-US" sz="800"/>
            </a:p>
          </p:txBody>
        </p:sp>
        <p:sp>
          <p:nvSpPr>
            <p:cNvPr id="130" name="직사각형 79"/>
            <p:cNvSpPr>
              <a:spLocks noChangeArrowheads="1"/>
            </p:cNvSpPr>
            <p:nvPr/>
          </p:nvSpPr>
          <p:spPr>
            <a:xfrm>
              <a:off x="2761859" y="4784578"/>
              <a:ext cx="374718" cy="195262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/>
            <a:p>
              <a:pPr marL="93663" indent="-93663" latinLnBrk="0">
                <a:defRPr lang="ko-KR" altLang="en-US"/>
              </a:pP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31" name="직사각형 69"/>
            <p:cNvSpPr>
              <a:spLocks noChangeArrowheads="1"/>
            </p:cNvSpPr>
            <p:nvPr/>
          </p:nvSpPr>
          <p:spPr>
            <a:xfrm>
              <a:off x="2395005" y="4786165"/>
              <a:ext cx="22701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algn="ctr" eaLnBrk="1" latinLnBrk="0" hangingPunct="1">
                <a:defRPr lang="ko-KR" altLang="en-US"/>
              </a:pPr>
              <a:r>
                <a:rPr lang="en-US" altLang="ko-KR" sz="800" b="0">
                  <a:latin typeface="맑은 고딕"/>
                  <a:ea typeface="맑은 고딕"/>
                </a:rPr>
                <a:t>▼</a:t>
              </a:r>
              <a:endParaRPr lang="ko-KR" altLang="en-US" sz="800" b="0">
                <a:latin typeface="맑은 고딕"/>
                <a:ea typeface="맑은 고딕"/>
              </a:endParaRPr>
            </a:p>
          </p:txBody>
        </p:sp>
        <p:sp>
          <p:nvSpPr>
            <p:cNvPr id="132" name="직사각형 72"/>
            <p:cNvSpPr>
              <a:spLocks noChangeArrowheads="1"/>
            </p:cNvSpPr>
            <p:nvPr/>
          </p:nvSpPr>
          <p:spPr>
            <a:xfrm>
              <a:off x="3078212" y="4761728"/>
              <a:ext cx="220867" cy="2145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/>
                  <a:ea typeface="가는각진제목체"/>
                </a:defRPr>
              </a:lvl9pPr>
            </a:lstStyle>
            <a:p>
              <a:pPr eaLnBrk="1" hangingPunct="1">
                <a:defRPr lang="ko-KR" altLang="en-US"/>
              </a:pPr>
              <a:r>
                <a:rPr lang="en-US" altLang="ko-KR" sz="800"/>
                <a:t>-</a:t>
              </a:r>
              <a:endParaRPr lang="ko-KR" altLang="en-US" sz="800"/>
            </a:p>
          </p:txBody>
        </p:sp>
      </p:grpSp>
      <p:sp>
        <p:nvSpPr>
          <p:cNvPr id="133" name="직사각형 69"/>
          <p:cNvSpPr>
            <a:spLocks noChangeArrowheads="1"/>
          </p:cNvSpPr>
          <p:nvPr/>
        </p:nvSpPr>
        <p:spPr>
          <a:xfrm>
            <a:off x="2413873" y="3435724"/>
            <a:ext cx="1713464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134" name="직사각형 69"/>
          <p:cNvSpPr>
            <a:spLocks noChangeArrowheads="1"/>
          </p:cNvSpPr>
          <p:nvPr/>
        </p:nvSpPr>
        <p:spPr>
          <a:xfrm>
            <a:off x="2413873" y="3149663"/>
            <a:ext cx="1713464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135" name="Oval 42"/>
          <p:cNvSpPr>
            <a:spLocks noChangeArrowheads="1"/>
          </p:cNvSpPr>
          <p:nvPr/>
        </p:nvSpPr>
        <p:spPr>
          <a:xfrm>
            <a:off x="3868970" y="3183888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36" name="Oval 42"/>
          <p:cNvSpPr>
            <a:spLocks noChangeArrowheads="1"/>
          </p:cNvSpPr>
          <p:nvPr/>
        </p:nvSpPr>
        <p:spPr>
          <a:xfrm>
            <a:off x="3868970" y="3480429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3493778" y="1706393"/>
            <a:ext cx="642245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중복체크</a:t>
            </a:r>
          </a:p>
        </p:txBody>
      </p:sp>
      <p:sp>
        <p:nvSpPr>
          <p:cNvPr id="144" name="Oval 42"/>
          <p:cNvSpPr>
            <a:spLocks noChangeArrowheads="1"/>
          </p:cNvSpPr>
          <p:nvPr/>
        </p:nvSpPr>
        <p:spPr>
          <a:xfrm>
            <a:off x="6242125" y="3439148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/>
                <a:ea typeface="가는각진제목체"/>
              </a:defRPr>
            </a:lvl9pPr>
          </a:lstStyle>
          <a:p>
            <a:pPr algn="ctr" eaLnBrk="1" latinLnBrk="0" hangingPunct="1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SC-0022</a:t>
            </a:r>
            <a:endParaRPr lang="ko-KR" altLang="en-US" sz="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 altLang="en-US"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사용자등록</a:t>
            </a:r>
            <a:endParaRPr lang="ko-KR" altLang="en-US" sz="800"/>
          </a:p>
        </p:txBody>
      </p:sp>
      <p:sp>
        <p:nvSpPr>
          <p:cNvPr id="137" name="텍스트 개체 틀 91"/>
          <p:cNvSpPr txBox="1"/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lang="ko-KR" altLang="en-US"/>
            </a:pPr>
            <a:r>
              <a:rPr lang="en-US" altLang="ko-KR" sz="800">
                <a:latin typeface="맑은 고딕"/>
                <a:ea typeface="맑은 고딕"/>
              </a:rPr>
              <a:t>2021.05.14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139" name="텍스트 개체 틀 92"/>
          <p:cNvSpPr txBox="1"/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lang="ko-KR" altLang="en-US"/>
            </a:pPr>
            <a:r>
              <a:rPr lang="ko-KR" altLang="en-US" sz="800">
                <a:latin typeface="맑은 고딕"/>
                <a:ea typeface="맑은 고딕"/>
              </a:rPr>
              <a:t>주환철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/>
        </p:nvGraphicFramePr>
        <p:xfrm>
          <a:off x="7714668" y="781383"/>
          <a:ext cx="2024950" cy="23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8016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사용자 회원가입 서비스</a:t>
                      </a:r>
                      <a:endParaRPr lang="en-US" altLang="ko-KR" sz="800"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8016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비밀번호는 </a:t>
                      </a:r>
                      <a:r>
                        <a:rPr lang="en-US" altLang="ko-KR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자리 이상 저장 가능하도록 하며</a:t>
                      </a:r>
                      <a:r>
                        <a:rPr lang="en-US" altLang="ko-KR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암호화 처리하고</a:t>
                      </a:r>
                      <a:r>
                        <a:rPr lang="en-US" altLang="ko-KR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, ‘*’ </a:t>
                      </a: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로 표시</a:t>
                      </a:r>
                      <a:endParaRPr lang="en-US" altLang="ko-KR" sz="800"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8016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조직정보 팝업 화면 제공</a:t>
                      </a:r>
                      <a:endParaRPr lang="en-US" altLang="ko-KR" sz="800"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8016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직급정보 팝업 화면 제공</a:t>
                      </a:r>
                      <a:endParaRPr lang="en-US" altLang="ko-KR" sz="800"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8016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사용자 생년월일 등록 정보</a:t>
                      </a:r>
                      <a:endParaRPr lang="en-US" altLang="ko-KR" sz="800"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8016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개인 사진 정보 등록 기능 제공</a:t>
                      </a:r>
                      <a:endParaRPr lang="en-US" altLang="ko-KR" sz="800"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800">
                        <a:latin typeface="맑은 고딕"/>
                        <a:ea typeface="맑은 고딕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8016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b="0" i="0" kern="1200" spc="5">
                          <a:solidFill>
                            <a:schemeClr val="tx1"/>
                          </a:solidFill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사용자 주소 정보 입력 기능 제공</a:t>
                      </a:r>
                      <a:endParaRPr lang="en-US" altLang="ko-KR" sz="800"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lvl="0" indent="0" algn="l" defTabSz="128016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37842" y="4473116"/>
            <a:ext cx="1654137" cy="2052228"/>
          </a:xfrm>
          <a:prstGeom prst="rect">
            <a:avLst/>
          </a:prstGeom>
        </p:spPr>
      </p:pic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80012" y="4041068"/>
            <a:ext cx="2317416" cy="24482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9C163B01-F1CA-4625-BD92-A9E68F061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22236"/>
              </p:ext>
            </p:extLst>
          </p:nvPr>
        </p:nvGraphicFramePr>
        <p:xfrm>
          <a:off x="693180" y="1847025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DD07F6B2-6550-4BFF-98C2-D8439E10D971}"/>
              </a:ext>
            </a:extLst>
          </p:cNvPr>
          <p:cNvSpPr txBox="1"/>
          <p:nvPr/>
        </p:nvSpPr>
        <p:spPr>
          <a:xfrm>
            <a:off x="488504" y="1559571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622587-22A5-4B78-9DF9-234048BE3272}"/>
              </a:ext>
            </a:extLst>
          </p:cNvPr>
          <p:cNvSpPr txBox="1"/>
          <p:nvPr/>
        </p:nvSpPr>
        <p:spPr>
          <a:xfrm>
            <a:off x="5031878" y="1593532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E12A8E-77A6-421D-A3BE-8F3A618194CD}"/>
              </a:ext>
            </a:extLst>
          </p:cNvPr>
          <p:cNvSpPr txBox="1"/>
          <p:nvPr/>
        </p:nvSpPr>
        <p:spPr>
          <a:xfrm>
            <a:off x="6329205" y="1593532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E93DA80-F182-4086-B3E6-16FC3899B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73001"/>
              </p:ext>
            </p:extLst>
          </p:nvPr>
        </p:nvGraphicFramePr>
        <p:xfrm>
          <a:off x="776556" y="4381622"/>
          <a:ext cx="3123732" cy="1165825"/>
        </p:xfrm>
        <a:graphic>
          <a:graphicData uri="http://schemas.openxmlformats.org/drawingml/2006/table">
            <a:tbl>
              <a:tblPr/>
              <a:tblGrid>
                <a:gridCol w="2325614">
                  <a:extLst>
                    <a:ext uri="{9D8B030D-6E8A-4147-A177-3AD203B41FA5}">
                      <a16:colId xmlns:a16="http://schemas.microsoft.com/office/drawing/2014/main" val="243522629"/>
                    </a:ext>
                  </a:extLst>
                </a:gridCol>
                <a:gridCol w="798118">
                  <a:extLst>
                    <a:ext uri="{9D8B030D-6E8A-4147-A177-3AD203B41FA5}">
                      <a16:colId xmlns:a16="http://schemas.microsoft.com/office/drawing/2014/main" val="2190092659"/>
                    </a:ext>
                  </a:extLst>
                </a:gridCol>
              </a:tblGrid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관리자 교육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2020.09.10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7517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관리자 교육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2020.08.11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5023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관리자 교육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2020.07.05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01009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관리자 교육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2540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관리자 교육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2020.06.21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869452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39AF84B-029F-4390-9661-41D79CC7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213"/>
              </p:ext>
            </p:extLst>
          </p:nvPr>
        </p:nvGraphicFramePr>
        <p:xfrm>
          <a:off x="4138533" y="4389325"/>
          <a:ext cx="3248112" cy="1165825"/>
        </p:xfrm>
        <a:graphic>
          <a:graphicData uri="http://schemas.openxmlformats.org/drawingml/2006/table">
            <a:tbl>
              <a:tblPr/>
              <a:tblGrid>
                <a:gridCol w="2348013">
                  <a:extLst>
                    <a:ext uri="{9D8B030D-6E8A-4147-A177-3AD203B41FA5}">
                      <a16:colId xmlns:a16="http://schemas.microsoft.com/office/drawing/2014/main" val="243522629"/>
                    </a:ext>
                  </a:extLst>
                </a:gridCol>
                <a:gridCol w="900099">
                  <a:extLst>
                    <a:ext uri="{9D8B030D-6E8A-4147-A177-3AD203B41FA5}">
                      <a16:colId xmlns:a16="http://schemas.microsoft.com/office/drawing/2014/main" val="212685011"/>
                    </a:ext>
                  </a:extLst>
                </a:gridCol>
              </a:tblGrid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회원가입을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해야하나요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2020.09.10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7517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신청 말고 오프라인 신청도 가능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2020.08.11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5023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재사용 되나요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2020.07.05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01009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수령은 어떻게 하나요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2540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티머니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가입 없이 사용 가능한가요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2020.06.21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869452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27ED98F8-03CD-40EC-B556-4951668EE2B4}"/>
              </a:ext>
            </a:extLst>
          </p:cNvPr>
          <p:cNvSpPr/>
          <p:nvPr/>
        </p:nvSpPr>
        <p:spPr>
          <a:xfrm>
            <a:off x="3114026" y="4153247"/>
            <a:ext cx="7847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endParaRPr kumimoji="0"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B197B7E-5C78-4F3E-A045-07BCA9524CC5}"/>
              </a:ext>
            </a:extLst>
          </p:cNvPr>
          <p:cNvSpPr/>
          <p:nvPr/>
        </p:nvSpPr>
        <p:spPr>
          <a:xfrm>
            <a:off x="6601922" y="4159946"/>
            <a:ext cx="7847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endParaRPr kumimoji="0"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Oval 42">
            <a:extLst>
              <a:ext uri="{FF2B5EF4-FFF2-40B4-BE49-F238E27FC236}">
                <a16:creationId xmlns:a16="http://schemas.microsoft.com/office/drawing/2014/main" id="{A34B25A8-7AB3-4F8C-A7C6-AC74B8EA9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222" y="1556792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91" name="Oval 42">
            <a:extLst>
              <a:ext uri="{FF2B5EF4-FFF2-40B4-BE49-F238E27FC236}">
                <a16:creationId xmlns:a16="http://schemas.microsoft.com/office/drawing/2014/main" id="{B449402C-C875-44A9-A7C2-92E5EA8F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372" y="1556792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3" name="직사각형 34">
            <a:extLst>
              <a:ext uri="{FF2B5EF4-FFF2-40B4-BE49-F238E27FC236}">
                <a16:creationId xmlns:a16="http://schemas.microsoft.com/office/drawing/2014/main" id="{CBF07EC3-6A4A-47DE-92C0-80B72F7AB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49" y="4140710"/>
            <a:ext cx="90601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공지사항</a:t>
            </a:r>
          </a:p>
        </p:txBody>
      </p:sp>
      <p:sp>
        <p:nvSpPr>
          <p:cNvPr id="94" name="직사각형 34">
            <a:extLst>
              <a:ext uri="{FF2B5EF4-FFF2-40B4-BE49-F238E27FC236}">
                <a16:creationId xmlns:a16="http://schemas.microsoft.com/office/drawing/2014/main" id="{4FF0A99C-E3C0-48FE-A7E1-81249204E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578" y="4140710"/>
            <a:ext cx="117532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자주묻는질문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Oval 42">
            <a:extLst>
              <a:ext uri="{FF2B5EF4-FFF2-40B4-BE49-F238E27FC236}">
                <a16:creationId xmlns:a16="http://schemas.microsoft.com/office/drawing/2014/main" id="{65E88F5C-25B6-42FE-A12C-660BC1AA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8" y="1887671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DE9B625-13D4-4C0B-82D9-E43AD9B861A8}"/>
              </a:ext>
            </a:extLst>
          </p:cNvPr>
          <p:cNvSpPr/>
          <p:nvPr/>
        </p:nvSpPr>
        <p:spPr>
          <a:xfrm>
            <a:off x="707639" y="1848878"/>
            <a:ext cx="6679006" cy="2442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C433F30-7565-4D8C-A0B2-B0E98F764B1E}"/>
              </a:ext>
            </a:extLst>
          </p:cNvPr>
          <p:cNvSpPr/>
          <p:nvPr/>
        </p:nvSpPr>
        <p:spPr>
          <a:xfrm>
            <a:off x="707639" y="4140710"/>
            <a:ext cx="3258627" cy="14144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Oval 42">
            <a:extLst>
              <a:ext uri="{FF2B5EF4-FFF2-40B4-BE49-F238E27FC236}">
                <a16:creationId xmlns:a16="http://schemas.microsoft.com/office/drawing/2014/main" id="{DBF82E05-8AF2-43FC-AF6B-CFC51FBE3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8" y="4056047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005F53-72BB-45FE-917A-0560A1206C6E}"/>
              </a:ext>
            </a:extLst>
          </p:cNvPr>
          <p:cNvSpPr/>
          <p:nvPr/>
        </p:nvSpPr>
        <p:spPr>
          <a:xfrm>
            <a:off x="4119077" y="4140710"/>
            <a:ext cx="3258627" cy="14144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Oval 42">
            <a:extLst>
              <a:ext uri="{FF2B5EF4-FFF2-40B4-BE49-F238E27FC236}">
                <a16:creationId xmlns:a16="http://schemas.microsoft.com/office/drawing/2014/main" id="{31491666-4568-462F-9D2F-C4DA0F93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502" y="4056047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3B6E43E3-DFFA-4A3A-BD7C-5CD3A59BB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0428"/>
              </p:ext>
            </p:extLst>
          </p:nvPr>
        </p:nvGraphicFramePr>
        <p:xfrm>
          <a:off x="767615" y="2750533"/>
          <a:ext cx="3123732" cy="1165825"/>
        </p:xfrm>
        <a:graphic>
          <a:graphicData uri="http://schemas.openxmlformats.org/drawingml/2006/table">
            <a:tbl>
              <a:tblPr/>
              <a:tblGrid>
                <a:gridCol w="2325614">
                  <a:extLst>
                    <a:ext uri="{9D8B030D-6E8A-4147-A177-3AD203B41FA5}">
                      <a16:colId xmlns:a16="http://schemas.microsoft.com/office/drawing/2014/main" val="243522629"/>
                    </a:ext>
                  </a:extLst>
                </a:gridCol>
                <a:gridCol w="798118">
                  <a:extLst>
                    <a:ext uri="{9D8B030D-6E8A-4147-A177-3AD203B41FA5}">
                      <a16:colId xmlns:a16="http://schemas.microsoft.com/office/drawing/2014/main" val="2190092659"/>
                    </a:ext>
                  </a:extLst>
                </a:gridCol>
              </a:tblGrid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최길동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미승인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2020.09.10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7517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2020.08.11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5023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김길동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2020.07.05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01009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이길동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2540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박길동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2020.06.21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869452"/>
                  </a:ext>
                </a:extLst>
              </a:tr>
            </a:tbl>
          </a:graphicData>
        </a:graphic>
      </p:graphicFrame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CE6E14EC-0AB6-4D52-8CA8-97F73228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38036"/>
              </p:ext>
            </p:extLst>
          </p:nvPr>
        </p:nvGraphicFramePr>
        <p:xfrm>
          <a:off x="4129592" y="2758236"/>
          <a:ext cx="3248112" cy="1165825"/>
        </p:xfrm>
        <a:graphic>
          <a:graphicData uri="http://schemas.openxmlformats.org/drawingml/2006/table">
            <a:tbl>
              <a:tblPr/>
              <a:tblGrid>
                <a:gridCol w="2348013">
                  <a:extLst>
                    <a:ext uri="{9D8B030D-6E8A-4147-A177-3AD203B41FA5}">
                      <a16:colId xmlns:a16="http://schemas.microsoft.com/office/drawing/2014/main" val="243522629"/>
                    </a:ext>
                  </a:extLst>
                </a:gridCol>
                <a:gridCol w="900099">
                  <a:extLst>
                    <a:ext uri="{9D8B030D-6E8A-4147-A177-3AD203B41FA5}">
                      <a16:colId xmlns:a16="http://schemas.microsoft.com/office/drawing/2014/main" val="212685011"/>
                    </a:ext>
                  </a:extLst>
                </a:gridCol>
              </a:tblGrid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최길동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2020.09.10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7517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2020.08.11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5023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김길동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2020.07.05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01009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이길동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2540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박길동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2020.06.21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869452"/>
                  </a:ext>
                </a:extLst>
              </a:tr>
            </a:tbl>
          </a:graphicData>
        </a:graphic>
      </p:graphicFrame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E592F93-22A5-4A35-963D-F4F69877D3C8}"/>
              </a:ext>
            </a:extLst>
          </p:cNvPr>
          <p:cNvSpPr/>
          <p:nvPr/>
        </p:nvSpPr>
        <p:spPr>
          <a:xfrm>
            <a:off x="3105085" y="2522158"/>
            <a:ext cx="7847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endParaRPr kumimoji="0"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4CD590A-D141-415C-B949-4A69914C8CD9}"/>
              </a:ext>
            </a:extLst>
          </p:cNvPr>
          <p:cNvSpPr/>
          <p:nvPr/>
        </p:nvSpPr>
        <p:spPr>
          <a:xfrm>
            <a:off x="6592981" y="2528857"/>
            <a:ext cx="7847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endParaRPr kumimoji="0"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34">
            <a:extLst>
              <a:ext uri="{FF2B5EF4-FFF2-40B4-BE49-F238E27FC236}">
                <a16:creationId xmlns:a16="http://schemas.microsoft.com/office/drawing/2014/main" id="{09F63879-2C49-45CE-97BA-EA9E9559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27" y="2509621"/>
            <a:ext cx="167545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교통비 지원 신청현황</a:t>
            </a:r>
          </a:p>
        </p:txBody>
      </p:sp>
      <p:sp>
        <p:nvSpPr>
          <p:cNvPr id="152" name="직사각형 34">
            <a:extLst>
              <a:ext uri="{FF2B5EF4-FFF2-40B4-BE49-F238E27FC236}">
                <a16:creationId xmlns:a16="http://schemas.microsoft.com/office/drawing/2014/main" id="{2B61A1EC-791F-4B35-B147-02552006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302" y="2509621"/>
            <a:ext cx="16754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rPr>
              <a:t>▶ 교통비 사용 통계내역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F021534-8788-4714-A85C-8990D33B460B}"/>
              </a:ext>
            </a:extLst>
          </p:cNvPr>
          <p:cNvSpPr/>
          <p:nvPr/>
        </p:nvSpPr>
        <p:spPr>
          <a:xfrm>
            <a:off x="698698" y="2509621"/>
            <a:ext cx="3258627" cy="14144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Oval 42">
            <a:extLst>
              <a:ext uri="{FF2B5EF4-FFF2-40B4-BE49-F238E27FC236}">
                <a16:creationId xmlns:a16="http://schemas.microsoft.com/office/drawing/2014/main" id="{2B883051-4997-4FC5-93C9-3E9419C5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7" y="242495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1C9F02-F62F-46CD-8424-A71529A40200}"/>
              </a:ext>
            </a:extLst>
          </p:cNvPr>
          <p:cNvSpPr/>
          <p:nvPr/>
        </p:nvSpPr>
        <p:spPr>
          <a:xfrm>
            <a:off x="4110136" y="2509621"/>
            <a:ext cx="3258627" cy="14144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Oval 42">
            <a:extLst>
              <a:ext uri="{FF2B5EF4-FFF2-40B4-BE49-F238E27FC236}">
                <a16:creationId xmlns:a16="http://schemas.microsoft.com/office/drawing/2014/main" id="{0318FF3D-8409-496E-8EEF-96209645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561" y="242495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976FD8-D2C1-40F9-AEEB-52C5196B082A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SC-0023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647D9A-02A9-4337-B1A7-3B6D93A7A5C9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endParaRPr lang="ko-KR" altLang="en-US" sz="800" dirty="0"/>
          </a:p>
        </p:txBody>
      </p:sp>
      <p:sp>
        <p:nvSpPr>
          <p:cNvPr id="35" name="텍스트 개체 틀 91">
            <a:extLst>
              <a:ext uri="{FF2B5EF4-FFF2-40B4-BE49-F238E27FC236}">
                <a16:creationId xmlns:a16="http://schemas.microsoft.com/office/drawing/2014/main" id="{14C90671-6672-4D17-B535-974A63E16F0F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개체 틀 92">
            <a:extLst>
              <a:ext uri="{FF2B5EF4-FFF2-40B4-BE49-F238E27FC236}">
                <a16:creationId xmlns:a16="http://schemas.microsoft.com/office/drawing/2014/main" id="{6FC9EA1F-2112-4E12-A7EB-C54A24A5EA4F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A77C406-D1E0-4C3C-844A-4A95BC40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00213"/>
              </p:ext>
            </p:extLst>
          </p:nvPr>
        </p:nvGraphicFramePr>
        <p:xfrm>
          <a:off x="7714668" y="781383"/>
          <a:ext cx="2024950" cy="25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로그인 사용자명 제공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사용자의 개인정보 수정화면 호출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메뉴 정보 제공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913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교통비 지원 신청현황 내용 제공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등록 기준 최대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445229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교통비 사용 통계내역 내용 제공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등록 기준 최대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61962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 내용 제공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등록 기준 최대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01504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 내용 제공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등록 기준 최대 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kumimoji="0"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kumimoji="0"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8783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23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9D9CCCE-C4E3-4C1B-8309-BCBE3F59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55139"/>
              </p:ext>
            </p:extLst>
          </p:nvPr>
        </p:nvGraphicFramePr>
        <p:xfrm>
          <a:off x="1230258" y="3608633"/>
          <a:ext cx="5364861" cy="229539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30468">
                  <a:extLst>
                    <a:ext uri="{9D8B030D-6E8A-4147-A177-3AD203B41FA5}">
                      <a16:colId xmlns:a16="http://schemas.microsoft.com/office/drawing/2014/main" val="16204514"/>
                    </a:ext>
                  </a:extLst>
                </a:gridCol>
                <a:gridCol w="725167">
                  <a:extLst>
                    <a:ext uri="{9D8B030D-6E8A-4147-A177-3AD203B41FA5}">
                      <a16:colId xmlns:a16="http://schemas.microsoft.com/office/drawing/2014/main" val="2924104700"/>
                    </a:ext>
                  </a:extLst>
                </a:gridCol>
                <a:gridCol w="737209">
                  <a:extLst>
                    <a:ext uri="{9D8B030D-6E8A-4147-A177-3AD203B41FA5}">
                      <a16:colId xmlns:a16="http://schemas.microsoft.com/office/drawing/2014/main" val="2413497537"/>
                    </a:ext>
                  </a:extLst>
                </a:gridCol>
                <a:gridCol w="1940755">
                  <a:extLst>
                    <a:ext uri="{9D8B030D-6E8A-4147-A177-3AD203B41FA5}">
                      <a16:colId xmlns:a16="http://schemas.microsoft.com/office/drawing/2014/main" val="3585582978"/>
                    </a:ext>
                  </a:extLst>
                </a:gridCol>
                <a:gridCol w="747865">
                  <a:extLst>
                    <a:ext uri="{9D8B030D-6E8A-4147-A177-3AD203B41FA5}">
                      <a16:colId xmlns:a16="http://schemas.microsoft.com/office/drawing/2014/main" val="465586730"/>
                    </a:ext>
                  </a:extLst>
                </a:gridCol>
                <a:gridCol w="783397">
                  <a:extLst>
                    <a:ext uri="{9D8B030D-6E8A-4147-A177-3AD203B41FA5}">
                      <a16:colId xmlns:a16="http://schemas.microsoft.com/office/drawing/2014/main" val="2046143057"/>
                    </a:ext>
                  </a:extLst>
                </a:gridCol>
              </a:tblGrid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승인여부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838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abcd1</a:t>
                      </a: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68027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abcd2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5199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abcd3</a:t>
                      </a: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미승인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27948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abcd4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미승인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87670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abcd5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182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11372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abcd19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2020-07-29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84826"/>
                  </a:ext>
                </a:extLst>
              </a:tr>
              <a:tr h="23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abcd20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전길동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OO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382" marR="70382" marT="70382" marB="703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2020-07-26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4794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D3BAE8-41D5-4499-8FF5-D41F5002612E}"/>
              </a:ext>
            </a:extLst>
          </p:cNvPr>
          <p:cNvSpPr/>
          <p:nvPr/>
        </p:nvSpPr>
        <p:spPr>
          <a:xfrm>
            <a:off x="1200582" y="2590147"/>
            <a:ext cx="5578550" cy="713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E30ABD-735D-4332-80C4-992F6849CBB0}"/>
              </a:ext>
            </a:extLst>
          </p:cNvPr>
          <p:cNvGrpSpPr/>
          <p:nvPr/>
        </p:nvGrpSpPr>
        <p:grpSpPr>
          <a:xfrm>
            <a:off x="1436970" y="2975202"/>
            <a:ext cx="4468213" cy="215444"/>
            <a:chOff x="1504894" y="2220850"/>
            <a:chExt cx="4366875" cy="17908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E162CC8-AA04-4826-A02C-65FC51902A64}"/>
                </a:ext>
              </a:extLst>
            </p:cNvPr>
            <p:cNvSpPr/>
            <p:nvPr/>
          </p:nvSpPr>
          <p:spPr>
            <a:xfrm>
              <a:off x="1504894" y="2220850"/>
              <a:ext cx="481275" cy="1790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F2182B0-9086-4CDD-9D66-806F204F7193}"/>
                </a:ext>
              </a:extLst>
            </p:cNvPr>
            <p:cNvSpPr/>
            <p:nvPr/>
          </p:nvSpPr>
          <p:spPr>
            <a:xfrm>
              <a:off x="1995796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21F1A59-3022-4071-853A-29ACCAD7C857}"/>
                </a:ext>
              </a:extLst>
            </p:cNvPr>
            <p:cNvSpPr/>
            <p:nvPr/>
          </p:nvSpPr>
          <p:spPr>
            <a:xfrm>
              <a:off x="2640178" y="2237286"/>
              <a:ext cx="3231591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90FE3E-55E9-482B-A6EB-607BDDCA888F}"/>
                </a:ext>
              </a:extLst>
            </p:cNvPr>
            <p:cNvSpPr/>
            <p:nvPr/>
          </p:nvSpPr>
          <p:spPr>
            <a:xfrm>
              <a:off x="244109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D67E17-7E02-4F39-A832-59AEF905D985}"/>
              </a:ext>
            </a:extLst>
          </p:cNvPr>
          <p:cNvSpPr/>
          <p:nvPr/>
        </p:nvSpPr>
        <p:spPr>
          <a:xfrm>
            <a:off x="1365604" y="266818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D59233-84B2-4A22-A945-A310FFA25B88}"/>
              </a:ext>
            </a:extLst>
          </p:cNvPr>
          <p:cNvGrpSpPr/>
          <p:nvPr/>
        </p:nvGrpSpPr>
        <p:grpSpPr>
          <a:xfrm>
            <a:off x="1933747" y="2687953"/>
            <a:ext cx="2005126" cy="182610"/>
            <a:chOff x="919758" y="1398437"/>
            <a:chExt cx="2005126" cy="1826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56398D4-1B59-440C-90F5-E01FDF5F15DC}"/>
                </a:ext>
              </a:extLst>
            </p:cNvPr>
            <p:cNvSpPr/>
            <p:nvPr/>
          </p:nvSpPr>
          <p:spPr>
            <a:xfrm>
              <a:off x="919758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2020-01-20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Calendar">
              <a:extLst>
                <a:ext uri="{FF2B5EF4-FFF2-40B4-BE49-F238E27FC236}">
                  <a16:creationId xmlns:a16="http://schemas.microsoft.com/office/drawing/2014/main" id="{6DD893F3-26E7-4606-9887-015D6481C8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701432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5108FE-6958-4DFA-B43E-5DC1A855CB20}"/>
                </a:ext>
              </a:extLst>
            </p:cNvPr>
            <p:cNvSpPr/>
            <p:nvPr/>
          </p:nvSpPr>
          <p:spPr>
            <a:xfrm>
              <a:off x="1993236" y="1398437"/>
              <a:ext cx="739508" cy="182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2020-08-27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Calendar">
              <a:extLst>
                <a:ext uri="{FF2B5EF4-FFF2-40B4-BE49-F238E27FC236}">
                  <a16:creationId xmlns:a16="http://schemas.microsoft.com/office/drawing/2014/main" id="{6F632CA5-FEDF-4922-AF28-1DDD3065D4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69566" y="1398437"/>
              <a:ext cx="155318" cy="18261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D854ED-928A-4313-A610-68845CEFE9B6}"/>
                </a:ext>
              </a:extLst>
            </p:cNvPr>
            <p:cNvSpPr/>
            <p:nvPr/>
          </p:nvSpPr>
          <p:spPr>
            <a:xfrm>
              <a:off x="1846659" y="1398437"/>
              <a:ext cx="161863" cy="1826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505136-6CA3-4A3E-88DB-8A7EE999F5DE}"/>
              </a:ext>
            </a:extLst>
          </p:cNvPr>
          <p:cNvSpPr/>
          <p:nvPr/>
        </p:nvSpPr>
        <p:spPr>
          <a:xfrm>
            <a:off x="6046787" y="2694247"/>
            <a:ext cx="552531" cy="483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0A6B5B-3502-4320-9C89-EC02BF797FF1}"/>
              </a:ext>
            </a:extLst>
          </p:cNvPr>
          <p:cNvGrpSpPr/>
          <p:nvPr/>
        </p:nvGrpSpPr>
        <p:grpSpPr>
          <a:xfrm>
            <a:off x="6592719" y="3598894"/>
            <a:ext cx="166124" cy="2305133"/>
            <a:chOff x="7522250" y="761485"/>
            <a:chExt cx="84593" cy="98079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A30FD61-D54B-41F2-873B-4E6B1389CB2F}"/>
                </a:ext>
              </a:extLst>
            </p:cNvPr>
            <p:cNvSpPr/>
            <p:nvPr/>
          </p:nvSpPr>
          <p:spPr>
            <a:xfrm rot="5400000">
              <a:off x="7140361" y="1211468"/>
              <a:ext cx="848371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806D723-3A5B-4047-9926-3B9D80110AE6}"/>
                </a:ext>
              </a:extLst>
            </p:cNvPr>
            <p:cNvSpPr/>
            <p:nvPr/>
          </p:nvSpPr>
          <p:spPr>
            <a:xfrm rot="5400000">
              <a:off x="7530499" y="753236"/>
              <a:ext cx="6809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983294-03AE-4439-8100-8EF19CB2D571}"/>
                </a:ext>
              </a:extLst>
            </p:cNvPr>
            <p:cNvSpPr/>
            <p:nvPr/>
          </p:nvSpPr>
          <p:spPr>
            <a:xfrm rot="5400000">
              <a:off x="7532381" y="1667819"/>
              <a:ext cx="6433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6DBACD-E580-4033-BE60-5CE60775A8C7}"/>
              </a:ext>
            </a:extLst>
          </p:cNvPr>
          <p:cNvSpPr/>
          <p:nvPr/>
        </p:nvSpPr>
        <p:spPr>
          <a:xfrm>
            <a:off x="1218637" y="2581217"/>
            <a:ext cx="5578550" cy="7228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92B133-1BF9-4140-9D6D-E6AB78042247}"/>
              </a:ext>
            </a:extLst>
          </p:cNvPr>
          <p:cNvSpPr/>
          <p:nvPr/>
        </p:nvSpPr>
        <p:spPr>
          <a:xfrm>
            <a:off x="1200582" y="3576508"/>
            <a:ext cx="5578550" cy="23372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49" name="자유형: 도형 181">
            <a:extLst>
              <a:ext uri="{FF2B5EF4-FFF2-40B4-BE49-F238E27FC236}">
                <a16:creationId xmlns:a16="http://schemas.microsoft.com/office/drawing/2014/main" id="{4AB8568D-3E69-449E-B88F-DDA633C02ADD}"/>
              </a:ext>
            </a:extLst>
          </p:cNvPr>
          <p:cNvSpPr/>
          <p:nvPr/>
        </p:nvSpPr>
        <p:spPr>
          <a:xfrm rot="19157216">
            <a:off x="1525401" y="4147385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9356D323-D143-4B26-94A6-4B69EE5A6860}"/>
              </a:ext>
            </a:extLst>
          </p:cNvPr>
          <p:cNvSpPr/>
          <p:nvPr/>
        </p:nvSpPr>
        <p:spPr bwMode="auto">
          <a:xfrm>
            <a:off x="1200582" y="217138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교통비 지원 신청현황 목록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4FE1A61-CB37-4870-B6FE-290CF3D8E8A4}"/>
              </a:ext>
            </a:extLst>
          </p:cNvPr>
          <p:cNvGrpSpPr/>
          <p:nvPr/>
        </p:nvGrpSpPr>
        <p:grpSpPr>
          <a:xfrm>
            <a:off x="4385402" y="2689049"/>
            <a:ext cx="1519788" cy="215444"/>
            <a:chOff x="5054212" y="2130242"/>
            <a:chExt cx="1485318" cy="1790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20F4BE5-B80F-4BD0-A1C6-E63708957354}"/>
                </a:ext>
              </a:extLst>
            </p:cNvPr>
            <p:cNvSpPr/>
            <p:nvPr/>
          </p:nvSpPr>
          <p:spPr>
            <a:xfrm>
              <a:off x="5054212" y="2130242"/>
              <a:ext cx="581540" cy="179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승인여부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EA73F69-A6A0-451D-B3F6-9EE28D572810}"/>
                </a:ext>
              </a:extLst>
            </p:cNvPr>
            <p:cNvSpPr/>
            <p:nvPr/>
          </p:nvSpPr>
          <p:spPr>
            <a:xfrm>
              <a:off x="5600251" y="2146678"/>
              <a:ext cx="80403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E75362F-5BEF-416B-972F-C09ED6ED17DD}"/>
                </a:ext>
              </a:extLst>
            </p:cNvPr>
            <p:cNvSpPr/>
            <p:nvPr/>
          </p:nvSpPr>
          <p:spPr>
            <a:xfrm>
              <a:off x="6404284" y="2146678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6" name="Oval 42">
            <a:extLst>
              <a:ext uri="{FF2B5EF4-FFF2-40B4-BE49-F238E27FC236}">
                <a16:creationId xmlns:a16="http://schemas.microsoft.com/office/drawing/2014/main" id="{D88FF08C-D8ED-4CE0-B9BF-19633150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34" y="2560965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04538"/>
              </p:ext>
            </p:extLst>
          </p:nvPr>
        </p:nvGraphicFramePr>
        <p:xfrm>
          <a:off x="693180" y="1556214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88504" y="1268760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31878" y="1302721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29205" y="1302721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sp>
        <p:nvSpPr>
          <p:cNvPr id="72" name="Oval 42">
            <a:extLst>
              <a:ext uri="{FF2B5EF4-FFF2-40B4-BE49-F238E27FC236}">
                <a16:creationId xmlns:a16="http://schemas.microsoft.com/office/drawing/2014/main" id="{83B1D444-7376-414B-94FF-6D502070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06" y="4121657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DE9B15-5A5E-4DC1-81AD-2BF8EA5DDED5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SC-0024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BA7A69-4F32-494D-A5EA-9C10647558A9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교통비 지원 신청현황</a:t>
            </a:r>
            <a:endParaRPr lang="ko-KR" altLang="en-US" sz="800" dirty="0"/>
          </a:p>
        </p:txBody>
      </p:sp>
      <p:sp>
        <p:nvSpPr>
          <p:cNvPr id="48" name="텍스트 개체 틀 91">
            <a:extLst>
              <a:ext uri="{FF2B5EF4-FFF2-40B4-BE49-F238E27FC236}">
                <a16:creationId xmlns:a16="http://schemas.microsoft.com/office/drawing/2014/main" id="{87050D71-7A82-4D9B-B6D3-B8603B997BC5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텍스트 개체 틀 92">
            <a:extLst>
              <a:ext uri="{FF2B5EF4-FFF2-40B4-BE49-F238E27FC236}">
                <a16:creationId xmlns:a16="http://schemas.microsoft.com/office/drawing/2014/main" id="{A51A6C9C-71CF-497A-906E-B4DCF0EB57EE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8D6811F-E40D-455D-AA6B-F7D7448C0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09708"/>
              </p:ext>
            </p:extLst>
          </p:nvPr>
        </p:nvGraphicFramePr>
        <p:xfrm>
          <a:off x="7714668" y="781383"/>
          <a:ext cx="2024950" cy="14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검색서비스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승인여부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조회조건에 맞는 회원정보 전체 엑셀다운로드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87685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행 더블 클릭 시 신청현황 상세 화면 호출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" name="Oval 42">
            <a:extLst>
              <a:ext uri="{FF2B5EF4-FFF2-40B4-BE49-F238E27FC236}">
                <a16:creationId xmlns:a16="http://schemas.microsoft.com/office/drawing/2014/main" id="{BD77D195-8EE9-4D53-9594-72C54CAD9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374" y="3386609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0D2B12-7531-442D-A121-91B692CECD7B}"/>
              </a:ext>
            </a:extLst>
          </p:cNvPr>
          <p:cNvSpPr/>
          <p:nvPr/>
        </p:nvSpPr>
        <p:spPr>
          <a:xfrm>
            <a:off x="5982085" y="3388802"/>
            <a:ext cx="77111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</a:p>
        </p:txBody>
      </p:sp>
    </p:spTree>
    <p:extLst>
      <p:ext uri="{BB962C8B-B14F-4D97-AF65-F5344CB8AC3E}">
        <p14:creationId xmlns:p14="http://schemas.microsoft.com/office/powerpoint/2010/main" val="136663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A6C5A94-037D-4320-AC0D-1ABBEDCD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32393"/>
              </p:ext>
            </p:extLst>
          </p:nvPr>
        </p:nvGraphicFramePr>
        <p:xfrm>
          <a:off x="676402" y="1643637"/>
          <a:ext cx="6693465" cy="477530"/>
        </p:xfrm>
        <a:graphic>
          <a:graphicData uri="http://schemas.openxmlformats.org/drawingml/2006/table">
            <a:tbl>
              <a:tblPr/>
              <a:tblGrid>
                <a:gridCol w="2231155">
                  <a:extLst>
                    <a:ext uri="{9D8B030D-6E8A-4147-A177-3AD203B41FA5}">
                      <a16:colId xmlns:a16="http://schemas.microsoft.com/office/drawing/2014/main" val="2062753935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2191904181"/>
                    </a:ext>
                  </a:extLst>
                </a:gridCol>
                <a:gridCol w="446231">
                  <a:extLst>
                    <a:ext uri="{9D8B030D-6E8A-4147-A177-3AD203B41FA5}">
                      <a16:colId xmlns:a16="http://schemas.microsoft.com/office/drawing/2014/main" val="674535470"/>
                    </a:ext>
                  </a:extLst>
                </a:gridCol>
                <a:gridCol w="892462">
                  <a:extLst>
                    <a:ext uri="{9D8B030D-6E8A-4147-A177-3AD203B41FA5}">
                      <a16:colId xmlns:a16="http://schemas.microsoft.com/office/drawing/2014/main" val="1222061911"/>
                    </a:ext>
                  </a:extLst>
                </a:gridCol>
                <a:gridCol w="1338693">
                  <a:extLst>
                    <a:ext uri="{9D8B030D-6E8A-4147-A177-3AD203B41FA5}">
                      <a16:colId xmlns:a16="http://schemas.microsoft.com/office/drawing/2014/main" val="1092623085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78196"/>
                  </a:ext>
                </a:extLst>
              </a:tr>
              <a:tr h="2387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54B399C-7705-4752-9DA5-5DA6D959407A}"/>
              </a:ext>
            </a:extLst>
          </p:cNvPr>
          <p:cNvSpPr txBox="1"/>
          <p:nvPr/>
        </p:nvSpPr>
        <p:spPr>
          <a:xfrm>
            <a:off x="471726" y="1356183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광진구 어린이 청소년 마을버스 무상 등록 관리 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0B2305-ECA1-4791-B982-3BD8F6705E14}"/>
              </a:ext>
            </a:extLst>
          </p:cNvPr>
          <p:cNvSpPr txBox="1"/>
          <p:nvPr/>
        </p:nvSpPr>
        <p:spPr>
          <a:xfrm>
            <a:off x="5015100" y="1390144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D368E4-282A-467D-84DA-580408B1EC8B}"/>
              </a:ext>
            </a:extLst>
          </p:cNvPr>
          <p:cNvSpPr txBox="1"/>
          <p:nvPr/>
        </p:nvSpPr>
        <p:spPr>
          <a:xfrm>
            <a:off x="6312427" y="1390144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5C276A5-693F-41D8-9E40-B3AF6F229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04025"/>
              </p:ext>
            </p:extLst>
          </p:nvPr>
        </p:nvGraphicFramePr>
        <p:xfrm>
          <a:off x="1287465" y="2925628"/>
          <a:ext cx="5756686" cy="280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487">
                  <a:extLst>
                    <a:ext uri="{9D8B030D-6E8A-4147-A177-3AD203B41FA5}">
                      <a16:colId xmlns:a16="http://schemas.microsoft.com/office/drawing/2014/main" val="3320159692"/>
                    </a:ext>
                  </a:extLst>
                </a:gridCol>
                <a:gridCol w="1903895">
                  <a:extLst>
                    <a:ext uri="{9D8B030D-6E8A-4147-A177-3AD203B41FA5}">
                      <a16:colId xmlns:a16="http://schemas.microsoft.com/office/drawing/2014/main" val="151158158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abcd2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생년월일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1999-01-01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휴대전화번호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010-1111-2222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88236"/>
                  </a:ext>
                </a:extLst>
              </a:tr>
              <a:tr h="2718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02-111-2222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hkd1004@naver.com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59114"/>
                  </a:ext>
                </a:extLst>
              </a:tr>
              <a:tr h="8267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거주지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23422"/>
                  </a:ext>
                </a:extLst>
              </a:tr>
              <a:tr h="2718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승인여부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카드번호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83120"/>
                  </a:ext>
                </a:extLst>
              </a:tr>
              <a:tr h="874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반려사유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52242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EAAC1F-0302-4446-90AE-8699A4D377C0}"/>
              </a:ext>
            </a:extLst>
          </p:cNvPr>
          <p:cNvSpPr/>
          <p:nvPr/>
        </p:nvSpPr>
        <p:spPr>
          <a:xfrm>
            <a:off x="6384771" y="2705429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79" name="직사각형 77">
            <a:extLst>
              <a:ext uri="{FF2B5EF4-FFF2-40B4-BE49-F238E27FC236}">
                <a16:creationId xmlns:a16="http://schemas.microsoft.com/office/drawing/2014/main" id="{2E27EBCF-8BEA-42ED-BE8E-92A8A7D0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949" y="4067771"/>
            <a:ext cx="4509897" cy="1854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l" eaLnBrk="1" latinLnBrk="0" hangingPunct="1"/>
            <a:r>
              <a:rPr lang="ko-KR" altLang="en-US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서울특별시 광진구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자양로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117(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자양동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34">
            <a:extLst>
              <a:ext uri="{FF2B5EF4-FFF2-40B4-BE49-F238E27FC236}">
                <a16:creationId xmlns:a16="http://schemas.microsoft.com/office/drawing/2014/main" id="{B258AE0B-F835-4782-87A3-53E9F6858742}"/>
              </a:ext>
            </a:extLst>
          </p:cNvPr>
          <p:cNvSpPr/>
          <p:nvPr/>
        </p:nvSpPr>
        <p:spPr bwMode="auto">
          <a:xfrm>
            <a:off x="1283892" y="2240322"/>
            <a:ext cx="5756685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algn="l" latinLnBrk="0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교통비 지원 신청현황 상세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0779730-4F7B-4F6B-8195-F87A7BA4E83E}"/>
              </a:ext>
            </a:extLst>
          </p:cNvPr>
          <p:cNvGrpSpPr/>
          <p:nvPr/>
        </p:nvGrpSpPr>
        <p:grpSpPr>
          <a:xfrm>
            <a:off x="2445930" y="4618667"/>
            <a:ext cx="1013075" cy="195263"/>
            <a:chOff x="5900906" y="5330825"/>
            <a:chExt cx="464337" cy="195263"/>
          </a:xfrm>
        </p:grpSpPr>
        <p:sp>
          <p:nvSpPr>
            <p:cNvPr id="92" name="직사각형 69">
              <a:extLst>
                <a:ext uri="{FF2B5EF4-FFF2-40B4-BE49-F238E27FC236}">
                  <a16:creationId xmlns:a16="http://schemas.microsoft.com/office/drawing/2014/main" id="{F0943C96-AB9A-4B0D-A48E-0CB4578D0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906" y="5330825"/>
              <a:ext cx="359858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93" name="직사각형 69">
              <a:extLst>
                <a:ext uri="{FF2B5EF4-FFF2-40B4-BE49-F238E27FC236}">
                  <a16:creationId xmlns:a16="http://schemas.microsoft.com/office/drawing/2014/main" id="{4DE36783-8DE0-43F1-AE35-01C345D2E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467" y="5330825"/>
              <a:ext cx="104776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1" name="Oval 42">
            <a:extLst>
              <a:ext uri="{FF2B5EF4-FFF2-40B4-BE49-F238E27FC236}">
                <a16:creationId xmlns:a16="http://schemas.microsoft.com/office/drawing/2014/main" id="{6A217524-99A7-4BD8-82B2-9FDE86E0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421" y="270053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52" name="Oval 42">
            <a:extLst>
              <a:ext uri="{FF2B5EF4-FFF2-40B4-BE49-F238E27FC236}">
                <a16:creationId xmlns:a16="http://schemas.microsoft.com/office/drawing/2014/main" id="{B8767A38-B0DF-4090-B7C7-F5B53D960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916" y="463591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65" name="직사각형 77">
            <a:extLst>
              <a:ext uri="{FF2B5EF4-FFF2-40B4-BE49-F238E27FC236}">
                <a16:creationId xmlns:a16="http://schemas.microsoft.com/office/drawing/2014/main" id="{3A103ECD-E98C-4A1C-9234-AB76AB24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005" y="4318776"/>
            <a:ext cx="4509897" cy="1854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l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166" name="직사각형 77">
            <a:extLst>
              <a:ext uri="{FF2B5EF4-FFF2-40B4-BE49-F238E27FC236}">
                <a16:creationId xmlns:a16="http://schemas.microsoft.com/office/drawing/2014/main" id="{B1213DAD-D2CC-4DBA-BEA1-EF626A00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948" y="3814207"/>
            <a:ext cx="785130" cy="1859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en-US" altLang="ko-KR" sz="800" b="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05026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77">
            <a:extLst>
              <a:ext uri="{FF2B5EF4-FFF2-40B4-BE49-F238E27FC236}">
                <a16:creationId xmlns:a16="http://schemas.microsoft.com/office/drawing/2014/main" id="{3B845D3A-CA1B-4FAC-9225-62F9D11A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948" y="4908306"/>
            <a:ext cx="4509897" cy="779429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l" eaLnBrk="1" latinLnBrk="0" hangingPunct="1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77">
            <a:extLst>
              <a:ext uri="{FF2B5EF4-FFF2-40B4-BE49-F238E27FC236}">
                <a16:creationId xmlns:a16="http://schemas.microsoft.com/office/drawing/2014/main" id="{68CCB321-76E2-4D88-8837-F6DA96E7D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584" y="4626248"/>
            <a:ext cx="1760261" cy="18544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l" eaLnBrk="1" latinLnBrk="0" hangingPunct="1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B672C-EFF6-4903-B52A-B95DC5CCD05D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SC-0025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151BD3-AECB-4817-ADE0-7B71BA264C3C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교통비 지원 신청현황 상세</a:t>
            </a:r>
            <a:endParaRPr lang="ko-KR" altLang="en-US" sz="800" dirty="0"/>
          </a:p>
        </p:txBody>
      </p:sp>
      <p:sp>
        <p:nvSpPr>
          <p:cNvPr id="23" name="텍스트 개체 틀 91">
            <a:extLst>
              <a:ext uri="{FF2B5EF4-FFF2-40B4-BE49-F238E27FC236}">
                <a16:creationId xmlns:a16="http://schemas.microsoft.com/office/drawing/2014/main" id="{B3C205C4-BFF2-4FEC-961D-6421310FC0BD}"/>
              </a:ext>
            </a:extLst>
          </p:cNvPr>
          <p:cNvSpPr txBox="1">
            <a:spLocks/>
          </p:cNvSpPr>
          <p:nvPr/>
        </p:nvSpPr>
        <p:spPr>
          <a:xfrm>
            <a:off x="6840182" y="238853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92">
            <a:extLst>
              <a:ext uri="{FF2B5EF4-FFF2-40B4-BE49-F238E27FC236}">
                <a16:creationId xmlns:a16="http://schemas.microsoft.com/office/drawing/2014/main" id="{FE60ACE1-B14C-49FE-9978-4883A8E8AC6B}"/>
              </a:ext>
            </a:extLst>
          </p:cNvPr>
          <p:cNvSpPr txBox="1">
            <a:spLocks/>
          </p:cNvSpPr>
          <p:nvPr/>
        </p:nvSpPr>
        <p:spPr>
          <a:xfrm>
            <a:off x="8398198" y="230464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EEB2DA3-EABC-4705-BF24-91029D87C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18623"/>
              </p:ext>
            </p:extLst>
          </p:nvPr>
        </p:nvGraphicFramePr>
        <p:xfrm>
          <a:off x="7714668" y="781383"/>
          <a:ext cx="2024950" cy="108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승인여부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반려사유 필수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승인여부 및 카드번호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 저장 처리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998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166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1_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000" b="0" i="0" u="none" strike="noStrike" cap="none" normalizeH="0" baseline="0" smtClean="0">
            <a:solidFill>
              <a:schemeClr val="tx1"/>
            </a:solidFill>
            <a:latin typeface="Arial"/>
            <a:ea typeface="바탕체"/>
          </a:defRPr>
        </a:defPPr>
      </a:lstStyle>
    </a:spDef>
    <a:lnDef>
      <a:spPr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000" b="0" i="0" u="none" strike="noStrike" cap="none" normalizeH="0" baseline="0" smtClean="0">
            <a:solidFill>
              <a:schemeClr val="tx1"/>
            </a:solidFill>
            <a:latin typeface="Arial"/>
            <a:ea typeface="바탕체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2_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000" b="0" i="0" u="none" strike="noStrike" cap="none" normalizeH="0" baseline="0" smtClean="0">
            <a:solidFill>
              <a:schemeClr val="tx1"/>
            </a:solidFill>
            <a:latin typeface="Arial"/>
            <a:ea typeface="바탕체"/>
          </a:defRPr>
        </a:defPPr>
      </a:lstStyle>
    </a:spDef>
    <a:lnDef>
      <a:spPr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000" b="0" i="0" u="none" strike="noStrike" cap="none" normalizeH="0" baseline="0" smtClean="0">
            <a:solidFill>
              <a:schemeClr val="tx1"/>
            </a:solidFill>
            <a:latin typeface="Arial"/>
            <a:ea typeface="바탕체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3162</Words>
  <Application>Microsoft Office PowerPoint</Application>
  <PresentationFormat>A4 용지(210x297mm)</PresentationFormat>
  <Paragraphs>1415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가는각진제목체</vt:lpstr>
      <vt:lpstr>굴림</vt:lpstr>
      <vt:lpstr>NanumGothic</vt:lpstr>
      <vt:lpstr>돋움</vt:lpstr>
      <vt:lpstr>맑은 고딕</vt:lpstr>
      <vt:lpstr>Arial</vt:lpstr>
      <vt:lpstr>Calibri</vt:lpstr>
      <vt:lpstr>Tahoma</vt:lpstr>
      <vt:lpstr>Wingdings</vt:lpstr>
      <vt:lpstr>1_산출물표준-파워포인트-가로</vt:lpstr>
      <vt:lpstr>2_산출물표준-파워포인트-가로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 CNS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이상진</dc:title>
  <dc:creator>이상진</dc:creator>
  <cp:keywords>이상진</cp:keywords>
  <cp:lastModifiedBy>user</cp:lastModifiedBy>
  <cp:revision>1427</cp:revision>
  <dcterms:created xsi:type="dcterms:W3CDTF">2003-12-28T11:53:32Z</dcterms:created>
  <dcterms:modified xsi:type="dcterms:W3CDTF">2021-07-07T06:04:44Z</dcterms:modified>
</cp:coreProperties>
</file>