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3" r:id="rId2"/>
  </p:sldMasterIdLst>
  <p:notesMasterIdLst>
    <p:notesMasterId r:id="rId28"/>
  </p:notesMasterIdLst>
  <p:handoutMasterIdLst>
    <p:handoutMasterId r:id="rId29"/>
  </p:handoutMasterIdLst>
  <p:sldIdLst>
    <p:sldId id="689" r:id="rId3"/>
    <p:sldId id="690" r:id="rId4"/>
    <p:sldId id="1077" r:id="rId5"/>
    <p:sldId id="701" r:id="rId6"/>
    <p:sldId id="869" r:id="rId7"/>
    <p:sldId id="1105" r:id="rId8"/>
    <p:sldId id="1106" r:id="rId9"/>
    <p:sldId id="1107" r:id="rId10"/>
    <p:sldId id="1108" r:id="rId11"/>
    <p:sldId id="1109" r:id="rId12"/>
    <p:sldId id="1110" r:id="rId13"/>
    <p:sldId id="1111" r:id="rId14"/>
    <p:sldId id="1112" r:id="rId15"/>
    <p:sldId id="1113" r:id="rId16"/>
    <p:sldId id="1114" r:id="rId17"/>
    <p:sldId id="1115" r:id="rId18"/>
    <p:sldId id="1116" r:id="rId19"/>
    <p:sldId id="1117" r:id="rId20"/>
    <p:sldId id="1118" r:id="rId21"/>
    <p:sldId id="1119" r:id="rId22"/>
    <p:sldId id="1120" r:id="rId23"/>
    <p:sldId id="1121" r:id="rId24"/>
    <p:sldId id="1122" r:id="rId25"/>
    <p:sldId id="1123" r:id="rId26"/>
    <p:sldId id="1124" r:id="rId27"/>
  </p:sldIdLst>
  <p:sldSz cx="9906000" cy="6858000" type="A4"/>
  <p:notesSz cx="6807200" cy="9939338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바탕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91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pos="172" userDrawn="1">
          <p15:clr>
            <a:srgbClr val="A4A3A4"/>
          </p15:clr>
        </p15:guide>
        <p15:guide id="6" pos="60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FFFFCC"/>
    <a:srgbClr val="FF7C80"/>
    <a:srgbClr val="99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99553" autoAdjust="0"/>
  </p:normalViewPr>
  <p:slideViewPr>
    <p:cSldViewPr>
      <p:cViewPr varScale="1">
        <p:scale>
          <a:sx n="86" d="100"/>
          <a:sy n="86" d="100"/>
        </p:scale>
        <p:origin x="1162" y="62"/>
      </p:cViewPr>
      <p:guideLst>
        <p:guide orient="horz" pos="2160"/>
        <p:guide pos="3120"/>
        <p:guide orient="horz" pos="391"/>
        <p:guide orient="horz" pos="4020"/>
        <p:guide pos="172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48" y="7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22" y="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algn="l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927" y="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algn="r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22" y="944197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algn="l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927" y="944197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algn="r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A0CFFD13-8364-4FB7-A4B1-85772B896F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24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22" y="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algn="l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927" y="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algn="r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2313" y="754063"/>
            <a:ext cx="5360987" cy="3711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654" y="4720985"/>
            <a:ext cx="4992271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1" tIns="46730" rIns="93461" bIns="467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22" y="944197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algn="l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927" y="9441971"/>
            <a:ext cx="29502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algn="r" defTabSz="927987">
              <a:defRPr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2928CF71-0EF2-4E92-82BD-FDB16C1530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654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8CF71-0EF2-4E92-82BD-FDB16C1530AF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724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1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97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01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03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8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1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90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80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2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73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13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55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51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86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66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8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8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3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8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0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3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6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2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666D48-DA95-40CF-B9C9-E67E6963FE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2344283"/>
              </p:ext>
            </p:extLst>
          </p:nvPr>
        </p:nvGraphicFramePr>
        <p:xfrm>
          <a:off x="221066" y="214290"/>
          <a:ext cx="9518280" cy="6357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1">
                  <a:extLst>
                    <a:ext uri="{9D8B030D-6E8A-4147-A177-3AD203B41FA5}">
                      <a16:colId xmlns:a16="http://schemas.microsoft.com/office/drawing/2014/main" val="2388808173"/>
                    </a:ext>
                  </a:extLst>
                </a:gridCol>
                <a:gridCol w="1630683">
                  <a:extLst>
                    <a:ext uri="{9D8B030D-6E8A-4147-A177-3AD203B41FA5}">
                      <a16:colId xmlns:a16="http://schemas.microsoft.com/office/drawing/2014/main" val="484120690"/>
                    </a:ext>
                  </a:extLst>
                </a:gridCol>
                <a:gridCol w="822962">
                  <a:extLst>
                    <a:ext uri="{9D8B030D-6E8A-4147-A177-3AD203B41FA5}">
                      <a16:colId xmlns:a16="http://schemas.microsoft.com/office/drawing/2014/main" val="2354182213"/>
                    </a:ext>
                  </a:extLst>
                </a:gridCol>
                <a:gridCol w="2476347">
                  <a:extLst>
                    <a:ext uri="{9D8B030D-6E8A-4147-A177-3AD203B41FA5}">
                      <a16:colId xmlns:a16="http://schemas.microsoft.com/office/drawing/2014/main" val="1461153127"/>
                    </a:ext>
                  </a:extLst>
                </a:gridCol>
                <a:gridCol w="823438">
                  <a:extLst>
                    <a:ext uri="{9D8B030D-6E8A-4147-A177-3AD203B41FA5}">
                      <a16:colId xmlns:a16="http://schemas.microsoft.com/office/drawing/2014/main" val="9904934"/>
                    </a:ext>
                  </a:extLst>
                </a:gridCol>
                <a:gridCol w="864626">
                  <a:extLst>
                    <a:ext uri="{9D8B030D-6E8A-4147-A177-3AD203B41FA5}">
                      <a16:colId xmlns:a16="http://schemas.microsoft.com/office/drawing/2014/main" val="1632434737"/>
                    </a:ext>
                  </a:extLst>
                </a:gridCol>
                <a:gridCol w="688349">
                  <a:extLst>
                    <a:ext uri="{9D8B030D-6E8A-4147-A177-3AD203B41FA5}">
                      <a16:colId xmlns:a16="http://schemas.microsoft.com/office/drawing/2014/main" val="1802804623"/>
                    </a:ext>
                  </a:extLst>
                </a:gridCol>
                <a:gridCol w="1343194">
                  <a:extLst>
                    <a:ext uri="{9D8B030D-6E8A-4147-A177-3AD203B41FA5}">
                      <a16:colId xmlns:a16="http://schemas.microsoft.com/office/drawing/2014/main" val="3007826730"/>
                    </a:ext>
                  </a:extLst>
                </a:gridCol>
              </a:tblGrid>
              <a:tr h="28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코드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작성일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sz="8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131148"/>
                  </a:ext>
                </a:extLst>
              </a:tr>
              <a:tr h="281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경로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상세내용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44096"/>
                  </a:ext>
                </a:extLst>
              </a:tr>
              <a:tr h="5794704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57412"/>
                  </a:ext>
                </a:extLst>
              </a:tr>
            </a:tbl>
          </a:graphicData>
        </a:graphic>
      </p:graphicFrame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9B927314-6B16-4193-9850-BFBD4A1F3905}"/>
              </a:ext>
            </a:extLst>
          </p:cNvPr>
          <p:cNvSpPr txBox="1">
            <a:spLocks/>
          </p:cNvSpPr>
          <p:nvPr userDrawn="1"/>
        </p:nvSpPr>
        <p:spPr>
          <a:xfrm>
            <a:off x="3595678" y="6564337"/>
            <a:ext cx="2311400" cy="2936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C9E2A-4A60-4884-A703-5C500DCF82EE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8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연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666D48-DA95-40CF-B9C9-E67E6963FEE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21066" y="214290"/>
          <a:ext cx="9518280" cy="6357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1">
                  <a:extLst>
                    <a:ext uri="{9D8B030D-6E8A-4147-A177-3AD203B41FA5}">
                      <a16:colId xmlns:a16="http://schemas.microsoft.com/office/drawing/2014/main" val="2388808173"/>
                    </a:ext>
                  </a:extLst>
                </a:gridCol>
                <a:gridCol w="1630683">
                  <a:extLst>
                    <a:ext uri="{9D8B030D-6E8A-4147-A177-3AD203B41FA5}">
                      <a16:colId xmlns:a16="http://schemas.microsoft.com/office/drawing/2014/main" val="484120690"/>
                    </a:ext>
                  </a:extLst>
                </a:gridCol>
                <a:gridCol w="822962">
                  <a:extLst>
                    <a:ext uri="{9D8B030D-6E8A-4147-A177-3AD203B41FA5}">
                      <a16:colId xmlns:a16="http://schemas.microsoft.com/office/drawing/2014/main" val="2354182213"/>
                    </a:ext>
                  </a:extLst>
                </a:gridCol>
                <a:gridCol w="2476347">
                  <a:extLst>
                    <a:ext uri="{9D8B030D-6E8A-4147-A177-3AD203B41FA5}">
                      <a16:colId xmlns:a16="http://schemas.microsoft.com/office/drawing/2014/main" val="1461153127"/>
                    </a:ext>
                  </a:extLst>
                </a:gridCol>
                <a:gridCol w="823438">
                  <a:extLst>
                    <a:ext uri="{9D8B030D-6E8A-4147-A177-3AD203B41FA5}">
                      <a16:colId xmlns:a16="http://schemas.microsoft.com/office/drawing/2014/main" val="9904934"/>
                    </a:ext>
                  </a:extLst>
                </a:gridCol>
                <a:gridCol w="864626">
                  <a:extLst>
                    <a:ext uri="{9D8B030D-6E8A-4147-A177-3AD203B41FA5}">
                      <a16:colId xmlns:a16="http://schemas.microsoft.com/office/drawing/2014/main" val="1632434737"/>
                    </a:ext>
                  </a:extLst>
                </a:gridCol>
                <a:gridCol w="688349">
                  <a:extLst>
                    <a:ext uri="{9D8B030D-6E8A-4147-A177-3AD203B41FA5}">
                      <a16:colId xmlns:a16="http://schemas.microsoft.com/office/drawing/2014/main" val="1802804623"/>
                    </a:ext>
                  </a:extLst>
                </a:gridCol>
                <a:gridCol w="1343194">
                  <a:extLst>
                    <a:ext uri="{9D8B030D-6E8A-4147-A177-3AD203B41FA5}">
                      <a16:colId xmlns:a16="http://schemas.microsoft.com/office/drawing/2014/main" val="3007826730"/>
                    </a:ext>
                  </a:extLst>
                </a:gridCol>
              </a:tblGrid>
              <a:tr h="282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코드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화면명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작성일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sz="800" b="1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131148"/>
                  </a:ext>
                </a:extLst>
              </a:tr>
              <a:tr h="281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j-ea"/>
                          <a:ea typeface="+mj-ea"/>
                        </a:rPr>
                        <a:t>화면 경로</a:t>
                      </a:r>
                    </a:p>
                  </a:txBody>
                  <a:tcPr marL="69342" marR="69342" marT="34671" marB="3467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상세내용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9342" marR="69342" marT="34671" marB="34671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44096"/>
                  </a:ext>
                </a:extLst>
              </a:tr>
              <a:tr h="5794704">
                <a:tc grid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69342" marR="69342" marT="34671" marB="3467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57412"/>
                  </a:ext>
                </a:extLst>
              </a:tr>
            </a:tbl>
          </a:graphicData>
        </a:graphic>
      </p:graphicFrame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9B927314-6B16-4193-9850-BFBD4A1F3905}"/>
              </a:ext>
            </a:extLst>
          </p:cNvPr>
          <p:cNvSpPr txBox="1">
            <a:spLocks/>
          </p:cNvSpPr>
          <p:nvPr userDrawn="1"/>
        </p:nvSpPr>
        <p:spPr>
          <a:xfrm>
            <a:off x="3595678" y="6564337"/>
            <a:ext cx="2311400" cy="2936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C9E2A-4A60-4884-A703-5C500DCF82EE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7700551" y="6572272"/>
            <a:ext cx="2038795" cy="2857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rtlCol="0" anchor="ctr"/>
          <a:lstStyle/>
          <a:p>
            <a:pPr algn="ctr">
              <a:spcBef>
                <a:spcPct val="25000"/>
              </a:spcBef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다음 화면 계속</a:t>
            </a:r>
          </a:p>
        </p:txBody>
      </p:sp>
    </p:spTree>
    <p:extLst>
      <p:ext uri="{BB962C8B-B14F-4D97-AF65-F5344CB8AC3E}">
        <p14:creationId xmlns:p14="http://schemas.microsoft.com/office/powerpoint/2010/main" val="115638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0" y="1596781"/>
            <a:ext cx="9906000" cy="1904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3" descr="G:\그랑끄레아 작업\[인천항만공사]물리적 망분리 구축 및 기반시설 개선사업\04.Tem\순호\자료\logo_rian.png">
            <a:extLst>
              <a:ext uri="{FF2B5EF4-FFF2-40B4-BE49-F238E27FC236}">
                <a16:creationId xmlns:a16="http://schemas.microsoft.com/office/drawing/2014/main" id="{609085FF-8E59-494D-BEA0-706274BEE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618" y="6237312"/>
            <a:ext cx="742764" cy="33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28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44665"/>
              </p:ext>
            </p:extLst>
          </p:nvPr>
        </p:nvGraphicFramePr>
        <p:xfrm>
          <a:off x="3224808" y="4363641"/>
          <a:ext cx="3456384" cy="100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KJO-CSSI-PD-DE-104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    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    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1493741"/>
            <a:ext cx="9906000" cy="1981929"/>
            <a:chOff x="0" y="1483479"/>
            <a:chExt cx="9906000" cy="1981929"/>
          </a:xfrm>
        </p:grpSpPr>
        <p:sp>
          <p:nvSpPr>
            <p:cNvPr id="6" name="TextBox 5"/>
            <p:cNvSpPr txBox="1"/>
            <p:nvPr/>
          </p:nvSpPr>
          <p:spPr>
            <a:xfrm>
              <a:off x="0" y="1483479"/>
              <a:ext cx="9906000" cy="81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화면설계서</a:t>
              </a:r>
              <a:r>
                <a:rPr lang="en-US" altLang="ko-KR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홈페이지</a:t>
              </a:r>
              <a:r>
                <a:rPr lang="en-US" altLang="ko-KR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2595618"/>
              <a:ext cx="9906000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광진구 어린이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청소년 마을버스 무상 교통 등록 시스템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 및 무상 교통카드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선불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지원내역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9F5FE1-27DD-4B54-AB32-4DC867C33715}"/>
              </a:ext>
            </a:extLst>
          </p:cNvPr>
          <p:cNvSpPr txBox="1"/>
          <p:nvPr/>
        </p:nvSpPr>
        <p:spPr>
          <a:xfrm>
            <a:off x="1929667" y="196507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지원금신청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DFBCA2-52D4-46BB-ADB2-72F0A4BA4D6A}"/>
              </a:ext>
            </a:extLst>
          </p:cNvPr>
          <p:cNvSpPr/>
          <p:nvPr/>
        </p:nvSpPr>
        <p:spPr bwMode="auto">
          <a:xfrm>
            <a:off x="1928665" y="2574699"/>
            <a:ext cx="5544616" cy="2245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Arial" charset="0"/>
              </a:rPr>
              <a:t>티머니</a:t>
            </a:r>
            <a:r>
              <a:rPr lang="ko-KR" altLang="en-US" dirty="0">
                <a:latin typeface="Arial" charset="0"/>
              </a:rPr>
              <a:t> 회원가입 안내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69A61D10-A7AD-47C3-9FA5-575F233D290C}"/>
              </a:ext>
            </a:extLst>
          </p:cNvPr>
          <p:cNvSpPr/>
          <p:nvPr/>
        </p:nvSpPr>
        <p:spPr>
          <a:xfrm>
            <a:off x="1164779" y="328208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DC3709BC-3B9C-4B32-AA1D-1637CAEE7B9D}"/>
              </a:ext>
            </a:extLst>
          </p:cNvPr>
          <p:cNvSpPr/>
          <p:nvPr/>
        </p:nvSpPr>
        <p:spPr>
          <a:xfrm>
            <a:off x="5716974" y="3140968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SC-0006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지원금신청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티머니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 안내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90150"/>
              </p:ext>
            </p:extLst>
          </p:nvPr>
        </p:nvGraphicFramePr>
        <p:xfrm>
          <a:off x="7714668" y="781383"/>
          <a:ext cx="2024950" cy="168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신청시에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티머니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가입여부 체크 후 미가입시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티머니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 안내페이지 안내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티머니</a:t>
                      </a: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가입페이지 전환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126862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지원내역 페이지는 로그인 시에만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 메뉴 표시 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71533A-EA12-434B-B6EE-E9B0A0A82F3C}"/>
              </a:ext>
            </a:extLst>
          </p:cNvPr>
          <p:cNvSpPr txBox="1"/>
          <p:nvPr/>
        </p:nvSpPr>
        <p:spPr>
          <a:xfrm>
            <a:off x="280869" y="28144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지원금신청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69AA0A-DD18-4C65-BFD1-8C36DB8ED45D}"/>
              </a:ext>
            </a:extLst>
          </p:cNvPr>
          <p:cNvSpPr txBox="1"/>
          <p:nvPr/>
        </p:nvSpPr>
        <p:spPr>
          <a:xfrm>
            <a:off x="272480" y="324653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신청결과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3F63C1D-4AB5-4E09-B2A0-75D9A5E89450}"/>
              </a:ext>
            </a:extLst>
          </p:cNvPr>
          <p:cNvSpPr/>
          <p:nvPr/>
        </p:nvSpPr>
        <p:spPr bwMode="auto">
          <a:xfrm>
            <a:off x="3296816" y="5085184"/>
            <a:ext cx="2664296" cy="447002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티머니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가입하러 가기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6676BCC3-A784-43EF-B353-73FD028FFBAF}"/>
              </a:ext>
            </a:extLst>
          </p:cNvPr>
          <p:cNvSpPr/>
          <p:nvPr/>
        </p:nvSpPr>
        <p:spPr>
          <a:xfrm>
            <a:off x="6033120" y="520403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3</a:t>
            </a:r>
            <a:endParaRPr lang="ko-KR" altLang="en-US" sz="900" b="1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55980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지원내역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69A61D10-A7AD-47C3-9FA5-575F233D290C}"/>
              </a:ext>
            </a:extLst>
          </p:cNvPr>
          <p:cNvSpPr/>
          <p:nvPr/>
        </p:nvSpPr>
        <p:spPr>
          <a:xfrm>
            <a:off x="1164779" y="328208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DC3709BC-3B9C-4B32-AA1D-1637CAEE7B9D}"/>
              </a:ext>
            </a:extLst>
          </p:cNvPr>
          <p:cNvSpPr/>
          <p:nvPr/>
        </p:nvSpPr>
        <p:spPr>
          <a:xfrm>
            <a:off x="4592960" y="2780927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SC-0007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신청결과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승인대기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07978"/>
              </p:ext>
            </p:extLst>
          </p:nvPr>
        </p:nvGraphicFramePr>
        <p:xfrm>
          <a:off x="7714668" y="781383"/>
          <a:ext cx="2024950" cy="124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신청상태 알림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지원내역 페이지는 로그인 시에만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 메뉴 표시 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71533A-EA12-434B-B6EE-E9B0A0A82F3C}"/>
              </a:ext>
            </a:extLst>
          </p:cNvPr>
          <p:cNvSpPr txBox="1"/>
          <p:nvPr/>
        </p:nvSpPr>
        <p:spPr>
          <a:xfrm>
            <a:off x="280869" y="28144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지원금신청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69AA0A-DD18-4C65-BFD1-8C36DB8ED45D}"/>
              </a:ext>
            </a:extLst>
          </p:cNvPr>
          <p:cNvSpPr txBox="1"/>
          <p:nvPr/>
        </p:nvSpPr>
        <p:spPr>
          <a:xfrm>
            <a:off x="272480" y="324653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신청결과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0AC79B-0E37-4DDC-9917-5F538BEB632D}"/>
              </a:ext>
            </a:extLst>
          </p:cNvPr>
          <p:cNvSpPr/>
          <p:nvPr/>
        </p:nvSpPr>
        <p:spPr bwMode="auto">
          <a:xfrm>
            <a:off x="1928665" y="2348880"/>
            <a:ext cx="5666600" cy="288031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17176B-EF5A-4ADE-9077-5E32DB01E5E1}"/>
              </a:ext>
            </a:extLst>
          </p:cNvPr>
          <p:cNvSpPr txBox="1"/>
          <p:nvPr/>
        </p:nvSpPr>
        <p:spPr>
          <a:xfrm>
            <a:off x="1928664" y="3284983"/>
            <a:ext cx="566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</a:rPr>
              <a:t>홍길동</a:t>
            </a:r>
            <a:r>
              <a:rPr lang="ko-KR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</a:rPr>
              <a:t>님은 현재 신청 </a:t>
            </a:r>
            <a:r>
              <a:rPr lang="ko-KR" altLang="en-US" sz="1800" b="1" dirty="0">
                <a:solidFill>
                  <a:srgbClr val="00B050"/>
                </a:solidFill>
              </a:rPr>
              <a:t>승인대기</a:t>
            </a:r>
            <a:r>
              <a:rPr lang="ko-KR" altLang="en-US" sz="1800" b="1" dirty="0">
                <a:solidFill>
                  <a:schemeClr val="tx2"/>
                </a:solidFill>
              </a:rPr>
              <a:t> 중 입니다</a:t>
            </a:r>
            <a:r>
              <a:rPr lang="en-US" altLang="ko-KR" sz="1800" b="1" dirty="0">
                <a:solidFill>
                  <a:schemeClr val="tx2"/>
                </a:solidFill>
              </a:rPr>
              <a:t>.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8E643B-4C1D-4909-8EBA-97A91C0FAEB3}"/>
              </a:ext>
            </a:extLst>
          </p:cNvPr>
          <p:cNvSpPr txBox="1"/>
          <p:nvPr/>
        </p:nvSpPr>
        <p:spPr>
          <a:xfrm>
            <a:off x="3973125" y="4118882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신청일자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2021-10-01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5508C2-15F5-404B-87BC-B12C6CB08525}"/>
              </a:ext>
            </a:extLst>
          </p:cNvPr>
          <p:cNvSpPr txBox="1"/>
          <p:nvPr/>
        </p:nvSpPr>
        <p:spPr>
          <a:xfrm>
            <a:off x="1836647" y="18047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신청결과</a:t>
            </a:r>
          </a:p>
        </p:txBody>
      </p:sp>
    </p:spTree>
    <p:extLst>
      <p:ext uri="{BB962C8B-B14F-4D97-AF65-F5344CB8AC3E}">
        <p14:creationId xmlns:p14="http://schemas.microsoft.com/office/powerpoint/2010/main" val="234825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지원내역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69A61D10-A7AD-47C3-9FA5-575F233D290C}"/>
              </a:ext>
            </a:extLst>
          </p:cNvPr>
          <p:cNvSpPr/>
          <p:nvPr/>
        </p:nvSpPr>
        <p:spPr>
          <a:xfrm>
            <a:off x="1164779" y="328208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DC3709BC-3B9C-4B32-AA1D-1637CAEE7B9D}"/>
              </a:ext>
            </a:extLst>
          </p:cNvPr>
          <p:cNvSpPr/>
          <p:nvPr/>
        </p:nvSpPr>
        <p:spPr>
          <a:xfrm>
            <a:off x="4592960" y="2780927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SC-0007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신청결과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/>
        </p:nvGraphicFramePr>
        <p:xfrm>
          <a:off x="7714668" y="781383"/>
          <a:ext cx="2024950" cy="124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신청상태 알림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지원내역 페이지는 로그인 시에만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 메뉴 표시 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71533A-EA12-434B-B6EE-E9B0A0A82F3C}"/>
              </a:ext>
            </a:extLst>
          </p:cNvPr>
          <p:cNvSpPr txBox="1"/>
          <p:nvPr/>
        </p:nvSpPr>
        <p:spPr>
          <a:xfrm>
            <a:off x="280869" y="28144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지원금신청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69AA0A-DD18-4C65-BFD1-8C36DB8ED45D}"/>
              </a:ext>
            </a:extLst>
          </p:cNvPr>
          <p:cNvSpPr txBox="1"/>
          <p:nvPr/>
        </p:nvSpPr>
        <p:spPr>
          <a:xfrm>
            <a:off x="272480" y="324653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신청결과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0AC79B-0E37-4DDC-9917-5F538BEB632D}"/>
              </a:ext>
            </a:extLst>
          </p:cNvPr>
          <p:cNvSpPr/>
          <p:nvPr/>
        </p:nvSpPr>
        <p:spPr bwMode="auto">
          <a:xfrm>
            <a:off x="1928665" y="2348880"/>
            <a:ext cx="5666600" cy="288031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5508C2-15F5-404B-87BC-B12C6CB08525}"/>
              </a:ext>
            </a:extLst>
          </p:cNvPr>
          <p:cNvSpPr txBox="1"/>
          <p:nvPr/>
        </p:nvSpPr>
        <p:spPr>
          <a:xfrm>
            <a:off x="1836647" y="18047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신청결과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17A63A-9F2E-489A-BA84-A3F5DCF5CD11}"/>
              </a:ext>
            </a:extLst>
          </p:cNvPr>
          <p:cNvSpPr txBox="1"/>
          <p:nvPr/>
        </p:nvSpPr>
        <p:spPr>
          <a:xfrm>
            <a:off x="1928664" y="3254787"/>
            <a:ext cx="566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</a:rPr>
              <a:t>홍길동</a:t>
            </a:r>
            <a:r>
              <a:rPr lang="ko-KR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</a:rPr>
              <a:t>님 신청 완료 되었습니다</a:t>
            </a:r>
            <a:r>
              <a:rPr lang="en-US" altLang="ko-KR" sz="1800" b="1" dirty="0">
                <a:solidFill>
                  <a:schemeClr val="tx2"/>
                </a:solidFill>
              </a:rPr>
              <a:t>.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09C620-AA4F-4032-BB38-48DD2ACAC6E7}"/>
              </a:ext>
            </a:extLst>
          </p:cNvPr>
          <p:cNvSpPr txBox="1"/>
          <p:nvPr/>
        </p:nvSpPr>
        <p:spPr>
          <a:xfrm>
            <a:off x="3973125" y="4088686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신청일자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2021-10-01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390640-28F2-4862-9196-4B2EFCCC7A80}"/>
              </a:ext>
            </a:extLst>
          </p:cNvPr>
          <p:cNvSpPr txBox="1"/>
          <p:nvPr/>
        </p:nvSpPr>
        <p:spPr>
          <a:xfrm>
            <a:off x="3982769" y="4334907"/>
            <a:ext cx="1712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카드번호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111122223333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78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지원내역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69A61D10-A7AD-47C3-9FA5-575F233D290C}"/>
              </a:ext>
            </a:extLst>
          </p:cNvPr>
          <p:cNvSpPr/>
          <p:nvPr/>
        </p:nvSpPr>
        <p:spPr>
          <a:xfrm>
            <a:off x="1164779" y="328208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DC3709BC-3B9C-4B32-AA1D-1637CAEE7B9D}"/>
              </a:ext>
            </a:extLst>
          </p:cNvPr>
          <p:cNvSpPr/>
          <p:nvPr/>
        </p:nvSpPr>
        <p:spPr>
          <a:xfrm>
            <a:off x="4592960" y="2780927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SC-0007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신청결과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승인반려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/>
        </p:nvGraphicFramePr>
        <p:xfrm>
          <a:off x="7714668" y="781383"/>
          <a:ext cx="2024950" cy="124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신청상태 알림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지원내역 페이지는 로그인 시에만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 메뉴 표시 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71533A-EA12-434B-B6EE-E9B0A0A82F3C}"/>
              </a:ext>
            </a:extLst>
          </p:cNvPr>
          <p:cNvSpPr txBox="1"/>
          <p:nvPr/>
        </p:nvSpPr>
        <p:spPr>
          <a:xfrm>
            <a:off x="280869" y="28144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지원금신청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69AA0A-DD18-4C65-BFD1-8C36DB8ED45D}"/>
              </a:ext>
            </a:extLst>
          </p:cNvPr>
          <p:cNvSpPr txBox="1"/>
          <p:nvPr/>
        </p:nvSpPr>
        <p:spPr>
          <a:xfrm>
            <a:off x="272480" y="324653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신청결과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0AC79B-0E37-4DDC-9917-5F538BEB632D}"/>
              </a:ext>
            </a:extLst>
          </p:cNvPr>
          <p:cNvSpPr/>
          <p:nvPr/>
        </p:nvSpPr>
        <p:spPr bwMode="auto">
          <a:xfrm>
            <a:off x="1928665" y="2348880"/>
            <a:ext cx="5666600" cy="288031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5508C2-15F5-404B-87BC-B12C6CB08525}"/>
              </a:ext>
            </a:extLst>
          </p:cNvPr>
          <p:cNvSpPr txBox="1"/>
          <p:nvPr/>
        </p:nvSpPr>
        <p:spPr>
          <a:xfrm>
            <a:off x="1836647" y="18047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신청결과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7577E5-0F6C-4C89-935D-DDFE3673EDD3}"/>
              </a:ext>
            </a:extLst>
          </p:cNvPr>
          <p:cNvSpPr txBox="1"/>
          <p:nvPr/>
        </p:nvSpPr>
        <p:spPr>
          <a:xfrm>
            <a:off x="1928664" y="3284984"/>
            <a:ext cx="566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</a:rPr>
              <a:t>홍길동</a:t>
            </a:r>
            <a:r>
              <a:rPr lang="ko-KR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</a:rPr>
              <a:t>님 신청 </a:t>
            </a:r>
            <a:r>
              <a:rPr lang="ko-KR" altLang="en-US" sz="1800" b="1" dirty="0">
                <a:solidFill>
                  <a:srgbClr val="FF0000"/>
                </a:solidFill>
              </a:rPr>
              <a:t>반려처리</a:t>
            </a:r>
            <a:r>
              <a:rPr lang="ko-KR" altLang="en-US" sz="1800" b="1" dirty="0">
                <a:solidFill>
                  <a:schemeClr val="tx2"/>
                </a:solidFill>
              </a:rPr>
              <a:t> 되었습니다</a:t>
            </a:r>
            <a:r>
              <a:rPr lang="en-US" altLang="ko-KR" sz="1800" b="1" dirty="0">
                <a:solidFill>
                  <a:schemeClr val="tx2"/>
                </a:solidFill>
              </a:rPr>
              <a:t>.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35C3B2-BCCE-425B-AF1E-F0C4130043FD}"/>
              </a:ext>
            </a:extLst>
          </p:cNvPr>
          <p:cNvSpPr txBox="1"/>
          <p:nvPr/>
        </p:nvSpPr>
        <p:spPr>
          <a:xfrm>
            <a:off x="3973125" y="4118883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신청일자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2021-10-01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9CBE4B-3F66-43C3-AE21-2F605B448827}"/>
              </a:ext>
            </a:extLst>
          </p:cNvPr>
          <p:cNvSpPr txBox="1"/>
          <p:nvPr/>
        </p:nvSpPr>
        <p:spPr>
          <a:xfrm>
            <a:off x="3978327" y="4334907"/>
            <a:ext cx="3491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반려사유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반려사유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반려사유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반려사유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반려사유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7219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 err="1">
                <a:latin typeface="+mj-ea"/>
                <a:ea typeface="+mj-ea"/>
              </a:rPr>
              <a:t>알림공간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SC-0008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49179"/>
              </p:ext>
            </p:extLst>
          </p:nvPr>
        </p:nvGraphicFramePr>
        <p:xfrm>
          <a:off x="7714668" y="781383"/>
          <a:ext cx="2024950" cy="13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내용으로 조회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리스트 표시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67512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D00D6-3537-481E-AFCB-64AA794BC667}"/>
              </a:ext>
            </a:extLst>
          </p:cNvPr>
          <p:cNvSpPr txBox="1"/>
          <p:nvPr/>
        </p:nvSpPr>
        <p:spPr>
          <a:xfrm>
            <a:off x="284769" y="28073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875FB0-80C1-43B4-BED9-BE245B541C58}"/>
              </a:ext>
            </a:extLst>
          </p:cNvPr>
          <p:cNvSpPr txBox="1"/>
          <p:nvPr/>
        </p:nvSpPr>
        <p:spPr>
          <a:xfrm>
            <a:off x="276379" y="3239398"/>
            <a:ext cx="1203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err="1">
                <a:latin typeface="돋움" panose="020B0600000101010101" pitchFamily="50" charset="-127"/>
                <a:ea typeface="돋움" panose="020B0600000101010101" pitchFamily="50" charset="-127"/>
              </a:rPr>
              <a:t>자주하는질문</a:t>
            </a:r>
            <a:endParaRPr lang="ko-KR" altLang="en-US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E19EBC0A-4668-4D93-9F35-3166877D46E7}"/>
              </a:ext>
            </a:extLst>
          </p:cNvPr>
          <p:cNvSpPr/>
          <p:nvPr/>
        </p:nvSpPr>
        <p:spPr>
          <a:xfrm>
            <a:off x="1157254" y="283741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DED23EB4-15CF-4A11-8CFE-541ABE774C97}"/>
              </a:ext>
            </a:extLst>
          </p:cNvPr>
          <p:cNvSpPr/>
          <p:nvPr/>
        </p:nvSpPr>
        <p:spPr>
          <a:xfrm>
            <a:off x="6773878" y="2358015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EEA80BF-8E3E-4C8F-A8C3-8DA517F1EAC9}"/>
              </a:ext>
            </a:extLst>
          </p:cNvPr>
          <p:cNvSpPr/>
          <p:nvPr/>
        </p:nvSpPr>
        <p:spPr>
          <a:xfrm>
            <a:off x="1788108" y="2348880"/>
            <a:ext cx="584021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0FD38CF-DEEC-4697-8413-21B818E853C1}"/>
              </a:ext>
            </a:extLst>
          </p:cNvPr>
          <p:cNvGrpSpPr/>
          <p:nvPr/>
        </p:nvGrpSpPr>
        <p:grpSpPr>
          <a:xfrm>
            <a:off x="1901561" y="2437157"/>
            <a:ext cx="3344928" cy="215444"/>
            <a:chOff x="1504894" y="2220850"/>
            <a:chExt cx="3269064" cy="17908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8A794B5-442C-4B26-BC80-95AB103F4108}"/>
                </a:ext>
              </a:extLst>
            </p:cNvPr>
            <p:cNvSpPr/>
            <p:nvPr/>
          </p:nvSpPr>
          <p:spPr>
            <a:xfrm>
              <a:off x="1504894" y="2220850"/>
              <a:ext cx="481275" cy="17908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6BCFEC3-0CBD-4FB1-A3CA-C1B9839F781C}"/>
                </a:ext>
              </a:extLst>
            </p:cNvPr>
            <p:cNvSpPr/>
            <p:nvPr/>
          </p:nvSpPr>
          <p:spPr>
            <a:xfrm>
              <a:off x="1995796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C404941-60FE-466F-B9A7-F608588D6114}"/>
                </a:ext>
              </a:extLst>
            </p:cNvPr>
            <p:cNvSpPr/>
            <p:nvPr/>
          </p:nvSpPr>
          <p:spPr>
            <a:xfrm>
              <a:off x="2640178" y="2237285"/>
              <a:ext cx="2133780" cy="16238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984AAA6-FDA3-407C-AA45-A6C4D857D365}"/>
                </a:ext>
              </a:extLst>
            </p:cNvPr>
            <p:cNvSpPr/>
            <p:nvPr/>
          </p:nvSpPr>
          <p:spPr>
            <a:xfrm>
              <a:off x="2441090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BC196C-2A17-4AD7-8412-82CCFBC0D2D4}"/>
              </a:ext>
            </a:extLst>
          </p:cNvPr>
          <p:cNvSpPr txBox="1"/>
          <p:nvPr/>
        </p:nvSpPr>
        <p:spPr>
          <a:xfrm>
            <a:off x="1790226" y="18581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공지사항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AFB0234-A81D-43BA-BD11-ECDC9C67986C}"/>
              </a:ext>
            </a:extLst>
          </p:cNvPr>
          <p:cNvSpPr/>
          <p:nvPr/>
        </p:nvSpPr>
        <p:spPr>
          <a:xfrm>
            <a:off x="6920749" y="2461368"/>
            <a:ext cx="552531" cy="19718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98C3DE2-C387-42CA-9EA7-1DB33C7EF673}"/>
              </a:ext>
            </a:extLst>
          </p:cNvPr>
          <p:cNvGrpSpPr/>
          <p:nvPr/>
        </p:nvGrpSpPr>
        <p:grpSpPr>
          <a:xfrm>
            <a:off x="7401272" y="2909474"/>
            <a:ext cx="194304" cy="2535622"/>
            <a:chOff x="7522250" y="761485"/>
            <a:chExt cx="84593" cy="98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8ACAFF3-7508-4BA6-B9F4-323111B46613}"/>
                </a:ext>
              </a:extLst>
            </p:cNvPr>
            <p:cNvSpPr/>
            <p:nvPr/>
          </p:nvSpPr>
          <p:spPr>
            <a:xfrm rot="5400000">
              <a:off x="7140361" y="1211468"/>
              <a:ext cx="848371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851864A-1800-4B86-8078-963FCE27BD83}"/>
                </a:ext>
              </a:extLst>
            </p:cNvPr>
            <p:cNvSpPr/>
            <p:nvPr/>
          </p:nvSpPr>
          <p:spPr>
            <a:xfrm rot="5400000">
              <a:off x="7530499" y="753236"/>
              <a:ext cx="6809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E134BB6-BDA6-4A83-B8BB-A3E4BF52A0E8}"/>
                </a:ext>
              </a:extLst>
            </p:cNvPr>
            <p:cNvSpPr/>
            <p:nvPr/>
          </p:nvSpPr>
          <p:spPr>
            <a:xfrm rot="5400000">
              <a:off x="7532381" y="1667819"/>
              <a:ext cx="64331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564A4BAA-A6C7-4605-8AFC-D76D97E4B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30871"/>
              </p:ext>
            </p:extLst>
          </p:nvPr>
        </p:nvGraphicFramePr>
        <p:xfrm>
          <a:off x="1784649" y="2909475"/>
          <a:ext cx="5616173" cy="2535622"/>
        </p:xfrm>
        <a:graphic>
          <a:graphicData uri="http://schemas.openxmlformats.org/drawingml/2006/table">
            <a:tbl>
              <a:tblPr/>
              <a:tblGrid>
                <a:gridCol w="439963">
                  <a:extLst>
                    <a:ext uri="{9D8B030D-6E8A-4147-A177-3AD203B41FA5}">
                      <a16:colId xmlns:a16="http://schemas.microsoft.com/office/drawing/2014/main" val="3983674105"/>
                    </a:ext>
                  </a:extLst>
                </a:gridCol>
                <a:gridCol w="3738607">
                  <a:extLst>
                    <a:ext uri="{9D8B030D-6E8A-4147-A177-3AD203B41FA5}">
                      <a16:colId xmlns:a16="http://schemas.microsoft.com/office/drawing/2014/main" val="3113453271"/>
                    </a:ext>
                  </a:extLst>
                </a:gridCol>
                <a:gridCol w="842503">
                  <a:extLst>
                    <a:ext uri="{9D8B030D-6E8A-4147-A177-3AD203B41FA5}">
                      <a16:colId xmlns:a16="http://schemas.microsoft.com/office/drawing/2014/main" val="4231452192"/>
                    </a:ext>
                  </a:extLst>
                </a:gridCol>
                <a:gridCol w="595100">
                  <a:extLst>
                    <a:ext uri="{9D8B030D-6E8A-4147-A177-3AD203B41FA5}">
                      <a16:colId xmlns:a16="http://schemas.microsoft.com/office/drawing/2014/main" val="3277843370"/>
                    </a:ext>
                  </a:extLst>
                </a:gridCol>
              </a:tblGrid>
              <a:tr h="256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1257"/>
                  </a:ext>
                </a:extLst>
              </a:tr>
              <a:tr h="256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광진센터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필독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!!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숙지 바랍니다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80270"/>
                  </a:ext>
                </a:extLst>
              </a:tr>
              <a:tr h="256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광진센터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16035"/>
                  </a:ext>
                </a:extLst>
              </a:tr>
              <a:tr h="256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안내 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0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안내 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854685"/>
                  </a:ext>
                </a:extLst>
              </a:tr>
              <a:tr h="164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안내 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안내 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안내 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53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안내 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90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안내 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95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안내 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29612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DD781E6F-675A-4173-978C-FCE0FEE0DFE1}"/>
              </a:ext>
            </a:extLst>
          </p:cNvPr>
          <p:cNvGrpSpPr/>
          <p:nvPr/>
        </p:nvGrpSpPr>
        <p:grpSpPr>
          <a:xfrm>
            <a:off x="3347835" y="5517850"/>
            <a:ext cx="2325245" cy="246222"/>
            <a:chOff x="2147623" y="6309319"/>
            <a:chExt cx="2325245" cy="24622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DDD49C-96DD-4413-A181-E8CCCDDBDBE0}"/>
                </a:ext>
              </a:extLst>
            </p:cNvPr>
            <p:cNvSpPr txBox="1"/>
            <p:nvPr/>
          </p:nvSpPr>
          <p:spPr>
            <a:xfrm>
              <a:off x="2147623" y="6309320"/>
              <a:ext cx="5437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ea typeface="나눔고딕"/>
                </a:rPr>
                <a:t>&lt;&lt;  &lt;</a:t>
              </a:r>
              <a:endParaRPr lang="ko-KR" altLang="en-US" sz="1000" dirty="0">
                <a:ea typeface="나눔고딕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D56BEF-E06E-4A06-9C71-2BBEFC6A76EB}"/>
                </a:ext>
              </a:extLst>
            </p:cNvPr>
            <p:cNvSpPr txBox="1"/>
            <p:nvPr/>
          </p:nvSpPr>
          <p:spPr>
            <a:xfrm>
              <a:off x="3884245" y="6309320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ea typeface="나눔고딕"/>
                </a:rPr>
                <a:t> &gt;  &gt;&gt;</a:t>
              </a:r>
              <a:endParaRPr lang="ko-KR" altLang="en-US" sz="1000" dirty="0">
                <a:ea typeface="나눔고딕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448184-8543-4269-B9EA-FB26483EC79D}"/>
                </a:ext>
              </a:extLst>
            </p:cNvPr>
            <p:cNvSpPr txBox="1"/>
            <p:nvPr/>
          </p:nvSpPr>
          <p:spPr>
            <a:xfrm>
              <a:off x="2685115" y="6309319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ea typeface="나눔고딕"/>
                </a:rPr>
                <a:t>1</a:t>
              </a:r>
              <a:endParaRPr lang="ko-KR" altLang="en-US" sz="1000" b="1" dirty="0">
                <a:ea typeface="나눔고딕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26263EF-B975-45C1-8C88-FAC25B407871}"/>
                </a:ext>
              </a:extLst>
            </p:cNvPr>
            <p:cNvSpPr txBox="1"/>
            <p:nvPr/>
          </p:nvSpPr>
          <p:spPr>
            <a:xfrm>
              <a:off x="3018319" y="630931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B667BC-EE41-4D73-9555-2EB629537861}"/>
                </a:ext>
              </a:extLst>
            </p:cNvPr>
            <p:cNvSpPr txBox="1"/>
            <p:nvPr/>
          </p:nvSpPr>
          <p:spPr>
            <a:xfrm>
              <a:off x="3345589" y="630931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/>
                </a:rPr>
                <a:t>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A572E2-9FEF-4678-8898-F577A1E2C966}"/>
                </a:ext>
              </a:extLst>
            </p:cNvPr>
            <p:cNvSpPr txBox="1"/>
            <p:nvPr/>
          </p:nvSpPr>
          <p:spPr>
            <a:xfrm>
              <a:off x="3623420" y="630931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나눔고딕"/>
                </a:rPr>
                <a:t>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나눔고딕"/>
              </a:endParaRPr>
            </a:p>
          </p:txBody>
        </p:sp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id="{48E30E62-C09F-4FEB-A52D-44C6C944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37" y="3203405"/>
            <a:ext cx="193758" cy="19147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C2577CF-FC20-4A9D-A091-CADE8EEA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37" y="3465960"/>
            <a:ext cx="193758" cy="191478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7AE7188-0EDE-4409-AFB8-35912870036C}"/>
              </a:ext>
            </a:extLst>
          </p:cNvPr>
          <p:cNvSpPr/>
          <p:nvPr/>
        </p:nvSpPr>
        <p:spPr>
          <a:xfrm>
            <a:off x="2402619" y="2636400"/>
            <a:ext cx="455626" cy="3508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F81A63C5-9594-4668-97D7-A70182E4A8AD}"/>
              </a:ext>
            </a:extLst>
          </p:cNvPr>
          <p:cNvSpPr/>
          <p:nvPr/>
        </p:nvSpPr>
        <p:spPr>
          <a:xfrm>
            <a:off x="1821108" y="273267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3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BF73D407-7741-4580-AC8E-D0B350063E25}"/>
              </a:ext>
            </a:extLst>
          </p:cNvPr>
          <p:cNvSpPr/>
          <p:nvPr/>
        </p:nvSpPr>
        <p:spPr>
          <a:xfrm>
            <a:off x="5313040" y="2437157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699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 err="1">
                <a:latin typeface="+mj-ea"/>
                <a:ea typeface="+mj-ea"/>
              </a:rPr>
              <a:t>알림공간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SC-0009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65895"/>
              </p:ext>
            </p:extLst>
          </p:nvPr>
        </p:nvGraphicFramePr>
        <p:xfrm>
          <a:off x="7714668" y="781383"/>
          <a:ext cx="2024950" cy="174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67512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071085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이전글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다음글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97471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D00D6-3537-481E-AFCB-64AA794BC667}"/>
              </a:ext>
            </a:extLst>
          </p:cNvPr>
          <p:cNvSpPr txBox="1"/>
          <p:nvPr/>
        </p:nvSpPr>
        <p:spPr>
          <a:xfrm>
            <a:off x="284769" y="28073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875FB0-80C1-43B4-BED9-BE245B541C58}"/>
              </a:ext>
            </a:extLst>
          </p:cNvPr>
          <p:cNvSpPr txBox="1"/>
          <p:nvPr/>
        </p:nvSpPr>
        <p:spPr>
          <a:xfrm>
            <a:off x="276379" y="3239398"/>
            <a:ext cx="1203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 err="1">
                <a:latin typeface="돋움" panose="020B0600000101010101" pitchFamily="50" charset="-127"/>
                <a:ea typeface="돋움" panose="020B0600000101010101" pitchFamily="50" charset="-127"/>
              </a:rPr>
              <a:t>자주하는질문</a:t>
            </a:r>
            <a:endParaRPr lang="ko-KR" altLang="en-US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E19EBC0A-4668-4D93-9F35-3166877D46E7}"/>
              </a:ext>
            </a:extLst>
          </p:cNvPr>
          <p:cNvSpPr/>
          <p:nvPr/>
        </p:nvSpPr>
        <p:spPr>
          <a:xfrm>
            <a:off x="1157254" y="283741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C196C-2A17-4AD7-8412-82CCFBC0D2D4}"/>
              </a:ext>
            </a:extLst>
          </p:cNvPr>
          <p:cNvSpPr txBox="1"/>
          <p:nvPr/>
        </p:nvSpPr>
        <p:spPr>
          <a:xfrm>
            <a:off x="1790226" y="18581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공지사항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325419-E519-4EC3-BBA9-962EAF4FA892}"/>
              </a:ext>
            </a:extLst>
          </p:cNvPr>
          <p:cNvSpPr txBox="1"/>
          <p:nvPr/>
        </p:nvSpPr>
        <p:spPr>
          <a:xfrm>
            <a:off x="1748274" y="2354262"/>
            <a:ext cx="452078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광진센터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필독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!! </a:t>
            </a:r>
            <a:r>
              <a:rPr kumimoji="1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반드시 숙지 바랍니다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C769839-50AA-4D31-8954-10F242D283BB}"/>
              </a:ext>
            </a:extLst>
          </p:cNvPr>
          <p:cNvCxnSpPr>
            <a:cxnSpLocks/>
          </p:cNvCxnSpPr>
          <p:nvPr/>
        </p:nvCxnSpPr>
        <p:spPr>
          <a:xfrm>
            <a:off x="1853806" y="2980839"/>
            <a:ext cx="57745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720BB92-2475-4A61-BE5B-FA967D9FD1E7}"/>
              </a:ext>
            </a:extLst>
          </p:cNvPr>
          <p:cNvSpPr txBox="1"/>
          <p:nvPr/>
        </p:nvSpPr>
        <p:spPr>
          <a:xfrm>
            <a:off x="1894099" y="3094658"/>
            <a:ext cx="5936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안녕하십니까</a:t>
            </a:r>
            <a:r>
              <a:rPr lang="en-US" altLang="ko-KR" sz="10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광진센터 입니다</a:t>
            </a:r>
            <a:r>
              <a:rPr lang="en-US" altLang="ko-KR" sz="10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공지사항 내용을 반드시 필독 하시고 숙지 하시기 바랍니다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10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지원내역</a:t>
            </a:r>
            <a:endParaRPr lang="en-US" altLang="ko-KR" sz="10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지원신청</a:t>
            </a:r>
            <a:endParaRPr lang="en-US" altLang="ko-KR" sz="10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33E9499-48AC-4DC8-9B18-B961E9D23374}"/>
              </a:ext>
            </a:extLst>
          </p:cNvPr>
          <p:cNvCxnSpPr>
            <a:cxnSpLocks/>
          </p:cNvCxnSpPr>
          <p:nvPr/>
        </p:nvCxnSpPr>
        <p:spPr>
          <a:xfrm>
            <a:off x="1853806" y="4701911"/>
            <a:ext cx="57745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7A8F6FF-EFF0-4E78-9017-D55B7CA24F44}"/>
              </a:ext>
            </a:extLst>
          </p:cNvPr>
          <p:cNvCxnSpPr>
            <a:cxnSpLocks/>
          </p:cNvCxnSpPr>
          <p:nvPr/>
        </p:nvCxnSpPr>
        <p:spPr>
          <a:xfrm>
            <a:off x="1853806" y="5096910"/>
            <a:ext cx="577452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EA3CD11-6157-4982-AFD1-CF4D22E47A29}"/>
              </a:ext>
            </a:extLst>
          </p:cNvPr>
          <p:cNvCxnSpPr>
            <a:cxnSpLocks/>
          </p:cNvCxnSpPr>
          <p:nvPr/>
        </p:nvCxnSpPr>
        <p:spPr>
          <a:xfrm>
            <a:off x="1853806" y="5437357"/>
            <a:ext cx="57745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54C5000-FC0E-442B-8FFD-16C7DD32A270}"/>
              </a:ext>
            </a:extLst>
          </p:cNvPr>
          <p:cNvCxnSpPr>
            <a:cxnSpLocks/>
          </p:cNvCxnSpPr>
          <p:nvPr/>
        </p:nvCxnSpPr>
        <p:spPr>
          <a:xfrm>
            <a:off x="1853806" y="5744982"/>
            <a:ext cx="57745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2F8D45B-74E1-4713-B811-88681F9FB889}"/>
              </a:ext>
            </a:extLst>
          </p:cNvPr>
          <p:cNvSpPr txBox="1"/>
          <p:nvPr/>
        </p:nvSpPr>
        <p:spPr>
          <a:xfrm>
            <a:off x="2015990" y="5122509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ea typeface="나눔고딕"/>
              </a:rPr>
              <a:t>^</a:t>
            </a:r>
            <a:endParaRPr lang="ko-KR" altLang="en-US" sz="1000" dirty="0">
              <a:ea typeface="나눔고딕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AE5310-439B-4792-99A3-D39D778ED585}"/>
              </a:ext>
            </a:extLst>
          </p:cNvPr>
          <p:cNvSpPr txBox="1"/>
          <p:nvPr/>
        </p:nvSpPr>
        <p:spPr>
          <a:xfrm rot="10800000">
            <a:off x="2015990" y="5483658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ea typeface="나눔고딕"/>
              </a:rPr>
              <a:t>^</a:t>
            </a:r>
            <a:endParaRPr lang="ko-KR" altLang="en-US" sz="1000" dirty="0">
              <a:ea typeface="나눔고딕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E6433C-58A9-4C44-8FF0-8DCB4C61D09C}"/>
              </a:ext>
            </a:extLst>
          </p:cNvPr>
          <p:cNvSpPr txBox="1"/>
          <p:nvPr/>
        </p:nvSpPr>
        <p:spPr>
          <a:xfrm>
            <a:off x="2315327" y="5121171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ea typeface="나눔고딕"/>
              </a:rPr>
              <a:t>19 </a:t>
            </a:r>
            <a:r>
              <a:rPr lang="ko-KR" altLang="en-US" sz="1000" dirty="0">
                <a:ea typeface="나눔고딕"/>
              </a:rPr>
              <a:t>공지사항 안내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3E332C-A040-4054-B510-6CC90E57C1C2}"/>
              </a:ext>
            </a:extLst>
          </p:cNvPr>
          <p:cNvSpPr txBox="1"/>
          <p:nvPr/>
        </p:nvSpPr>
        <p:spPr>
          <a:xfrm>
            <a:off x="2315327" y="5462728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ea typeface="나눔고딕"/>
              </a:rPr>
              <a:t>21</a:t>
            </a:r>
            <a:r>
              <a:rPr lang="en-US" altLang="ko-KR" sz="1000" dirty="0">
                <a:ea typeface="나눔고딕"/>
              </a:rPr>
              <a:t> </a:t>
            </a:r>
            <a:r>
              <a:rPr lang="ko-KR" altLang="en-US" sz="1000" dirty="0">
                <a:ea typeface="나눔고딕"/>
              </a:rPr>
              <a:t>공지사항 안내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DDBD64-F817-43E1-B192-6291F9DFFA59}"/>
              </a:ext>
            </a:extLst>
          </p:cNvPr>
          <p:cNvSpPr txBox="1"/>
          <p:nvPr/>
        </p:nvSpPr>
        <p:spPr>
          <a:xfrm>
            <a:off x="6969224" y="2731378"/>
            <a:ext cx="7457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2021.10.01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Picture 3">
            <a:extLst>
              <a:ext uri="{FF2B5EF4-FFF2-40B4-BE49-F238E27FC236}">
                <a16:creationId xmlns:a16="http://schemas.microsoft.com/office/drawing/2014/main" id="{1BD06FA4-CD98-4EE5-B5E4-21536D21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07" y="2721663"/>
            <a:ext cx="224408" cy="22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1F46AEA-A46A-4CCF-8663-4451968D1582}"/>
              </a:ext>
            </a:extLst>
          </p:cNvPr>
          <p:cNvSpPr txBox="1"/>
          <p:nvPr/>
        </p:nvSpPr>
        <p:spPr>
          <a:xfrm>
            <a:off x="1994826" y="2714466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ea typeface="나눔고딕"/>
              </a:rPr>
              <a:t>첨부파일 명</a:t>
            </a:r>
            <a:r>
              <a:rPr lang="en-US" altLang="ko-KR" sz="1000" dirty="0">
                <a:ea typeface="나눔고딕"/>
              </a:rPr>
              <a:t>.</a:t>
            </a:r>
            <a:r>
              <a:rPr lang="en-US" altLang="ko-KR" sz="1000" dirty="0" err="1">
                <a:ea typeface="나눔고딕"/>
              </a:rPr>
              <a:t>hwp</a:t>
            </a:r>
            <a:endParaRPr lang="ko-KR" altLang="en-US" sz="1000" dirty="0">
              <a:ea typeface="나눔고딕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01748F-AA0B-44D2-B59C-650A5348412D}"/>
              </a:ext>
            </a:extLst>
          </p:cNvPr>
          <p:cNvSpPr/>
          <p:nvPr/>
        </p:nvSpPr>
        <p:spPr>
          <a:xfrm>
            <a:off x="7041232" y="4770539"/>
            <a:ext cx="552531" cy="19718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4E066E42-48BB-4B2C-AB76-3355CEE1E8BC}"/>
              </a:ext>
            </a:extLst>
          </p:cNvPr>
          <p:cNvSpPr/>
          <p:nvPr/>
        </p:nvSpPr>
        <p:spPr>
          <a:xfrm>
            <a:off x="6556000" y="2376695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3D4AB567-EFB2-40CE-B03E-D3A08F63CED7}"/>
              </a:ext>
            </a:extLst>
          </p:cNvPr>
          <p:cNvSpPr/>
          <p:nvPr/>
        </p:nvSpPr>
        <p:spPr>
          <a:xfrm>
            <a:off x="3093158" y="2739276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3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9380E7CC-DD68-413A-9D29-3C1EC2679EC3}"/>
              </a:ext>
            </a:extLst>
          </p:cNvPr>
          <p:cNvSpPr/>
          <p:nvPr/>
        </p:nvSpPr>
        <p:spPr>
          <a:xfrm>
            <a:off x="5259856" y="3770440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4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EFADC9B6-17CC-4D6F-9BCC-570BA9E50F2A}"/>
              </a:ext>
            </a:extLst>
          </p:cNvPr>
          <p:cNvSpPr/>
          <p:nvPr/>
        </p:nvSpPr>
        <p:spPr>
          <a:xfrm>
            <a:off x="1583221" y="5329345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5</a:t>
            </a:r>
            <a:endParaRPr lang="ko-KR" altLang="en-US" sz="900" b="1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28823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 err="1">
                <a:latin typeface="+mj-ea"/>
                <a:ea typeface="+mj-ea"/>
              </a:rPr>
              <a:t>알림공간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SC-0010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자주하는질문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12088"/>
              </p:ext>
            </p:extLst>
          </p:nvPr>
        </p:nvGraphicFramePr>
        <p:xfrm>
          <a:off x="7714668" y="781383"/>
          <a:ext cx="2024950" cy="132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내용으로 조회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자주하는질문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리스트 표시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67512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D00D6-3537-481E-AFCB-64AA794BC667}"/>
              </a:ext>
            </a:extLst>
          </p:cNvPr>
          <p:cNvSpPr txBox="1"/>
          <p:nvPr/>
        </p:nvSpPr>
        <p:spPr>
          <a:xfrm>
            <a:off x="284769" y="28073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875FB0-80C1-43B4-BED9-BE245B541C58}"/>
              </a:ext>
            </a:extLst>
          </p:cNvPr>
          <p:cNvSpPr txBox="1"/>
          <p:nvPr/>
        </p:nvSpPr>
        <p:spPr>
          <a:xfrm>
            <a:off x="276379" y="3239398"/>
            <a:ext cx="1203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자주하는질문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E19EBC0A-4668-4D93-9F35-3166877D46E7}"/>
              </a:ext>
            </a:extLst>
          </p:cNvPr>
          <p:cNvSpPr/>
          <p:nvPr/>
        </p:nvSpPr>
        <p:spPr>
          <a:xfrm>
            <a:off x="1157254" y="283741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DED23EB4-15CF-4A11-8CFE-541ABE774C97}"/>
              </a:ext>
            </a:extLst>
          </p:cNvPr>
          <p:cNvSpPr/>
          <p:nvPr/>
        </p:nvSpPr>
        <p:spPr>
          <a:xfrm>
            <a:off x="6773878" y="2358015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EEA80BF-8E3E-4C8F-A8C3-8DA517F1EAC9}"/>
              </a:ext>
            </a:extLst>
          </p:cNvPr>
          <p:cNvSpPr/>
          <p:nvPr/>
        </p:nvSpPr>
        <p:spPr>
          <a:xfrm>
            <a:off x="1788108" y="2348880"/>
            <a:ext cx="584021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0FD38CF-DEEC-4697-8413-21B818E853C1}"/>
              </a:ext>
            </a:extLst>
          </p:cNvPr>
          <p:cNvGrpSpPr/>
          <p:nvPr/>
        </p:nvGrpSpPr>
        <p:grpSpPr>
          <a:xfrm>
            <a:off x="1901561" y="2437157"/>
            <a:ext cx="3344928" cy="215444"/>
            <a:chOff x="1504894" y="2220850"/>
            <a:chExt cx="3269064" cy="17908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8A794B5-442C-4B26-BC80-95AB103F4108}"/>
                </a:ext>
              </a:extLst>
            </p:cNvPr>
            <p:cNvSpPr/>
            <p:nvPr/>
          </p:nvSpPr>
          <p:spPr>
            <a:xfrm>
              <a:off x="1504894" y="2220850"/>
              <a:ext cx="481275" cy="17908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6BCFEC3-0CBD-4FB1-A3CA-C1B9839F781C}"/>
                </a:ext>
              </a:extLst>
            </p:cNvPr>
            <p:cNvSpPr/>
            <p:nvPr/>
          </p:nvSpPr>
          <p:spPr>
            <a:xfrm>
              <a:off x="1995796" y="2237286"/>
              <a:ext cx="445293" cy="1517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r>
                <a:rPr lang="en-US" altLang="ko-KR" sz="80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C404941-60FE-466F-B9A7-F608588D6114}"/>
                </a:ext>
              </a:extLst>
            </p:cNvPr>
            <p:cNvSpPr/>
            <p:nvPr/>
          </p:nvSpPr>
          <p:spPr>
            <a:xfrm>
              <a:off x="2640178" y="2237285"/>
              <a:ext cx="2133780" cy="16238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984AAA6-FDA3-407C-AA45-A6C4D857D365}"/>
                </a:ext>
              </a:extLst>
            </p:cNvPr>
            <p:cNvSpPr/>
            <p:nvPr/>
          </p:nvSpPr>
          <p:spPr>
            <a:xfrm>
              <a:off x="2441090" y="2237286"/>
              <a:ext cx="135246" cy="1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BC196C-2A17-4AD7-8412-82CCFBC0D2D4}"/>
              </a:ext>
            </a:extLst>
          </p:cNvPr>
          <p:cNvSpPr txBox="1"/>
          <p:nvPr/>
        </p:nvSpPr>
        <p:spPr>
          <a:xfrm>
            <a:off x="1712640" y="185810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자주하는질문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AFB0234-A81D-43BA-BD11-ECDC9C67986C}"/>
              </a:ext>
            </a:extLst>
          </p:cNvPr>
          <p:cNvSpPr/>
          <p:nvPr/>
        </p:nvSpPr>
        <p:spPr>
          <a:xfrm>
            <a:off x="6920749" y="2461368"/>
            <a:ext cx="552531" cy="19718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BF73D407-7741-4580-AC8E-D0B350063E25}"/>
              </a:ext>
            </a:extLst>
          </p:cNvPr>
          <p:cNvSpPr/>
          <p:nvPr/>
        </p:nvSpPr>
        <p:spPr>
          <a:xfrm>
            <a:off x="5313040" y="2437157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31C1135-67A7-4706-B0F9-1F3A8445CEEE}"/>
              </a:ext>
            </a:extLst>
          </p:cNvPr>
          <p:cNvGrpSpPr/>
          <p:nvPr/>
        </p:nvGrpSpPr>
        <p:grpSpPr>
          <a:xfrm>
            <a:off x="7362820" y="2876046"/>
            <a:ext cx="194304" cy="2535622"/>
            <a:chOff x="7522250" y="761485"/>
            <a:chExt cx="84593" cy="98079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C242D22-D4D3-4080-9379-A45E6612DBA9}"/>
                </a:ext>
              </a:extLst>
            </p:cNvPr>
            <p:cNvSpPr/>
            <p:nvPr/>
          </p:nvSpPr>
          <p:spPr>
            <a:xfrm rot="5400000">
              <a:off x="7140361" y="1211468"/>
              <a:ext cx="848371" cy="845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1D7C5CB-AD11-40D5-A3EB-30AF4F0AF218}"/>
                </a:ext>
              </a:extLst>
            </p:cNvPr>
            <p:cNvSpPr/>
            <p:nvPr/>
          </p:nvSpPr>
          <p:spPr>
            <a:xfrm rot="5400000">
              <a:off x="7530499" y="753236"/>
              <a:ext cx="68094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◀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14BE304-0568-4543-98FD-32327A1FBAC4}"/>
                </a:ext>
              </a:extLst>
            </p:cNvPr>
            <p:cNvSpPr/>
            <p:nvPr/>
          </p:nvSpPr>
          <p:spPr>
            <a:xfrm rot="5400000">
              <a:off x="7532381" y="1667819"/>
              <a:ext cx="64331" cy="845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▶</a:t>
              </a:r>
            </a:p>
          </p:txBody>
        </p:sp>
      </p:grp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4989FBE0-81AA-4C88-A15F-FE592F352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242"/>
              </p:ext>
            </p:extLst>
          </p:nvPr>
        </p:nvGraphicFramePr>
        <p:xfrm>
          <a:off x="1788109" y="2880110"/>
          <a:ext cx="5574262" cy="2535622"/>
        </p:xfrm>
        <a:graphic>
          <a:graphicData uri="http://schemas.openxmlformats.org/drawingml/2006/table">
            <a:tbl>
              <a:tblPr/>
              <a:tblGrid>
                <a:gridCol w="436678">
                  <a:extLst>
                    <a:ext uri="{9D8B030D-6E8A-4147-A177-3AD203B41FA5}">
                      <a16:colId xmlns:a16="http://schemas.microsoft.com/office/drawing/2014/main" val="3983674105"/>
                    </a:ext>
                  </a:extLst>
                </a:gridCol>
                <a:gridCol w="3710708">
                  <a:extLst>
                    <a:ext uri="{9D8B030D-6E8A-4147-A177-3AD203B41FA5}">
                      <a16:colId xmlns:a16="http://schemas.microsoft.com/office/drawing/2014/main" val="3113453271"/>
                    </a:ext>
                  </a:extLst>
                </a:gridCol>
                <a:gridCol w="836216">
                  <a:extLst>
                    <a:ext uri="{9D8B030D-6E8A-4147-A177-3AD203B41FA5}">
                      <a16:colId xmlns:a16="http://schemas.microsoft.com/office/drawing/2014/main" val="4231452192"/>
                    </a:ext>
                  </a:extLst>
                </a:gridCol>
                <a:gridCol w="590660">
                  <a:extLst>
                    <a:ext uri="{9D8B030D-6E8A-4147-A177-3AD203B41FA5}">
                      <a16:colId xmlns:a16="http://schemas.microsoft.com/office/drawing/2014/main" val="3277843370"/>
                    </a:ext>
                  </a:extLst>
                </a:gridCol>
              </a:tblGrid>
              <a:tr h="256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1257"/>
                  </a:ext>
                </a:extLst>
              </a:tr>
              <a:tr h="256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회원가입을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해야하나요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80270"/>
                  </a:ext>
                </a:extLst>
              </a:tr>
              <a:tr h="256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신청 말고 오프라인 신청도 가능한가요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16035"/>
                  </a:ext>
                </a:extLst>
              </a:tr>
              <a:tr h="256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재사용 되나요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0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 수령은 어떻게 하나요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854685"/>
                  </a:ext>
                </a:extLst>
              </a:tr>
              <a:tr h="164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티머니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가입 없이 사용 가능한가요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신청은 보호자만 가능한가요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 가입신청도 가능한가요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53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마을버스 이외 교통수단도 사용 가능한가요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90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이상 사용 가능한가요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95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카드발급은 우편으로 발급받나요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2021.10.01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29612"/>
                  </a:ext>
                </a:extLst>
              </a:tr>
            </a:tbl>
          </a:graphicData>
        </a:graphic>
      </p:graphicFrame>
      <p:grpSp>
        <p:nvGrpSpPr>
          <p:cNvPr id="80" name="그룹 79">
            <a:extLst>
              <a:ext uri="{FF2B5EF4-FFF2-40B4-BE49-F238E27FC236}">
                <a16:creationId xmlns:a16="http://schemas.microsoft.com/office/drawing/2014/main" id="{E31F105D-81BD-4318-A311-017849868C49}"/>
              </a:ext>
            </a:extLst>
          </p:cNvPr>
          <p:cNvGrpSpPr/>
          <p:nvPr/>
        </p:nvGrpSpPr>
        <p:grpSpPr>
          <a:xfrm>
            <a:off x="3347835" y="5517232"/>
            <a:ext cx="2325245" cy="246222"/>
            <a:chOff x="2147623" y="6309319"/>
            <a:chExt cx="2325245" cy="24622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0D3D15-4AC9-4F65-A917-2B467FBB34F3}"/>
                </a:ext>
              </a:extLst>
            </p:cNvPr>
            <p:cNvSpPr txBox="1"/>
            <p:nvPr/>
          </p:nvSpPr>
          <p:spPr>
            <a:xfrm>
              <a:off x="2147623" y="6309320"/>
              <a:ext cx="5437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ea typeface="나눔고딕"/>
                </a:rPr>
                <a:t>&lt;&lt;  &lt;</a:t>
              </a:r>
              <a:endParaRPr lang="ko-KR" altLang="en-US" sz="1000" dirty="0">
                <a:ea typeface="나눔고딕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CA830E-411E-409A-B863-7D8270B10EC4}"/>
                </a:ext>
              </a:extLst>
            </p:cNvPr>
            <p:cNvSpPr txBox="1"/>
            <p:nvPr/>
          </p:nvSpPr>
          <p:spPr>
            <a:xfrm>
              <a:off x="3884245" y="6309320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ea typeface="나눔고딕"/>
                </a:rPr>
                <a:t> &gt;  &gt;&gt;</a:t>
              </a:r>
              <a:endParaRPr lang="ko-KR" altLang="en-US" sz="1000" dirty="0">
                <a:ea typeface="나눔고딕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AAA03B8-7F30-4BC0-92A7-BB926B2C9579}"/>
                </a:ext>
              </a:extLst>
            </p:cNvPr>
            <p:cNvSpPr txBox="1"/>
            <p:nvPr/>
          </p:nvSpPr>
          <p:spPr>
            <a:xfrm>
              <a:off x="3173641" y="6309319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ea typeface="나눔고딕"/>
                </a:rPr>
                <a:t>1</a:t>
              </a:r>
              <a:endParaRPr lang="ko-KR" altLang="en-US" sz="1000" b="1" dirty="0">
                <a:ea typeface="나눔고딕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7AE7188-0EDE-4409-AFB8-35912870036C}"/>
              </a:ext>
            </a:extLst>
          </p:cNvPr>
          <p:cNvSpPr/>
          <p:nvPr/>
        </p:nvSpPr>
        <p:spPr>
          <a:xfrm>
            <a:off x="2402619" y="2636400"/>
            <a:ext cx="455626" cy="3508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lang="en-US" altLang="ko-KR" sz="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85378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 err="1">
                <a:latin typeface="+mj-ea"/>
                <a:ea typeface="+mj-ea"/>
              </a:rPr>
              <a:t>알림공간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SC-0011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자주하는질문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17845"/>
              </p:ext>
            </p:extLst>
          </p:nvPr>
        </p:nvGraphicFramePr>
        <p:xfrm>
          <a:off x="7714668" y="781383"/>
          <a:ext cx="2024950" cy="15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67512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이전글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다음글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071085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D00D6-3537-481E-AFCB-64AA794BC667}"/>
              </a:ext>
            </a:extLst>
          </p:cNvPr>
          <p:cNvSpPr txBox="1"/>
          <p:nvPr/>
        </p:nvSpPr>
        <p:spPr>
          <a:xfrm>
            <a:off x="284769" y="28073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875FB0-80C1-43B4-BED9-BE245B541C58}"/>
              </a:ext>
            </a:extLst>
          </p:cNvPr>
          <p:cNvSpPr txBox="1"/>
          <p:nvPr/>
        </p:nvSpPr>
        <p:spPr>
          <a:xfrm>
            <a:off x="276379" y="3239398"/>
            <a:ext cx="1203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자주하는질문</a:t>
            </a:r>
            <a:endParaRPr lang="ko-KR" altLang="en-US" sz="11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E19EBC0A-4668-4D93-9F35-3166877D46E7}"/>
              </a:ext>
            </a:extLst>
          </p:cNvPr>
          <p:cNvSpPr/>
          <p:nvPr/>
        </p:nvSpPr>
        <p:spPr>
          <a:xfrm>
            <a:off x="1157254" y="283741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C196C-2A17-4AD7-8412-82CCFBC0D2D4}"/>
              </a:ext>
            </a:extLst>
          </p:cNvPr>
          <p:cNvSpPr txBox="1"/>
          <p:nvPr/>
        </p:nvSpPr>
        <p:spPr>
          <a:xfrm>
            <a:off x="1714725" y="185810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자주하는질문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8C5620-D42F-4698-A800-8C9A66BBA19E}"/>
              </a:ext>
            </a:extLst>
          </p:cNvPr>
          <p:cNvSpPr txBox="1"/>
          <p:nvPr/>
        </p:nvSpPr>
        <p:spPr>
          <a:xfrm>
            <a:off x="1725957" y="2391574"/>
            <a:ext cx="363432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반드시 회원가입을 </a:t>
            </a:r>
            <a:r>
              <a:rPr kumimoji="1" lang="ko-KR" altLang="en-US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해야하나요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4572A52-1D8D-4454-852E-0AF1629C034D}"/>
              </a:ext>
            </a:extLst>
          </p:cNvPr>
          <p:cNvCxnSpPr>
            <a:cxnSpLocks/>
          </p:cNvCxnSpPr>
          <p:nvPr/>
        </p:nvCxnSpPr>
        <p:spPr>
          <a:xfrm>
            <a:off x="1831489" y="2999439"/>
            <a:ext cx="57213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56C8516-9B19-4957-9056-77B069AB65BC}"/>
              </a:ext>
            </a:extLst>
          </p:cNvPr>
          <p:cNvSpPr txBox="1"/>
          <p:nvPr/>
        </p:nvSpPr>
        <p:spPr>
          <a:xfrm>
            <a:off x="1869975" y="3497487"/>
            <a:ext cx="5936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없이 신청 불가하니 반드시 회원가입후 신청 바랍니다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D7DB05B-6AFF-4574-A5A6-B9A07391256A}"/>
              </a:ext>
            </a:extLst>
          </p:cNvPr>
          <p:cNvCxnSpPr>
            <a:cxnSpLocks/>
          </p:cNvCxnSpPr>
          <p:nvPr/>
        </p:nvCxnSpPr>
        <p:spPr>
          <a:xfrm>
            <a:off x="1831489" y="4653136"/>
            <a:ext cx="57213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506AE80-4732-4618-AB94-BCFCBC375483}"/>
              </a:ext>
            </a:extLst>
          </p:cNvPr>
          <p:cNvCxnSpPr>
            <a:cxnSpLocks/>
          </p:cNvCxnSpPr>
          <p:nvPr/>
        </p:nvCxnSpPr>
        <p:spPr>
          <a:xfrm>
            <a:off x="1831489" y="5085184"/>
            <a:ext cx="572133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926DED-F167-4237-A275-7A61BEFCA014}"/>
              </a:ext>
            </a:extLst>
          </p:cNvPr>
          <p:cNvCxnSpPr>
            <a:cxnSpLocks/>
          </p:cNvCxnSpPr>
          <p:nvPr/>
        </p:nvCxnSpPr>
        <p:spPr>
          <a:xfrm>
            <a:off x="1831489" y="5425631"/>
            <a:ext cx="57213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F0C4E99-3DA8-4710-B966-67E088386FCA}"/>
              </a:ext>
            </a:extLst>
          </p:cNvPr>
          <p:cNvCxnSpPr>
            <a:cxnSpLocks/>
          </p:cNvCxnSpPr>
          <p:nvPr/>
        </p:nvCxnSpPr>
        <p:spPr>
          <a:xfrm>
            <a:off x="1831489" y="5733256"/>
            <a:ext cx="57213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D81379-1C87-42A7-829A-AEC542DB9E5F}"/>
              </a:ext>
            </a:extLst>
          </p:cNvPr>
          <p:cNvSpPr txBox="1"/>
          <p:nvPr/>
        </p:nvSpPr>
        <p:spPr>
          <a:xfrm>
            <a:off x="1993673" y="5110783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ea typeface="나눔고딕"/>
              </a:rPr>
              <a:t>^</a:t>
            </a:r>
            <a:endParaRPr lang="ko-KR" altLang="en-US" sz="1000" dirty="0">
              <a:ea typeface="나눔고딕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8F4313-488D-4B8C-825B-F571F7857D0F}"/>
              </a:ext>
            </a:extLst>
          </p:cNvPr>
          <p:cNvSpPr txBox="1"/>
          <p:nvPr/>
        </p:nvSpPr>
        <p:spPr>
          <a:xfrm rot="10800000">
            <a:off x="1993673" y="547193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ea typeface="나눔고딕"/>
              </a:rPr>
              <a:t>^</a:t>
            </a:r>
            <a:endParaRPr lang="ko-KR" altLang="en-US" sz="1000" dirty="0">
              <a:ea typeface="나눔고딕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32B64D-B5AF-4246-8E9C-0B1249C1AC81}"/>
              </a:ext>
            </a:extLst>
          </p:cNvPr>
          <p:cNvSpPr txBox="1"/>
          <p:nvPr/>
        </p:nvSpPr>
        <p:spPr>
          <a:xfrm>
            <a:off x="2293010" y="5109445"/>
            <a:ext cx="2904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신청 말고 오프라인 신청도 가능한가요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dirty="0">
              <a:ea typeface="나눔고딕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2C079D-0C79-4D50-BB3D-78E364604AD1}"/>
              </a:ext>
            </a:extLst>
          </p:cNvPr>
          <p:cNvSpPr txBox="1"/>
          <p:nvPr/>
        </p:nvSpPr>
        <p:spPr>
          <a:xfrm>
            <a:off x="2293010" y="5451002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 err="1">
                <a:ea typeface="나눔고딕"/>
              </a:rPr>
              <a:t>다음글이</a:t>
            </a:r>
            <a:r>
              <a:rPr lang="ko-KR" altLang="en-US" sz="1000" dirty="0">
                <a:ea typeface="나눔고딕"/>
              </a:rPr>
              <a:t> 없습니다</a:t>
            </a:r>
            <a:r>
              <a:rPr lang="en-US" altLang="ko-KR" sz="1000" dirty="0">
                <a:ea typeface="나눔고딕"/>
              </a:rPr>
              <a:t>.</a:t>
            </a:r>
            <a:endParaRPr lang="ko-KR" altLang="en-US" sz="1000" dirty="0">
              <a:ea typeface="나눔고딕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C4B1E0-AC10-4484-A987-D5A221F9A170}"/>
              </a:ext>
            </a:extLst>
          </p:cNvPr>
          <p:cNvSpPr txBox="1"/>
          <p:nvPr/>
        </p:nvSpPr>
        <p:spPr>
          <a:xfrm>
            <a:off x="6868085" y="2741589"/>
            <a:ext cx="7457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2021.10.01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63EE8EB-4B86-4E64-BA4D-9387D23691CB}"/>
              </a:ext>
            </a:extLst>
          </p:cNvPr>
          <p:cNvSpPr/>
          <p:nvPr/>
        </p:nvSpPr>
        <p:spPr>
          <a:xfrm>
            <a:off x="6965731" y="4721764"/>
            <a:ext cx="552531" cy="19718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05B68A79-1092-48EF-9BDE-D4A949AEC0D3}"/>
              </a:ext>
            </a:extLst>
          </p:cNvPr>
          <p:cNvSpPr/>
          <p:nvPr/>
        </p:nvSpPr>
        <p:spPr>
          <a:xfrm>
            <a:off x="6533683" y="2395295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026C6546-7970-4924-B546-94A0972D8090}"/>
              </a:ext>
            </a:extLst>
          </p:cNvPr>
          <p:cNvSpPr/>
          <p:nvPr/>
        </p:nvSpPr>
        <p:spPr>
          <a:xfrm>
            <a:off x="5237539" y="3789040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3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B56D3BD5-4D66-4D94-B402-2A47FFB78DB1}"/>
              </a:ext>
            </a:extLst>
          </p:cNvPr>
          <p:cNvSpPr/>
          <p:nvPr/>
        </p:nvSpPr>
        <p:spPr>
          <a:xfrm>
            <a:off x="1594460" y="5317619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4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0A26EF-EE6D-4B7A-A8B4-AD906EC6072B}"/>
              </a:ext>
            </a:extLst>
          </p:cNvPr>
          <p:cNvSpPr txBox="1"/>
          <p:nvPr/>
        </p:nvSpPr>
        <p:spPr>
          <a:xfrm>
            <a:off x="1764377" y="2733066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ea typeface="나눔고딕"/>
              </a:rPr>
              <a:t>스마트정보과   </a:t>
            </a:r>
            <a:r>
              <a:rPr lang="ko-KR" altLang="en-US" sz="1000" dirty="0" err="1">
                <a:ea typeface="나눔고딕"/>
              </a:rPr>
              <a:t>박길동</a:t>
            </a:r>
            <a:endParaRPr lang="ko-KR" altLang="en-US" sz="1000" dirty="0">
              <a:ea typeface="나눔고딕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7A1B818A-8C0A-4E06-AA05-63A1D1D9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043" y="2777047"/>
            <a:ext cx="155077" cy="15825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CD82653-E5E9-4244-9960-010235E22960}"/>
              </a:ext>
            </a:extLst>
          </p:cNvPr>
          <p:cNvSpPr txBox="1"/>
          <p:nvPr/>
        </p:nvSpPr>
        <p:spPr>
          <a:xfrm>
            <a:off x="3322539" y="2734706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ea typeface="나눔고딕"/>
              </a:rPr>
              <a:t>02-1111-2222</a:t>
            </a:r>
            <a:endParaRPr lang="ko-KR" altLang="en-US" sz="1000" dirty="0">
              <a:ea typeface="나눔고딕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A6678F-E93E-499A-AD11-40FAE66F0BB3}"/>
              </a:ext>
            </a:extLst>
          </p:cNvPr>
          <p:cNvSpPr/>
          <p:nvPr/>
        </p:nvSpPr>
        <p:spPr bwMode="auto">
          <a:xfrm>
            <a:off x="1858867" y="3107928"/>
            <a:ext cx="5693959" cy="25432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Q.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반드시 회원가입을 </a:t>
            </a:r>
            <a:r>
              <a:rPr kumimoji="1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해야하나요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?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44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회원관리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SC-0012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41962"/>
              </p:ext>
            </p:extLst>
          </p:nvPr>
        </p:nvGraphicFramePr>
        <p:xfrm>
          <a:off x="7714668" y="781383"/>
          <a:ext cx="2024950" cy="8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E19EBC0A-4668-4D93-9F35-3166877D46E7}"/>
              </a:ext>
            </a:extLst>
          </p:cNvPr>
          <p:cNvSpPr/>
          <p:nvPr/>
        </p:nvSpPr>
        <p:spPr>
          <a:xfrm>
            <a:off x="1157254" y="283741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5C5CD7-7761-417B-A0F4-625812B6DCB0}"/>
              </a:ext>
            </a:extLst>
          </p:cNvPr>
          <p:cNvSpPr txBox="1"/>
          <p:nvPr/>
        </p:nvSpPr>
        <p:spPr>
          <a:xfrm>
            <a:off x="259195" y="28361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83557D-30A5-403A-B38B-B4AC47B33B79}"/>
              </a:ext>
            </a:extLst>
          </p:cNvPr>
          <p:cNvSpPr txBox="1"/>
          <p:nvPr/>
        </p:nvSpPr>
        <p:spPr>
          <a:xfrm>
            <a:off x="250806" y="326820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201FB-1324-4511-B9A5-C9BA3EB69752}"/>
              </a:ext>
            </a:extLst>
          </p:cNvPr>
          <p:cNvSpPr txBox="1"/>
          <p:nvPr/>
        </p:nvSpPr>
        <p:spPr>
          <a:xfrm>
            <a:off x="1752757" y="18767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54577B9-B208-4708-A0F8-843C588967C3}"/>
              </a:ext>
            </a:extLst>
          </p:cNvPr>
          <p:cNvGrpSpPr/>
          <p:nvPr/>
        </p:nvGrpSpPr>
        <p:grpSpPr>
          <a:xfrm>
            <a:off x="2563452" y="2553367"/>
            <a:ext cx="3744414" cy="866461"/>
            <a:chOff x="2424821" y="3442265"/>
            <a:chExt cx="1767547" cy="1180029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9FEE0FC-4068-4D3C-A092-0B548F62DCBC}"/>
                </a:ext>
              </a:extLst>
            </p:cNvPr>
            <p:cNvGrpSpPr/>
            <p:nvPr/>
          </p:nvGrpSpPr>
          <p:grpSpPr>
            <a:xfrm>
              <a:off x="2424821" y="3442265"/>
              <a:ext cx="1767547" cy="1180029"/>
              <a:chOff x="2121896" y="2944200"/>
              <a:chExt cx="1074331" cy="750967"/>
            </a:xfrm>
            <a:solidFill>
              <a:sysClr val="window" lastClr="FFFFFF"/>
            </a:solidFill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99D90987-EDDA-48DC-8AD3-0ED6F71AAF03}"/>
                  </a:ext>
                </a:extLst>
              </p:cNvPr>
              <p:cNvSpPr/>
              <p:nvPr/>
            </p:nvSpPr>
            <p:spPr>
              <a:xfrm>
                <a:off x="2121897" y="2944200"/>
                <a:ext cx="1074330" cy="750967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CC5725C7-601F-4C08-8ADC-BB174EEAB713}"/>
                  </a:ext>
                </a:extLst>
              </p:cNvPr>
              <p:cNvCxnSpPr/>
              <p:nvPr/>
            </p:nvCxnSpPr>
            <p:spPr>
              <a:xfrm>
                <a:off x="2121896" y="2944200"/>
                <a:ext cx="1074331" cy="750967"/>
              </a:xfrm>
              <a:prstGeom prst="line">
                <a:avLst/>
              </a:prstGeom>
              <a:grpFill/>
              <a:ln w="317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2684ACD2-7CF7-439F-ADFE-1A1DF9AF5051}"/>
                  </a:ext>
                </a:extLst>
              </p:cNvPr>
              <p:cNvCxnSpPr/>
              <p:nvPr/>
            </p:nvCxnSpPr>
            <p:spPr>
              <a:xfrm flipV="1">
                <a:off x="2121896" y="2944200"/>
                <a:ext cx="1074331" cy="750967"/>
              </a:xfrm>
              <a:prstGeom prst="line">
                <a:avLst/>
              </a:prstGeom>
              <a:grpFill/>
              <a:ln w="317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C990A367-83AD-4F44-87E1-EAB5B9F60125}"/>
                </a:ext>
              </a:extLst>
            </p:cNvPr>
            <p:cNvSpPr/>
            <p:nvPr/>
          </p:nvSpPr>
          <p:spPr>
            <a:xfrm>
              <a:off x="2809411" y="3949379"/>
              <a:ext cx="1070710" cy="17311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이미지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(clickable)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54C7DD0-9DD6-4699-87FE-79BF7CF1D1C4}"/>
              </a:ext>
            </a:extLst>
          </p:cNvPr>
          <p:cNvSpPr/>
          <p:nvPr/>
        </p:nvSpPr>
        <p:spPr bwMode="auto">
          <a:xfrm>
            <a:off x="2571841" y="3463960"/>
            <a:ext cx="3744411" cy="3488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Arial" charset="0"/>
              </a:rPr>
              <a:t>         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아이디를 입력해주세요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.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  <a:ea typeface="바탕체" pitchFamily="17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373C2F4C-3849-41EC-9B6C-72F44313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259" y="3527013"/>
            <a:ext cx="200002" cy="20596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7A6C19DB-AAE4-419E-BD7C-1CC858689B19}"/>
              </a:ext>
            </a:extLst>
          </p:cNvPr>
          <p:cNvSpPr/>
          <p:nvPr/>
        </p:nvSpPr>
        <p:spPr bwMode="auto">
          <a:xfrm>
            <a:off x="2571841" y="3865932"/>
            <a:ext cx="3744411" cy="3488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Arial" charset="0"/>
              </a:rPr>
              <a:t>         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비밀번호를 입력해주세요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.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  <a:ea typeface="바탕체" pitchFamily="17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DDBAF354-209C-4DDB-B12C-29B9BE73A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91614" y="3919702"/>
            <a:ext cx="153292" cy="224244"/>
          </a:xfrm>
          <a:prstGeom prst="rect">
            <a:avLst/>
          </a:prstGeom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060D998-9FAA-4887-BD16-5AEA5957260E}"/>
              </a:ext>
            </a:extLst>
          </p:cNvPr>
          <p:cNvSpPr/>
          <p:nvPr/>
        </p:nvSpPr>
        <p:spPr bwMode="auto">
          <a:xfrm>
            <a:off x="2571841" y="4263032"/>
            <a:ext cx="3744410" cy="384721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6CE1313-FE96-407F-9105-D6EFDDAB0BD5}"/>
              </a:ext>
            </a:extLst>
          </p:cNvPr>
          <p:cNvSpPr/>
          <p:nvPr/>
        </p:nvSpPr>
        <p:spPr bwMode="auto">
          <a:xfrm>
            <a:off x="2571841" y="4691885"/>
            <a:ext cx="1813485" cy="291228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964E784-8A68-4344-9DD3-365897CC56EE}"/>
              </a:ext>
            </a:extLst>
          </p:cNvPr>
          <p:cNvSpPr/>
          <p:nvPr/>
        </p:nvSpPr>
        <p:spPr bwMode="auto">
          <a:xfrm>
            <a:off x="4435659" y="4689173"/>
            <a:ext cx="1885493" cy="291228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73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회원관리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SC-0013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27368"/>
              </p:ext>
            </p:extLst>
          </p:nvPr>
        </p:nvGraphicFramePr>
        <p:xfrm>
          <a:off x="7714668" y="781383"/>
          <a:ext cx="2024950" cy="121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 필수 입력 후 아이디 찾기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2622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E19EBC0A-4668-4D93-9F35-3166877D46E7}"/>
              </a:ext>
            </a:extLst>
          </p:cNvPr>
          <p:cNvSpPr/>
          <p:nvPr/>
        </p:nvSpPr>
        <p:spPr>
          <a:xfrm>
            <a:off x="1157254" y="283741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5C5CD7-7761-417B-A0F4-625812B6DCB0}"/>
              </a:ext>
            </a:extLst>
          </p:cNvPr>
          <p:cNvSpPr txBox="1"/>
          <p:nvPr/>
        </p:nvSpPr>
        <p:spPr>
          <a:xfrm>
            <a:off x="259195" y="28361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83557D-30A5-403A-B38B-B4AC47B33B79}"/>
              </a:ext>
            </a:extLst>
          </p:cNvPr>
          <p:cNvSpPr txBox="1"/>
          <p:nvPr/>
        </p:nvSpPr>
        <p:spPr>
          <a:xfrm>
            <a:off x="250806" y="326820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8E5FA-2BF8-4FFD-AEF5-651C2F39B28B}"/>
              </a:ext>
            </a:extLst>
          </p:cNvPr>
          <p:cNvSpPr txBox="1"/>
          <p:nvPr/>
        </p:nvSpPr>
        <p:spPr>
          <a:xfrm>
            <a:off x="1640632" y="1858109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62D2C0-3675-4934-8ECF-8BB878319CC3}"/>
              </a:ext>
            </a:extLst>
          </p:cNvPr>
          <p:cNvSpPr/>
          <p:nvPr/>
        </p:nvSpPr>
        <p:spPr bwMode="auto">
          <a:xfrm>
            <a:off x="1801426" y="2492896"/>
            <a:ext cx="2912118" cy="2852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아이디 찾기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D50DC3-EBD5-4AB9-B0F0-7D7C0C3C4620}"/>
              </a:ext>
            </a:extLst>
          </p:cNvPr>
          <p:cNvSpPr/>
          <p:nvPr/>
        </p:nvSpPr>
        <p:spPr bwMode="auto">
          <a:xfrm>
            <a:off x="4711639" y="2492896"/>
            <a:ext cx="2927331" cy="285235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비밀번호 찾기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381F28-5E73-4E5A-B2A0-EC7FB72150C3}"/>
              </a:ext>
            </a:extLst>
          </p:cNvPr>
          <p:cNvSpPr/>
          <p:nvPr/>
        </p:nvSpPr>
        <p:spPr bwMode="auto">
          <a:xfrm>
            <a:off x="1796600" y="2999747"/>
            <a:ext cx="5831727" cy="25894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2F39BA-7292-495A-9485-D599E60BC391}"/>
              </a:ext>
            </a:extLst>
          </p:cNvPr>
          <p:cNvSpPr txBox="1"/>
          <p:nvPr/>
        </p:nvSpPr>
        <p:spPr>
          <a:xfrm>
            <a:off x="3944951" y="3132579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아이디 찾기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D4DD96-BF28-43A1-A5F7-53521CA5837D}"/>
              </a:ext>
            </a:extLst>
          </p:cNvPr>
          <p:cNvSpPr txBox="1"/>
          <p:nvPr/>
        </p:nvSpPr>
        <p:spPr>
          <a:xfrm>
            <a:off x="3584573" y="3486200"/>
            <a:ext cx="1933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아래의 정보를 입력해주세요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127BB1-DD10-4C5B-B89D-DAA74B01E05A}"/>
              </a:ext>
            </a:extLst>
          </p:cNvPr>
          <p:cNvSpPr txBox="1"/>
          <p:nvPr/>
        </p:nvSpPr>
        <p:spPr>
          <a:xfrm>
            <a:off x="3316474" y="4056453"/>
            <a:ext cx="858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2BABB0-484D-460C-91AD-987D626199CC}"/>
              </a:ext>
            </a:extLst>
          </p:cNvPr>
          <p:cNvSpPr txBox="1"/>
          <p:nvPr/>
        </p:nvSpPr>
        <p:spPr>
          <a:xfrm>
            <a:off x="3316474" y="4365104"/>
            <a:ext cx="858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생년월일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EE54FE-B77F-424F-9042-3891C3504C58}"/>
              </a:ext>
            </a:extLst>
          </p:cNvPr>
          <p:cNvSpPr txBox="1"/>
          <p:nvPr/>
        </p:nvSpPr>
        <p:spPr>
          <a:xfrm>
            <a:off x="3316474" y="4661525"/>
            <a:ext cx="858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rPr>
              <a:t>휴대폰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67B9E5-99ED-4728-BC15-57FFBCAC4E74}"/>
              </a:ext>
            </a:extLst>
          </p:cNvPr>
          <p:cNvSpPr/>
          <p:nvPr/>
        </p:nvSpPr>
        <p:spPr bwMode="auto">
          <a:xfrm>
            <a:off x="4174964" y="4056453"/>
            <a:ext cx="1342985" cy="228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7B613D9-B869-4518-BBCC-62ACDBA086BD}"/>
              </a:ext>
            </a:extLst>
          </p:cNvPr>
          <p:cNvSpPr/>
          <p:nvPr/>
        </p:nvSpPr>
        <p:spPr bwMode="auto">
          <a:xfrm>
            <a:off x="4177690" y="4661525"/>
            <a:ext cx="568007" cy="228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선택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∨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7C9925-DE85-47F7-99E7-66F83667BFFA}"/>
              </a:ext>
            </a:extLst>
          </p:cNvPr>
          <p:cNvSpPr/>
          <p:nvPr/>
        </p:nvSpPr>
        <p:spPr bwMode="auto">
          <a:xfrm>
            <a:off x="4898537" y="4664009"/>
            <a:ext cx="563902" cy="24622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D5734-1CAD-403A-A287-34BA0884A790}"/>
              </a:ext>
            </a:extLst>
          </p:cNvPr>
          <p:cNvSpPr txBox="1"/>
          <p:nvPr/>
        </p:nvSpPr>
        <p:spPr>
          <a:xfrm>
            <a:off x="4708922" y="4644880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AF62A7-BD61-495E-A76F-93C028CD09F1}"/>
              </a:ext>
            </a:extLst>
          </p:cNvPr>
          <p:cNvSpPr txBox="1"/>
          <p:nvPr/>
        </p:nvSpPr>
        <p:spPr>
          <a:xfrm>
            <a:off x="5432656" y="4644880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9D82927-A187-4AB5-B6FB-1E8DDBF5DD1E}"/>
              </a:ext>
            </a:extLst>
          </p:cNvPr>
          <p:cNvSpPr/>
          <p:nvPr/>
        </p:nvSpPr>
        <p:spPr bwMode="auto">
          <a:xfrm>
            <a:off x="5623407" y="4665757"/>
            <a:ext cx="563902" cy="24447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3EB3C1DF-466D-4481-BB5C-DCFBF9C4EA48}"/>
              </a:ext>
            </a:extLst>
          </p:cNvPr>
          <p:cNvSpPr/>
          <p:nvPr/>
        </p:nvSpPr>
        <p:spPr>
          <a:xfrm>
            <a:off x="1907134" y="3102516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5EA5DB1-A50E-48B7-B9AD-25C1F9C95B92}"/>
              </a:ext>
            </a:extLst>
          </p:cNvPr>
          <p:cNvSpPr/>
          <p:nvPr/>
        </p:nvSpPr>
        <p:spPr bwMode="auto">
          <a:xfrm>
            <a:off x="4496319" y="5080872"/>
            <a:ext cx="659220" cy="292344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4F10B3-9B41-4652-8B12-FA4C2D2F6EC5}"/>
              </a:ext>
            </a:extLst>
          </p:cNvPr>
          <p:cNvSpPr/>
          <p:nvPr/>
        </p:nvSpPr>
        <p:spPr bwMode="auto">
          <a:xfrm>
            <a:off x="4179930" y="4358699"/>
            <a:ext cx="1342985" cy="228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85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93153"/>
              </p:ext>
            </p:extLst>
          </p:nvPr>
        </p:nvGraphicFramePr>
        <p:xfrm>
          <a:off x="273052" y="620716"/>
          <a:ext cx="9359899" cy="5761033"/>
        </p:xfrm>
        <a:graphic>
          <a:graphicData uri="http://schemas.openxmlformats.org/drawingml/2006/table">
            <a:tbl>
              <a:tblPr/>
              <a:tblGrid>
                <a:gridCol w="107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752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개정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이력표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 서  명</a:t>
                      </a: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en-US" altLang="ko-KR" sz="1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2021.05.13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제정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주환철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2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회원관리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SC-0013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32169"/>
              </p:ext>
            </p:extLst>
          </p:nvPr>
        </p:nvGraphicFramePr>
        <p:xfrm>
          <a:off x="7714668" y="781383"/>
          <a:ext cx="2024950" cy="121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입력 후 본인인증을 통해 비밀번호 찾기</a:t>
                      </a: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휴대폰인증</a:t>
                      </a: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아이핀</a:t>
                      </a: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인증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2622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E19EBC0A-4668-4D93-9F35-3166877D46E7}"/>
              </a:ext>
            </a:extLst>
          </p:cNvPr>
          <p:cNvSpPr/>
          <p:nvPr/>
        </p:nvSpPr>
        <p:spPr>
          <a:xfrm>
            <a:off x="1157254" y="283741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5C5CD7-7761-417B-A0F4-625812B6DCB0}"/>
              </a:ext>
            </a:extLst>
          </p:cNvPr>
          <p:cNvSpPr txBox="1"/>
          <p:nvPr/>
        </p:nvSpPr>
        <p:spPr>
          <a:xfrm>
            <a:off x="259195" y="28361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83557D-30A5-403A-B38B-B4AC47B33B79}"/>
              </a:ext>
            </a:extLst>
          </p:cNvPr>
          <p:cNvSpPr txBox="1"/>
          <p:nvPr/>
        </p:nvSpPr>
        <p:spPr>
          <a:xfrm>
            <a:off x="250806" y="326820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8E5FA-2BF8-4FFD-AEF5-651C2F39B28B}"/>
              </a:ext>
            </a:extLst>
          </p:cNvPr>
          <p:cNvSpPr txBox="1"/>
          <p:nvPr/>
        </p:nvSpPr>
        <p:spPr>
          <a:xfrm>
            <a:off x="1640632" y="1858109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D0A3C1-E776-4EA4-8924-40F16C68C8DF}"/>
              </a:ext>
            </a:extLst>
          </p:cNvPr>
          <p:cNvSpPr/>
          <p:nvPr/>
        </p:nvSpPr>
        <p:spPr bwMode="auto">
          <a:xfrm>
            <a:off x="4703420" y="2355906"/>
            <a:ext cx="2908129" cy="2852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비밀번호 찾기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7A1E0CF-11E6-432F-908B-BD65FB40DABA}"/>
              </a:ext>
            </a:extLst>
          </p:cNvPr>
          <p:cNvSpPr/>
          <p:nvPr/>
        </p:nvSpPr>
        <p:spPr bwMode="auto">
          <a:xfrm>
            <a:off x="1741827" y="2355906"/>
            <a:ext cx="2962999" cy="285235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아이디 찾기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47B094-4AF7-4DB3-823E-DF8F5B055E47}"/>
              </a:ext>
            </a:extLst>
          </p:cNvPr>
          <p:cNvSpPr/>
          <p:nvPr/>
        </p:nvSpPr>
        <p:spPr bwMode="auto">
          <a:xfrm>
            <a:off x="1733768" y="2862759"/>
            <a:ext cx="5874941" cy="26829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3E9DDC-3A6C-4FBC-9172-8D5BA7BD30A8}"/>
              </a:ext>
            </a:extLst>
          </p:cNvPr>
          <p:cNvSpPr txBox="1"/>
          <p:nvPr/>
        </p:nvSpPr>
        <p:spPr>
          <a:xfrm>
            <a:off x="4026133" y="2924944"/>
            <a:ext cx="15648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00" dirty="0">
                <a:latin typeface="굴림" panose="020B0600000101010101" pitchFamily="50" charset="-127"/>
                <a:ea typeface="굴림" panose="020B0600000101010101" pitchFamily="50" charset="-127"/>
              </a:rPr>
              <a:t>비밀번호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8AE3EB-82A2-47F2-A3C0-7E62E9A75577}"/>
              </a:ext>
            </a:extLst>
          </p:cNvPr>
          <p:cNvSpPr txBox="1"/>
          <p:nvPr/>
        </p:nvSpPr>
        <p:spPr>
          <a:xfrm>
            <a:off x="3821653" y="3278887"/>
            <a:ext cx="1933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아래의 정보를 입력해주세요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F1B937-FBAE-4336-90A0-D6531A0C2A00}"/>
              </a:ext>
            </a:extLst>
          </p:cNvPr>
          <p:cNvSpPr txBox="1"/>
          <p:nvPr/>
        </p:nvSpPr>
        <p:spPr>
          <a:xfrm>
            <a:off x="3677637" y="3645024"/>
            <a:ext cx="85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A51687-B999-47EC-BA40-85BFC1008F4C}"/>
              </a:ext>
            </a:extLst>
          </p:cNvPr>
          <p:cNvSpPr/>
          <p:nvPr/>
        </p:nvSpPr>
        <p:spPr bwMode="auto">
          <a:xfrm>
            <a:off x="4536127" y="3645024"/>
            <a:ext cx="1438270" cy="2766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8022BB-2732-4617-8871-54F35B6A55AC}"/>
              </a:ext>
            </a:extLst>
          </p:cNvPr>
          <p:cNvSpPr/>
          <p:nvPr/>
        </p:nvSpPr>
        <p:spPr bwMode="auto">
          <a:xfrm>
            <a:off x="4736976" y="4211226"/>
            <a:ext cx="2654199" cy="285235"/>
          </a:xfrm>
          <a:prstGeom prst="rect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Arial" charset="0"/>
              </a:rPr>
              <a:t>휴대폰 본인인증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0C6103-DC11-405F-A839-79FCEC6F61D4}"/>
              </a:ext>
            </a:extLst>
          </p:cNvPr>
          <p:cNvSpPr/>
          <p:nvPr/>
        </p:nvSpPr>
        <p:spPr bwMode="auto">
          <a:xfrm>
            <a:off x="1935080" y="4207107"/>
            <a:ext cx="2654199" cy="285235"/>
          </a:xfrm>
          <a:prstGeom prst="rect">
            <a:avLst/>
          </a:prstGeom>
          <a:solidFill>
            <a:srgbClr val="DDDD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아이핀</a:t>
            </a: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인증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9080627-6FE9-4B7A-ADFA-B1E7C1334C8E}"/>
              </a:ext>
            </a:extLst>
          </p:cNvPr>
          <p:cNvSpPr/>
          <p:nvPr/>
        </p:nvSpPr>
        <p:spPr bwMode="auto">
          <a:xfrm>
            <a:off x="4736976" y="4498953"/>
            <a:ext cx="2654199" cy="9402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800" b="1" i="0" dirty="0">
                <a:solidFill>
                  <a:srgbClr val="24242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본인명의 휴대폰으로 인증번호를 발송하여 </a:t>
            </a:r>
            <a:r>
              <a:rPr lang="ko-KR" altLang="en-US" sz="800" b="1" i="0" dirty="0" err="1">
                <a:solidFill>
                  <a:srgbClr val="24242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본인인증합니다</a:t>
            </a:r>
            <a:r>
              <a:rPr lang="en-US" altLang="ko-KR" sz="800" b="1" i="0" dirty="0">
                <a:solidFill>
                  <a:srgbClr val="24242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.</a:t>
            </a:r>
          </a:p>
          <a:p>
            <a:endParaRPr lang="en-US" altLang="ko-KR" sz="800" b="1" i="0" dirty="0">
              <a:solidFill>
                <a:srgbClr val="242424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br>
              <a:rPr lang="ko-KR" altLang="en-US" dirty="0"/>
            </a:b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593459F-EA97-48EA-87B7-21943B914668}"/>
              </a:ext>
            </a:extLst>
          </p:cNvPr>
          <p:cNvSpPr/>
          <p:nvPr/>
        </p:nvSpPr>
        <p:spPr bwMode="auto">
          <a:xfrm>
            <a:off x="1938761" y="4498953"/>
            <a:ext cx="2654199" cy="9402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800" b="1" i="0" dirty="0">
                <a:solidFill>
                  <a:srgbClr val="24242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아이핀 아이디와 패스워드로 </a:t>
            </a:r>
            <a:r>
              <a:rPr lang="ko-KR" altLang="en-US" sz="800" b="1" i="0" dirty="0" err="1">
                <a:solidFill>
                  <a:srgbClr val="24242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본인인증합니다</a:t>
            </a:r>
            <a:r>
              <a:rPr lang="en-US" altLang="ko-KR" sz="800" b="1" i="0" dirty="0">
                <a:solidFill>
                  <a:srgbClr val="242424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.</a:t>
            </a:r>
          </a:p>
          <a:p>
            <a:endParaRPr lang="en-US" altLang="ko-KR" sz="800" b="1" dirty="0">
              <a:solidFill>
                <a:srgbClr val="242424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endParaRPr lang="en-US" altLang="ko-KR" sz="800" b="1" i="0" dirty="0">
              <a:solidFill>
                <a:srgbClr val="242424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endParaRPr lang="en-US" altLang="ko-KR" sz="800" b="1" i="0" dirty="0">
              <a:solidFill>
                <a:srgbClr val="242424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2E6C195-6FC5-4C51-9D7A-608C049DE364}"/>
              </a:ext>
            </a:extLst>
          </p:cNvPr>
          <p:cNvSpPr/>
          <p:nvPr/>
        </p:nvSpPr>
        <p:spPr bwMode="auto">
          <a:xfrm>
            <a:off x="5349336" y="4991450"/>
            <a:ext cx="1450900" cy="334297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휴대폰 인증하기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A952307-6785-45A0-B937-5772F77302E5}"/>
              </a:ext>
            </a:extLst>
          </p:cNvPr>
          <p:cNvSpPr/>
          <p:nvPr/>
        </p:nvSpPr>
        <p:spPr bwMode="auto">
          <a:xfrm>
            <a:off x="2620041" y="4987453"/>
            <a:ext cx="1450900" cy="334297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아이핀 인증하기</a:t>
            </a:r>
          </a:p>
        </p:txBody>
      </p: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D661CB70-E970-4466-8832-7EE96FA6D7D5}"/>
              </a:ext>
            </a:extLst>
          </p:cNvPr>
          <p:cNvSpPr/>
          <p:nvPr/>
        </p:nvSpPr>
        <p:spPr>
          <a:xfrm>
            <a:off x="1856110" y="294595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98278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회원관리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SC-0014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84456"/>
              </p:ext>
            </p:extLst>
          </p:nvPr>
        </p:nvGraphicFramePr>
        <p:xfrm>
          <a:off x="7714668" y="781383"/>
          <a:ext cx="2024950" cy="1155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아이핀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 인증으로 본인인증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2622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E19EBC0A-4668-4D93-9F35-3166877D46E7}"/>
              </a:ext>
            </a:extLst>
          </p:cNvPr>
          <p:cNvSpPr/>
          <p:nvPr/>
        </p:nvSpPr>
        <p:spPr>
          <a:xfrm>
            <a:off x="1157254" y="283741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5C5CD7-7761-417B-A0F4-625812B6DCB0}"/>
              </a:ext>
            </a:extLst>
          </p:cNvPr>
          <p:cNvSpPr txBox="1"/>
          <p:nvPr/>
        </p:nvSpPr>
        <p:spPr>
          <a:xfrm>
            <a:off x="259195" y="28361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83557D-30A5-403A-B38B-B4AC47B33B79}"/>
              </a:ext>
            </a:extLst>
          </p:cNvPr>
          <p:cNvSpPr txBox="1"/>
          <p:nvPr/>
        </p:nvSpPr>
        <p:spPr>
          <a:xfrm>
            <a:off x="250806" y="326820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8E5FA-2BF8-4FFD-AEF5-651C2F39B28B}"/>
              </a:ext>
            </a:extLst>
          </p:cNvPr>
          <p:cNvSpPr txBox="1"/>
          <p:nvPr/>
        </p:nvSpPr>
        <p:spPr>
          <a:xfrm>
            <a:off x="1640632" y="18581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47B094-4AF7-4DB3-823E-DF8F5B055E47}"/>
              </a:ext>
            </a:extLst>
          </p:cNvPr>
          <p:cNvSpPr/>
          <p:nvPr/>
        </p:nvSpPr>
        <p:spPr bwMode="auto">
          <a:xfrm>
            <a:off x="1733768" y="2862759"/>
            <a:ext cx="5874941" cy="26829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2E6C195-6FC5-4C51-9D7A-608C049DE364}"/>
              </a:ext>
            </a:extLst>
          </p:cNvPr>
          <p:cNvSpPr/>
          <p:nvPr/>
        </p:nvSpPr>
        <p:spPr bwMode="auto">
          <a:xfrm>
            <a:off x="5595702" y="4834352"/>
            <a:ext cx="1450900" cy="334297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휴대폰 인증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A952307-6785-45A0-B937-5772F77302E5}"/>
              </a:ext>
            </a:extLst>
          </p:cNvPr>
          <p:cNvSpPr/>
          <p:nvPr/>
        </p:nvSpPr>
        <p:spPr bwMode="auto">
          <a:xfrm>
            <a:off x="2586042" y="4828859"/>
            <a:ext cx="1450900" cy="334297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아이핀 인증</a:t>
            </a:r>
          </a:p>
        </p:txBody>
      </p: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D661CB70-E970-4466-8832-7EE96FA6D7D5}"/>
              </a:ext>
            </a:extLst>
          </p:cNvPr>
          <p:cNvSpPr/>
          <p:nvPr/>
        </p:nvSpPr>
        <p:spPr>
          <a:xfrm>
            <a:off x="1856110" y="294595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72228C-5FB0-4D48-B4D6-E8BA9EBAEEDE}"/>
              </a:ext>
            </a:extLst>
          </p:cNvPr>
          <p:cNvSpPr/>
          <p:nvPr/>
        </p:nvSpPr>
        <p:spPr bwMode="auto">
          <a:xfrm>
            <a:off x="6100157" y="2350052"/>
            <a:ext cx="1410484" cy="2852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Arial" charset="0"/>
              </a:rPr>
              <a:t>가입완료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8C16C968-C0BA-4DB7-9D7F-F2DD43B873F3}"/>
              </a:ext>
            </a:extLst>
          </p:cNvPr>
          <p:cNvSpPr/>
          <p:nvPr/>
        </p:nvSpPr>
        <p:spPr bwMode="auto">
          <a:xfrm>
            <a:off x="4648190" y="2345246"/>
            <a:ext cx="1580031" cy="285235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정보입력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8E4BF6D9-1234-4DBC-9754-3EBD2282F399}"/>
              </a:ext>
            </a:extLst>
          </p:cNvPr>
          <p:cNvSpPr/>
          <p:nvPr/>
        </p:nvSpPr>
        <p:spPr bwMode="auto">
          <a:xfrm>
            <a:off x="3186356" y="2346126"/>
            <a:ext cx="1586127" cy="285235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약관동의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FF680817-7787-4DE7-A2B4-8DBCB5163AEB}"/>
              </a:ext>
            </a:extLst>
          </p:cNvPr>
          <p:cNvSpPr/>
          <p:nvPr/>
        </p:nvSpPr>
        <p:spPr bwMode="auto">
          <a:xfrm>
            <a:off x="1725365" y="2345246"/>
            <a:ext cx="1586127" cy="285235"/>
          </a:xfrm>
          <a:prstGeom prst="homePlat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본인인증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20A1D9-2BFA-4DEC-B3AE-6253D6638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817" y="3342213"/>
            <a:ext cx="1017969" cy="98688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5A45372-622D-43A1-A3CC-31FFC325B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200" y="3335843"/>
            <a:ext cx="1038370" cy="990738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95C20BD-EED3-43EC-ABAF-A061B541ABD9}"/>
              </a:ext>
            </a:extLst>
          </p:cNvPr>
          <p:cNvCxnSpPr>
            <a:cxnSpLocks/>
          </p:cNvCxnSpPr>
          <p:nvPr/>
        </p:nvCxnSpPr>
        <p:spPr bwMode="auto">
          <a:xfrm>
            <a:off x="4648190" y="3335843"/>
            <a:ext cx="0" cy="1699057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9915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회원관리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SC-0014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41824"/>
              </p:ext>
            </p:extLst>
          </p:nvPr>
        </p:nvGraphicFramePr>
        <p:xfrm>
          <a:off x="7714668" y="781383"/>
          <a:ext cx="2024950" cy="1155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전체 동의 체크 후 확인버튼 클릭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2622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E19EBC0A-4668-4D93-9F35-3166877D46E7}"/>
              </a:ext>
            </a:extLst>
          </p:cNvPr>
          <p:cNvSpPr/>
          <p:nvPr/>
        </p:nvSpPr>
        <p:spPr>
          <a:xfrm>
            <a:off x="1157254" y="283741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5C5CD7-7761-417B-A0F4-625812B6DCB0}"/>
              </a:ext>
            </a:extLst>
          </p:cNvPr>
          <p:cNvSpPr txBox="1"/>
          <p:nvPr/>
        </p:nvSpPr>
        <p:spPr>
          <a:xfrm>
            <a:off x="259195" y="28361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83557D-30A5-403A-B38B-B4AC47B33B79}"/>
              </a:ext>
            </a:extLst>
          </p:cNvPr>
          <p:cNvSpPr txBox="1"/>
          <p:nvPr/>
        </p:nvSpPr>
        <p:spPr>
          <a:xfrm>
            <a:off x="250806" y="326820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8E5FA-2BF8-4FFD-AEF5-651C2F39B28B}"/>
              </a:ext>
            </a:extLst>
          </p:cNvPr>
          <p:cNvSpPr txBox="1"/>
          <p:nvPr/>
        </p:nvSpPr>
        <p:spPr>
          <a:xfrm>
            <a:off x="1640632" y="18581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72228C-5FB0-4D48-B4D6-E8BA9EBAEEDE}"/>
              </a:ext>
            </a:extLst>
          </p:cNvPr>
          <p:cNvSpPr/>
          <p:nvPr/>
        </p:nvSpPr>
        <p:spPr bwMode="auto">
          <a:xfrm>
            <a:off x="6100157" y="2350052"/>
            <a:ext cx="1410484" cy="2852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Arial" charset="0"/>
              </a:rPr>
              <a:t>가입완료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8C16C968-C0BA-4DB7-9D7F-F2DD43B873F3}"/>
              </a:ext>
            </a:extLst>
          </p:cNvPr>
          <p:cNvSpPr/>
          <p:nvPr/>
        </p:nvSpPr>
        <p:spPr bwMode="auto">
          <a:xfrm>
            <a:off x="4648190" y="2345246"/>
            <a:ext cx="1580031" cy="285235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정보입력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8E4BF6D9-1234-4DBC-9754-3EBD2282F399}"/>
              </a:ext>
            </a:extLst>
          </p:cNvPr>
          <p:cNvSpPr/>
          <p:nvPr/>
        </p:nvSpPr>
        <p:spPr bwMode="auto">
          <a:xfrm>
            <a:off x="3186356" y="2346126"/>
            <a:ext cx="1586127" cy="285235"/>
          </a:xfrm>
          <a:prstGeom prst="homePlat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약관동의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FF680817-7787-4DE7-A2B4-8DBCB5163AEB}"/>
              </a:ext>
            </a:extLst>
          </p:cNvPr>
          <p:cNvSpPr/>
          <p:nvPr/>
        </p:nvSpPr>
        <p:spPr bwMode="auto">
          <a:xfrm>
            <a:off x="1725365" y="2345246"/>
            <a:ext cx="1586127" cy="285235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본인인증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3FA5085-1B31-4440-BD99-E1FDF85C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83" y="2718367"/>
            <a:ext cx="5992177" cy="26925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4BD64BB-5B2B-4046-B555-52EE4A9AF51D}"/>
              </a:ext>
            </a:extLst>
          </p:cNvPr>
          <p:cNvSpPr txBox="1"/>
          <p:nvPr/>
        </p:nvSpPr>
        <p:spPr>
          <a:xfrm rot="19668549">
            <a:off x="3196959" y="3824290"/>
            <a:ext cx="2175617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0000"/>
                </a:solidFill>
                <a:ea typeface="나눔고딕"/>
              </a:rPr>
              <a:t>예시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AD4E20E-39D0-4CC4-9EA4-768E8FD53D51}"/>
              </a:ext>
            </a:extLst>
          </p:cNvPr>
          <p:cNvSpPr/>
          <p:nvPr/>
        </p:nvSpPr>
        <p:spPr bwMode="auto">
          <a:xfrm>
            <a:off x="3944888" y="5445224"/>
            <a:ext cx="967788" cy="314336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27C22CC0-55E3-4D3C-AC75-5BD327841A3F}"/>
              </a:ext>
            </a:extLst>
          </p:cNvPr>
          <p:cNvSpPr/>
          <p:nvPr/>
        </p:nvSpPr>
        <p:spPr>
          <a:xfrm>
            <a:off x="7335493" y="2695316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93105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회원관리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SC-0014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정보입력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96803"/>
              </p:ext>
            </p:extLst>
          </p:nvPr>
        </p:nvGraphicFramePr>
        <p:xfrm>
          <a:off x="7714668" y="781383"/>
          <a:ext cx="2024950" cy="1155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가입정보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기입후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2622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E19EBC0A-4668-4D93-9F35-3166877D46E7}"/>
              </a:ext>
            </a:extLst>
          </p:cNvPr>
          <p:cNvSpPr/>
          <p:nvPr/>
        </p:nvSpPr>
        <p:spPr>
          <a:xfrm>
            <a:off x="1157254" y="283741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5C5CD7-7761-417B-A0F4-625812B6DCB0}"/>
              </a:ext>
            </a:extLst>
          </p:cNvPr>
          <p:cNvSpPr txBox="1"/>
          <p:nvPr/>
        </p:nvSpPr>
        <p:spPr>
          <a:xfrm>
            <a:off x="259195" y="28361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83557D-30A5-403A-B38B-B4AC47B33B79}"/>
              </a:ext>
            </a:extLst>
          </p:cNvPr>
          <p:cNvSpPr txBox="1"/>
          <p:nvPr/>
        </p:nvSpPr>
        <p:spPr>
          <a:xfrm>
            <a:off x="250806" y="326820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8E5FA-2BF8-4FFD-AEF5-651C2F39B28B}"/>
              </a:ext>
            </a:extLst>
          </p:cNvPr>
          <p:cNvSpPr txBox="1"/>
          <p:nvPr/>
        </p:nvSpPr>
        <p:spPr>
          <a:xfrm>
            <a:off x="1640632" y="18581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72228C-5FB0-4D48-B4D6-E8BA9EBAEEDE}"/>
              </a:ext>
            </a:extLst>
          </p:cNvPr>
          <p:cNvSpPr/>
          <p:nvPr/>
        </p:nvSpPr>
        <p:spPr bwMode="auto">
          <a:xfrm>
            <a:off x="6100157" y="2350052"/>
            <a:ext cx="1410484" cy="2852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Arial" charset="0"/>
              </a:rPr>
              <a:t>가입완료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8C16C968-C0BA-4DB7-9D7F-F2DD43B873F3}"/>
              </a:ext>
            </a:extLst>
          </p:cNvPr>
          <p:cNvSpPr/>
          <p:nvPr/>
        </p:nvSpPr>
        <p:spPr bwMode="auto">
          <a:xfrm>
            <a:off x="4648190" y="2345246"/>
            <a:ext cx="1580031" cy="285235"/>
          </a:xfrm>
          <a:prstGeom prst="homePlat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정보입력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8E4BF6D9-1234-4DBC-9754-3EBD2282F399}"/>
              </a:ext>
            </a:extLst>
          </p:cNvPr>
          <p:cNvSpPr/>
          <p:nvPr/>
        </p:nvSpPr>
        <p:spPr bwMode="auto">
          <a:xfrm>
            <a:off x="3186356" y="2346126"/>
            <a:ext cx="1586127" cy="285235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약관동의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FF680817-7787-4DE7-A2B4-8DBCB5163AEB}"/>
              </a:ext>
            </a:extLst>
          </p:cNvPr>
          <p:cNvSpPr/>
          <p:nvPr/>
        </p:nvSpPr>
        <p:spPr bwMode="auto">
          <a:xfrm>
            <a:off x="1725365" y="2345246"/>
            <a:ext cx="1586127" cy="285235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본인인증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9CD9BB7C-058A-43BE-93B9-4BBAEAC01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65552"/>
              </p:ext>
            </p:extLst>
          </p:nvPr>
        </p:nvGraphicFramePr>
        <p:xfrm>
          <a:off x="1735528" y="2717508"/>
          <a:ext cx="5775114" cy="3312656"/>
        </p:xfrm>
        <a:graphic>
          <a:graphicData uri="http://schemas.openxmlformats.org/drawingml/2006/table">
            <a:tbl>
              <a:tblPr/>
              <a:tblGrid>
                <a:gridCol w="946080">
                  <a:extLst>
                    <a:ext uri="{9D8B030D-6E8A-4147-A177-3AD203B41FA5}">
                      <a16:colId xmlns:a16="http://schemas.microsoft.com/office/drawing/2014/main" val="3983674105"/>
                    </a:ext>
                  </a:extLst>
                </a:gridCol>
                <a:gridCol w="4829034">
                  <a:extLst>
                    <a:ext uri="{9D8B030D-6E8A-4147-A177-3AD203B41FA5}">
                      <a16:colId xmlns:a16="http://schemas.microsoft.com/office/drawing/2014/main" val="3113453271"/>
                    </a:ext>
                  </a:extLst>
                </a:gridCol>
              </a:tblGrid>
              <a:tr h="2890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80270"/>
                  </a:ext>
                </a:extLst>
              </a:tr>
              <a:tr h="2890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1975-01-03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16035"/>
                  </a:ext>
                </a:extLst>
              </a:tr>
              <a:tr h="2890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영문소문자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숫자로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6~15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자로 입력하세요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시작은 영문자만 가능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09730"/>
                  </a:ext>
                </a:extLst>
              </a:tr>
              <a:tr h="2843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특수문자 중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이상 혼합하여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10~20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자로 입력하세요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영문자는 반드시 포함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※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아이디가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포함된 비밀번호는 사용하실 수 없습니다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854685"/>
                  </a:ext>
                </a:extLst>
              </a:tr>
              <a:tr h="27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4386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096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5384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@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9012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95372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C48B72-87A9-47E1-851E-E51F4AFA43B4}"/>
              </a:ext>
            </a:extLst>
          </p:cNvPr>
          <p:cNvSpPr/>
          <p:nvPr/>
        </p:nvSpPr>
        <p:spPr bwMode="auto">
          <a:xfrm>
            <a:off x="2798868" y="3365889"/>
            <a:ext cx="909561" cy="187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9799F15-098B-418F-8989-FA220E132882}"/>
              </a:ext>
            </a:extLst>
          </p:cNvPr>
          <p:cNvSpPr/>
          <p:nvPr/>
        </p:nvSpPr>
        <p:spPr bwMode="auto">
          <a:xfrm>
            <a:off x="3760140" y="3368722"/>
            <a:ext cx="725004" cy="192821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중복확인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F28CF63-6F0F-4405-A1A8-953FE80CFC3F}"/>
              </a:ext>
            </a:extLst>
          </p:cNvPr>
          <p:cNvSpPr/>
          <p:nvPr/>
        </p:nvSpPr>
        <p:spPr bwMode="auto">
          <a:xfrm>
            <a:off x="2798868" y="3726407"/>
            <a:ext cx="1686276" cy="1860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D7DAE8B-8543-4D3F-BA92-CCF1FEF14B47}"/>
              </a:ext>
            </a:extLst>
          </p:cNvPr>
          <p:cNvSpPr/>
          <p:nvPr/>
        </p:nvSpPr>
        <p:spPr bwMode="auto">
          <a:xfrm>
            <a:off x="2798868" y="4362649"/>
            <a:ext cx="1686276" cy="1860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D8B1891-6459-46B1-B79B-E4A4E83D6469}"/>
              </a:ext>
            </a:extLst>
          </p:cNvPr>
          <p:cNvSpPr/>
          <p:nvPr/>
        </p:nvSpPr>
        <p:spPr bwMode="auto">
          <a:xfrm>
            <a:off x="2800334" y="4642781"/>
            <a:ext cx="471869" cy="1956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선택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39978A5-08C1-4C56-BDD9-D7F4B0CBCC22}"/>
              </a:ext>
            </a:extLst>
          </p:cNvPr>
          <p:cNvSpPr/>
          <p:nvPr/>
        </p:nvSpPr>
        <p:spPr bwMode="auto">
          <a:xfrm>
            <a:off x="3403754" y="4645439"/>
            <a:ext cx="468916" cy="1929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265DA8-B436-4A5C-A6FC-77B1CF10B0A8}"/>
              </a:ext>
            </a:extLst>
          </p:cNvPr>
          <p:cNvSpPr txBox="1"/>
          <p:nvPr/>
        </p:nvSpPr>
        <p:spPr>
          <a:xfrm>
            <a:off x="3222528" y="4592492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6AE505-85E3-4DE5-A802-070656C8A395}"/>
              </a:ext>
            </a:extLst>
          </p:cNvPr>
          <p:cNvSpPr txBox="1"/>
          <p:nvPr/>
        </p:nvSpPr>
        <p:spPr>
          <a:xfrm>
            <a:off x="3837044" y="4592492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9FC045-4003-41DF-968D-94C54605DD7D}"/>
              </a:ext>
            </a:extLst>
          </p:cNvPr>
          <p:cNvSpPr/>
          <p:nvPr/>
        </p:nvSpPr>
        <p:spPr bwMode="auto">
          <a:xfrm>
            <a:off x="4026011" y="4645439"/>
            <a:ext cx="459105" cy="1929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63DA31-A5C3-4465-9872-7D5CD7966B77}"/>
              </a:ext>
            </a:extLst>
          </p:cNvPr>
          <p:cNvSpPr/>
          <p:nvPr/>
        </p:nvSpPr>
        <p:spPr bwMode="auto">
          <a:xfrm>
            <a:off x="2800333" y="4948763"/>
            <a:ext cx="471869" cy="1956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선택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∨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E6DA7EC-8E99-41E3-87ED-5353B9120B9B}"/>
              </a:ext>
            </a:extLst>
          </p:cNvPr>
          <p:cNvSpPr/>
          <p:nvPr/>
        </p:nvSpPr>
        <p:spPr bwMode="auto">
          <a:xfrm>
            <a:off x="3403753" y="4951421"/>
            <a:ext cx="468916" cy="1929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A9487-0791-41AB-AFA0-E84ACB9CA0F4}"/>
              </a:ext>
            </a:extLst>
          </p:cNvPr>
          <p:cNvSpPr txBox="1"/>
          <p:nvPr/>
        </p:nvSpPr>
        <p:spPr>
          <a:xfrm>
            <a:off x="3222527" y="4898474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5A7032-2F88-4FE9-8177-8CBAB30C08E0}"/>
              </a:ext>
            </a:extLst>
          </p:cNvPr>
          <p:cNvSpPr txBox="1"/>
          <p:nvPr/>
        </p:nvSpPr>
        <p:spPr>
          <a:xfrm>
            <a:off x="3837043" y="4898474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27D1DC6-5865-4D8E-B881-3C1066833BD9}"/>
              </a:ext>
            </a:extLst>
          </p:cNvPr>
          <p:cNvSpPr/>
          <p:nvPr/>
        </p:nvSpPr>
        <p:spPr bwMode="auto">
          <a:xfrm>
            <a:off x="4026010" y="4951421"/>
            <a:ext cx="459105" cy="1929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75595C-16BD-4DAE-8FDF-0021D184F2AC}"/>
              </a:ext>
            </a:extLst>
          </p:cNvPr>
          <p:cNvSpPr/>
          <p:nvPr/>
        </p:nvSpPr>
        <p:spPr bwMode="auto">
          <a:xfrm>
            <a:off x="2798869" y="5220092"/>
            <a:ext cx="741782" cy="1887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2A1437-FF2E-4078-B438-547C3BBFE7DE}"/>
              </a:ext>
            </a:extLst>
          </p:cNvPr>
          <p:cNvSpPr/>
          <p:nvPr/>
        </p:nvSpPr>
        <p:spPr bwMode="auto">
          <a:xfrm>
            <a:off x="3709805" y="5220817"/>
            <a:ext cx="775310" cy="192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3BA76A2-57AA-4B5F-95E2-B6F80E0F6234}"/>
              </a:ext>
            </a:extLst>
          </p:cNvPr>
          <p:cNvSpPr/>
          <p:nvPr/>
        </p:nvSpPr>
        <p:spPr bwMode="auto">
          <a:xfrm>
            <a:off x="4558245" y="5228481"/>
            <a:ext cx="1053981" cy="1887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메일주소선택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∨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6B35E0-B010-45A7-81AE-FE160513BACA}"/>
              </a:ext>
            </a:extLst>
          </p:cNvPr>
          <p:cNvSpPr/>
          <p:nvPr/>
        </p:nvSpPr>
        <p:spPr bwMode="auto">
          <a:xfrm>
            <a:off x="2798869" y="5535861"/>
            <a:ext cx="741782" cy="1887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A4B2B53-BDDF-4D86-ABC3-511AB0BB7927}"/>
              </a:ext>
            </a:extLst>
          </p:cNvPr>
          <p:cNvSpPr/>
          <p:nvPr/>
        </p:nvSpPr>
        <p:spPr bwMode="auto">
          <a:xfrm>
            <a:off x="3606739" y="5531186"/>
            <a:ext cx="725004" cy="192821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주소찾기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C0BAB48-78BD-462D-B16D-FBACF6A5BA1E}"/>
              </a:ext>
            </a:extLst>
          </p:cNvPr>
          <p:cNvSpPr/>
          <p:nvPr/>
        </p:nvSpPr>
        <p:spPr bwMode="auto">
          <a:xfrm>
            <a:off x="2798869" y="5777282"/>
            <a:ext cx="2137354" cy="1887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889B544-BA1E-48D5-B277-6C2677E9157F}"/>
              </a:ext>
            </a:extLst>
          </p:cNvPr>
          <p:cNvSpPr/>
          <p:nvPr/>
        </p:nvSpPr>
        <p:spPr bwMode="auto">
          <a:xfrm>
            <a:off x="4998141" y="5770853"/>
            <a:ext cx="2331123" cy="1887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  <a:ea typeface="바탕체" pitchFamily="17" charset="-127"/>
              </a:rPr>
              <a:t>상세주소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2079D26-C8D5-4ACC-A397-E46765BB8109}"/>
              </a:ext>
            </a:extLst>
          </p:cNvPr>
          <p:cNvSpPr/>
          <p:nvPr/>
        </p:nvSpPr>
        <p:spPr bwMode="auto">
          <a:xfrm>
            <a:off x="4200076" y="6127663"/>
            <a:ext cx="1144814" cy="314336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D38E6411-E9F0-456F-BA74-BB2C64F19CA9}"/>
              </a:ext>
            </a:extLst>
          </p:cNvPr>
          <p:cNvSpPr/>
          <p:nvPr/>
        </p:nvSpPr>
        <p:spPr>
          <a:xfrm>
            <a:off x="7217808" y="2734087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814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회원관리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SC-0014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48454"/>
              </p:ext>
            </p:extLst>
          </p:nvPr>
        </p:nvGraphicFramePr>
        <p:xfrm>
          <a:off x="7714668" y="781383"/>
          <a:ext cx="2024950" cy="8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E19EBC0A-4668-4D93-9F35-3166877D46E7}"/>
              </a:ext>
            </a:extLst>
          </p:cNvPr>
          <p:cNvSpPr/>
          <p:nvPr/>
        </p:nvSpPr>
        <p:spPr>
          <a:xfrm>
            <a:off x="1157254" y="283741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5C5CD7-7761-417B-A0F4-625812B6DCB0}"/>
              </a:ext>
            </a:extLst>
          </p:cNvPr>
          <p:cNvSpPr txBox="1"/>
          <p:nvPr/>
        </p:nvSpPr>
        <p:spPr>
          <a:xfrm>
            <a:off x="259195" y="28361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83557D-30A5-403A-B38B-B4AC47B33B79}"/>
              </a:ext>
            </a:extLst>
          </p:cNvPr>
          <p:cNvSpPr txBox="1"/>
          <p:nvPr/>
        </p:nvSpPr>
        <p:spPr>
          <a:xfrm>
            <a:off x="250806" y="326820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8E5FA-2BF8-4FFD-AEF5-651C2F39B28B}"/>
              </a:ext>
            </a:extLst>
          </p:cNvPr>
          <p:cNvSpPr txBox="1"/>
          <p:nvPr/>
        </p:nvSpPr>
        <p:spPr>
          <a:xfrm>
            <a:off x="1640632" y="18581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72228C-5FB0-4D48-B4D6-E8BA9EBAEEDE}"/>
              </a:ext>
            </a:extLst>
          </p:cNvPr>
          <p:cNvSpPr/>
          <p:nvPr/>
        </p:nvSpPr>
        <p:spPr bwMode="auto">
          <a:xfrm>
            <a:off x="6100157" y="2350052"/>
            <a:ext cx="1410484" cy="285235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Arial" charset="0"/>
              </a:rPr>
              <a:t>가입완료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8C16C968-C0BA-4DB7-9D7F-F2DD43B873F3}"/>
              </a:ext>
            </a:extLst>
          </p:cNvPr>
          <p:cNvSpPr/>
          <p:nvPr/>
        </p:nvSpPr>
        <p:spPr bwMode="auto">
          <a:xfrm>
            <a:off x="4648190" y="2345246"/>
            <a:ext cx="1580031" cy="285235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정보입력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8E4BF6D9-1234-4DBC-9754-3EBD2282F399}"/>
              </a:ext>
            </a:extLst>
          </p:cNvPr>
          <p:cNvSpPr/>
          <p:nvPr/>
        </p:nvSpPr>
        <p:spPr bwMode="auto">
          <a:xfrm>
            <a:off x="3186356" y="2346126"/>
            <a:ext cx="1586127" cy="285235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약관동의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FF680817-7787-4DE7-A2B4-8DBCB5163AEB}"/>
              </a:ext>
            </a:extLst>
          </p:cNvPr>
          <p:cNvSpPr/>
          <p:nvPr/>
        </p:nvSpPr>
        <p:spPr bwMode="auto">
          <a:xfrm>
            <a:off x="1725365" y="2345246"/>
            <a:ext cx="1586127" cy="285235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본인인증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93E6CCA-F2BB-4312-928E-DC055CBEA071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755F1C-7358-4566-884B-8543FCD51791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0AF374-64D4-4213-BAB9-D2D772179A71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D0D2C08-A7A5-4603-B0A1-8A3A0A5854BF}"/>
              </a:ext>
            </a:extLst>
          </p:cNvPr>
          <p:cNvSpPr/>
          <p:nvPr/>
        </p:nvSpPr>
        <p:spPr bwMode="auto">
          <a:xfrm>
            <a:off x="1725366" y="2705714"/>
            <a:ext cx="5785276" cy="288031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8BAB68F-E808-4BEE-9BFE-4DE452A0BB70}"/>
              </a:ext>
            </a:extLst>
          </p:cNvPr>
          <p:cNvSpPr txBox="1"/>
          <p:nvPr/>
        </p:nvSpPr>
        <p:spPr>
          <a:xfrm>
            <a:off x="1784648" y="3569812"/>
            <a:ext cx="566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</a:rPr>
              <a:t>홍길동</a:t>
            </a:r>
            <a:r>
              <a:rPr lang="ko-KR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</a:rPr>
              <a:t>님 회원가입 되었습니다</a:t>
            </a:r>
            <a:r>
              <a:rPr lang="en-US" altLang="ko-KR" sz="1800" b="1" dirty="0">
                <a:solidFill>
                  <a:schemeClr val="tx2"/>
                </a:solidFill>
              </a:rPr>
              <a:t>.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F71DA1-880F-4F34-AAE4-3CFF44F4E493}"/>
              </a:ext>
            </a:extLst>
          </p:cNvPr>
          <p:cNvSpPr/>
          <p:nvPr/>
        </p:nvSpPr>
        <p:spPr bwMode="auto">
          <a:xfrm>
            <a:off x="3789690" y="4527720"/>
            <a:ext cx="1520226" cy="314336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로그인하러가기</a:t>
            </a:r>
            <a:endParaRPr kumimoji="1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47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회원정보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356992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SC-0015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화면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12879"/>
              </p:ext>
            </p:extLst>
          </p:nvPr>
        </p:nvGraphicFramePr>
        <p:xfrm>
          <a:off x="7714668" y="781383"/>
          <a:ext cx="2024950" cy="1155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수정 후 저장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74636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E19EBC0A-4668-4D93-9F35-3166877D46E7}"/>
              </a:ext>
            </a:extLst>
          </p:cNvPr>
          <p:cNvSpPr/>
          <p:nvPr/>
        </p:nvSpPr>
        <p:spPr>
          <a:xfrm>
            <a:off x="1157254" y="283741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5C5CD7-7761-417B-A0F4-625812B6DCB0}"/>
              </a:ext>
            </a:extLst>
          </p:cNvPr>
          <p:cNvSpPr txBox="1"/>
          <p:nvPr/>
        </p:nvSpPr>
        <p:spPr>
          <a:xfrm>
            <a:off x="259195" y="28361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회원정보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8E5FA-2BF8-4FFD-AEF5-651C2F39B28B}"/>
              </a:ext>
            </a:extLst>
          </p:cNvPr>
          <p:cNvSpPr txBox="1"/>
          <p:nvPr/>
        </p:nvSpPr>
        <p:spPr>
          <a:xfrm>
            <a:off x="1640632" y="18581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회원정보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F36FFA2-FF3F-4D7A-B777-001E32B19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49755"/>
              </p:ext>
            </p:extLst>
          </p:nvPr>
        </p:nvGraphicFramePr>
        <p:xfrm>
          <a:off x="1749811" y="2290098"/>
          <a:ext cx="5867393" cy="3386180"/>
        </p:xfrm>
        <a:graphic>
          <a:graphicData uri="http://schemas.openxmlformats.org/drawingml/2006/table">
            <a:tbl>
              <a:tblPr/>
              <a:tblGrid>
                <a:gridCol w="961197">
                  <a:extLst>
                    <a:ext uri="{9D8B030D-6E8A-4147-A177-3AD203B41FA5}">
                      <a16:colId xmlns:a16="http://schemas.microsoft.com/office/drawing/2014/main" val="3983674105"/>
                    </a:ext>
                  </a:extLst>
                </a:gridCol>
                <a:gridCol w="4906196">
                  <a:extLst>
                    <a:ext uri="{9D8B030D-6E8A-4147-A177-3AD203B41FA5}">
                      <a16:colId xmlns:a16="http://schemas.microsoft.com/office/drawing/2014/main" val="3113453271"/>
                    </a:ext>
                  </a:extLst>
                </a:gridCol>
              </a:tblGrid>
              <a:tr h="2890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80270"/>
                  </a:ext>
                </a:extLst>
              </a:tr>
              <a:tr h="2890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1975-01-03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16035"/>
                  </a:ext>
                </a:extLst>
              </a:tr>
              <a:tr h="2890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hkd1004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09730"/>
                  </a:ext>
                </a:extLst>
              </a:tr>
              <a:tr h="2843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특수문자 중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이상 혼합하여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10~20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자로 입력하세요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영문자는 반드시 포함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※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아이디가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포함된 비밀번호는 사용하실 수 없습니다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※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기입 후 저장하면 비밀번호가 수정 됩니다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854685"/>
                  </a:ext>
                </a:extLst>
              </a:tr>
              <a:tr h="27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4386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096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5384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@</a:t>
                      </a: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9012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97" marR="35997" marT="46819" marB="46819" anchor="ctr" horzOverflow="overflow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9537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7BE7B0-F0F5-4CEA-B129-3D15E6AE7FFE}"/>
              </a:ext>
            </a:extLst>
          </p:cNvPr>
          <p:cNvSpPr/>
          <p:nvPr/>
        </p:nvSpPr>
        <p:spPr bwMode="auto">
          <a:xfrm>
            <a:off x="2792760" y="3204971"/>
            <a:ext cx="1686276" cy="1860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10B9D5-26A6-49C7-9EA6-2A385F986A2F}"/>
              </a:ext>
            </a:extLst>
          </p:cNvPr>
          <p:cNvSpPr/>
          <p:nvPr/>
        </p:nvSpPr>
        <p:spPr bwMode="auto">
          <a:xfrm>
            <a:off x="2792760" y="4001550"/>
            <a:ext cx="1686276" cy="1860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2F365A-8EE2-48E6-B157-725FCCF80944}"/>
              </a:ext>
            </a:extLst>
          </p:cNvPr>
          <p:cNvSpPr/>
          <p:nvPr/>
        </p:nvSpPr>
        <p:spPr bwMode="auto">
          <a:xfrm>
            <a:off x="2794226" y="4281682"/>
            <a:ext cx="471869" cy="1956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02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  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78F1D4-5204-4BE9-B109-98F7D66C45F3}"/>
              </a:ext>
            </a:extLst>
          </p:cNvPr>
          <p:cNvSpPr/>
          <p:nvPr/>
        </p:nvSpPr>
        <p:spPr bwMode="auto">
          <a:xfrm>
            <a:off x="3397646" y="4284340"/>
            <a:ext cx="468916" cy="1929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111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C659EB-BA6F-4292-93D9-31636C41D32A}"/>
              </a:ext>
            </a:extLst>
          </p:cNvPr>
          <p:cNvSpPr txBox="1"/>
          <p:nvPr/>
        </p:nvSpPr>
        <p:spPr>
          <a:xfrm>
            <a:off x="3216420" y="4231393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966DCE-773F-4894-8306-A5302B814BCC}"/>
              </a:ext>
            </a:extLst>
          </p:cNvPr>
          <p:cNvSpPr txBox="1"/>
          <p:nvPr/>
        </p:nvSpPr>
        <p:spPr>
          <a:xfrm>
            <a:off x="3830936" y="4231393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AD0FD7-F519-4647-869F-0BE79B544523}"/>
              </a:ext>
            </a:extLst>
          </p:cNvPr>
          <p:cNvSpPr/>
          <p:nvPr/>
        </p:nvSpPr>
        <p:spPr bwMode="auto">
          <a:xfrm>
            <a:off x="4019903" y="4284340"/>
            <a:ext cx="459105" cy="1929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2222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2C324A4-4AB0-4B14-B116-7C47BF9B072B}"/>
              </a:ext>
            </a:extLst>
          </p:cNvPr>
          <p:cNvSpPr/>
          <p:nvPr/>
        </p:nvSpPr>
        <p:spPr bwMode="auto">
          <a:xfrm>
            <a:off x="2794225" y="4587664"/>
            <a:ext cx="471869" cy="1956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Arial" charset="0"/>
              </a:rPr>
              <a:t>010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8F8982-2146-46D3-A8E3-28F856134315}"/>
              </a:ext>
            </a:extLst>
          </p:cNvPr>
          <p:cNvSpPr/>
          <p:nvPr/>
        </p:nvSpPr>
        <p:spPr bwMode="auto">
          <a:xfrm>
            <a:off x="3397645" y="4590322"/>
            <a:ext cx="468916" cy="1929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1111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1B231A-C1D9-4D03-98FF-9AF084251799}"/>
              </a:ext>
            </a:extLst>
          </p:cNvPr>
          <p:cNvSpPr txBox="1"/>
          <p:nvPr/>
        </p:nvSpPr>
        <p:spPr>
          <a:xfrm>
            <a:off x="3216419" y="4537375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8F6644-0513-4C41-9C47-CC0082BD2CA0}"/>
              </a:ext>
            </a:extLst>
          </p:cNvPr>
          <p:cNvSpPr txBox="1"/>
          <p:nvPr/>
        </p:nvSpPr>
        <p:spPr>
          <a:xfrm>
            <a:off x="3830935" y="4537375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AED9EEA-C5EB-44FB-AE29-AD83A8DB938D}"/>
              </a:ext>
            </a:extLst>
          </p:cNvPr>
          <p:cNvSpPr/>
          <p:nvPr/>
        </p:nvSpPr>
        <p:spPr bwMode="auto">
          <a:xfrm>
            <a:off x="4019902" y="4590322"/>
            <a:ext cx="459105" cy="1929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2222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150173B-6144-4C0A-8FEC-C5015061298F}"/>
              </a:ext>
            </a:extLst>
          </p:cNvPr>
          <p:cNvSpPr/>
          <p:nvPr/>
        </p:nvSpPr>
        <p:spPr bwMode="auto">
          <a:xfrm>
            <a:off x="2792761" y="4858993"/>
            <a:ext cx="741782" cy="1887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hkd1004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55FC88-B04F-42F2-A83A-F73790A9B76E}"/>
              </a:ext>
            </a:extLst>
          </p:cNvPr>
          <p:cNvSpPr/>
          <p:nvPr/>
        </p:nvSpPr>
        <p:spPr bwMode="auto">
          <a:xfrm>
            <a:off x="3703697" y="4859718"/>
            <a:ext cx="775310" cy="192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naver.com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CEF664A-E18E-4A62-8582-63FF0786CE61}"/>
              </a:ext>
            </a:extLst>
          </p:cNvPr>
          <p:cNvSpPr/>
          <p:nvPr/>
        </p:nvSpPr>
        <p:spPr bwMode="auto">
          <a:xfrm>
            <a:off x="4552137" y="4867382"/>
            <a:ext cx="1053981" cy="1887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메일주소선택 </a:t>
            </a:r>
            <a:r>
              <a:rPr kumimoji="1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∨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5D3D941-668B-4659-989F-CF5A19CD5B58}"/>
              </a:ext>
            </a:extLst>
          </p:cNvPr>
          <p:cNvSpPr/>
          <p:nvPr/>
        </p:nvSpPr>
        <p:spPr bwMode="auto">
          <a:xfrm>
            <a:off x="2792761" y="5157984"/>
            <a:ext cx="741782" cy="1887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05026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6BA0547-2C26-43FE-833A-3C16B1D2045D}"/>
              </a:ext>
            </a:extLst>
          </p:cNvPr>
          <p:cNvSpPr/>
          <p:nvPr/>
        </p:nvSpPr>
        <p:spPr bwMode="auto">
          <a:xfrm>
            <a:off x="3600631" y="5153309"/>
            <a:ext cx="725004" cy="192821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주소찾기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64345E-1559-4C16-9B4B-131969C2E775}"/>
              </a:ext>
            </a:extLst>
          </p:cNvPr>
          <p:cNvSpPr/>
          <p:nvPr/>
        </p:nvSpPr>
        <p:spPr bwMode="auto">
          <a:xfrm>
            <a:off x="2792759" y="5391015"/>
            <a:ext cx="2416804" cy="1960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서울특별시 광진구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자양로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117(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자양동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8CD675-EB3D-492E-82FB-8AE2602282AB}"/>
              </a:ext>
            </a:extLst>
          </p:cNvPr>
          <p:cNvSpPr/>
          <p:nvPr/>
        </p:nvSpPr>
        <p:spPr bwMode="auto">
          <a:xfrm>
            <a:off x="5257812" y="5397032"/>
            <a:ext cx="2287476" cy="1887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바탕체" pitchFamily="17" charset="-127"/>
              </a:rPr>
              <a:t>1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바탕체" pitchFamily="17" charset="-127"/>
              </a:rPr>
              <a:t>층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74AB176-1492-4278-9F1B-5E0C1EA28F2D}"/>
              </a:ext>
            </a:extLst>
          </p:cNvPr>
          <p:cNvSpPr/>
          <p:nvPr/>
        </p:nvSpPr>
        <p:spPr bwMode="auto">
          <a:xfrm>
            <a:off x="3800872" y="5789570"/>
            <a:ext cx="603586" cy="255122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저장</a:t>
            </a:r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FCB6E112-945B-4EB4-854A-DA953204D5BC}"/>
              </a:ext>
            </a:extLst>
          </p:cNvPr>
          <p:cNvSpPr/>
          <p:nvPr/>
        </p:nvSpPr>
        <p:spPr>
          <a:xfrm>
            <a:off x="5538122" y="2054680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817882A-51D3-4E6D-9938-D10D48E1E868}"/>
              </a:ext>
            </a:extLst>
          </p:cNvPr>
          <p:cNvSpPr/>
          <p:nvPr/>
        </p:nvSpPr>
        <p:spPr bwMode="auto">
          <a:xfrm>
            <a:off x="4549640" y="5789570"/>
            <a:ext cx="603586" cy="255122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97056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85725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1" rIns="91424" bIns="45711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  차</a:t>
            </a:r>
          </a:p>
        </p:txBody>
      </p:sp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74162188"/>
              </p:ext>
            </p:extLst>
          </p:nvPr>
        </p:nvGraphicFramePr>
        <p:xfrm>
          <a:off x="668809" y="1412776"/>
          <a:ext cx="8568382" cy="482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425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SC-0001--------------------------------------------------------------------------------------------------------------------------------------------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25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SC-0002--------------------------------------------------------------------------------------------------------------------------------------------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SC-0003--------------------------------------------------------------------------------------------------------------------------------------------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SC-0004--------------------------------------------------------------------------------------------------------------------------------------------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SC-0005--------------------------------------------------------------------------------------------------------------------------------------------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SC-0006--------------------------------------------------------------------------------------------------------------------------------------------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SC-0007--------------------------------------------------------------------------------------------------------------------------------------------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SC-0008--------------------------------------------------------------------------------------------------------------------------------------------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SC-0009--------------------------------------------------------------------------------------------------------------------------------------------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SC-0010--------------------------------------------------------------------------------------------------------------------------------------------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SC-0011--------------------------------------------------------------------------------------------------------------------------------------------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SC-0012--------------------------------------------------------------------------------------------------------------------------------------------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SC-0013--------------------------------------------------------------------------------------------------------------------------------------------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SC-0014--------------------------------------------------------------------------------------------------------------------------------------------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SC-0015--------------------------------------------------------------------------------------------------------------------------------------------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7771">
                <a:tc>
                  <a:txBody>
                    <a:bodyPr/>
                    <a:lstStyle/>
                    <a:p>
                      <a:pPr latinLnBrk="1">
                        <a:lnSpc>
                          <a:spcPts val="2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3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C0D48-B559-4844-8FB6-9BA793D06407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B4422-1356-435E-9360-5A7FCE4A52D7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2B0912-F7B1-4848-A71D-5ED7EDBE9A9B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FDDBD-32F0-43E2-A167-D5CF0FC8244B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67F97A-7800-4255-8FF1-5560622F92A4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160B1-DAB2-4DF3-987B-708883F478E0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EC7EC9-6539-4C23-B056-1D89C6B81392}"/>
              </a:ext>
            </a:extLst>
          </p:cNvPr>
          <p:cNvGrpSpPr/>
          <p:nvPr/>
        </p:nvGrpSpPr>
        <p:grpSpPr>
          <a:xfrm>
            <a:off x="322616" y="1885571"/>
            <a:ext cx="3550264" cy="2004725"/>
            <a:chOff x="400071" y="1484784"/>
            <a:chExt cx="1420365" cy="53494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1076F02-33FD-4D95-A585-65E9DB6EA4E8}"/>
                </a:ext>
              </a:extLst>
            </p:cNvPr>
            <p:cNvGrpSpPr/>
            <p:nvPr/>
          </p:nvGrpSpPr>
          <p:grpSpPr>
            <a:xfrm>
              <a:off x="400071" y="1484784"/>
              <a:ext cx="1420365" cy="534943"/>
              <a:chOff x="2121896" y="2944200"/>
              <a:chExt cx="1074331" cy="750967"/>
            </a:xfrm>
            <a:solidFill>
              <a:sysClr val="window" lastClr="FFFFFF"/>
            </a:solidFill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AE0175E-F6B6-494D-B5F8-308274B6BA4F}"/>
                  </a:ext>
                </a:extLst>
              </p:cNvPr>
              <p:cNvSpPr/>
              <p:nvPr/>
            </p:nvSpPr>
            <p:spPr>
              <a:xfrm>
                <a:off x="2121897" y="2944200"/>
                <a:ext cx="1074330" cy="750967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나눔고딕" pitchFamily="50" charset="-127"/>
                  <a:ea typeface="나눔고딕"/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A6FAD4A-174B-4D6B-B641-5A5A92E8A30F}"/>
                  </a:ext>
                </a:extLst>
              </p:cNvPr>
              <p:cNvCxnSpPr/>
              <p:nvPr/>
            </p:nvCxnSpPr>
            <p:spPr>
              <a:xfrm>
                <a:off x="2121896" y="2944200"/>
                <a:ext cx="1074331" cy="750967"/>
              </a:xfrm>
              <a:prstGeom prst="line">
                <a:avLst/>
              </a:prstGeom>
              <a:grpFill/>
              <a:ln w="317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BBEC42A-7EFF-42E1-8CC0-384A0B4CE9A6}"/>
                  </a:ext>
                </a:extLst>
              </p:cNvPr>
              <p:cNvCxnSpPr/>
              <p:nvPr/>
            </p:nvCxnSpPr>
            <p:spPr>
              <a:xfrm flipV="1">
                <a:off x="2121896" y="2944200"/>
                <a:ext cx="1074331" cy="750967"/>
              </a:xfrm>
              <a:prstGeom prst="line">
                <a:avLst/>
              </a:prstGeom>
              <a:grpFill/>
              <a:ln w="317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040AC6-9432-4B98-B77F-1D5D89EB2E69}"/>
                </a:ext>
              </a:extLst>
            </p:cNvPr>
            <p:cNvSpPr/>
            <p:nvPr/>
          </p:nvSpPr>
          <p:spPr>
            <a:xfrm>
              <a:off x="931308" y="1732160"/>
              <a:ext cx="357889" cy="40190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나눔고딕" pitchFamily="50" charset="-127"/>
                  <a:ea typeface="나눔고딕"/>
                </a:rPr>
                <a:t>이미지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나눔고딕" pitchFamily="50" charset="-127"/>
                  <a:ea typeface="나눔고딕"/>
                </a:rPr>
                <a:t>(clickable)</a:t>
              </a:r>
            </a:p>
          </p:txBody>
        </p:sp>
      </p:grp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2568B017-1AB5-4BA5-B97F-FAC1705E4C7E}"/>
              </a:ext>
            </a:extLst>
          </p:cNvPr>
          <p:cNvSpPr/>
          <p:nvPr/>
        </p:nvSpPr>
        <p:spPr>
          <a:xfrm>
            <a:off x="1928664" y="3725421"/>
            <a:ext cx="56226" cy="72008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5DA7E799-57F7-4DBF-A477-DE809559CFF0}"/>
              </a:ext>
            </a:extLst>
          </p:cNvPr>
          <p:cNvSpPr/>
          <p:nvPr/>
        </p:nvSpPr>
        <p:spPr>
          <a:xfrm>
            <a:off x="2081064" y="3727707"/>
            <a:ext cx="56226" cy="72008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D8BF6130-3113-4959-A49C-BCB780558BC2}"/>
              </a:ext>
            </a:extLst>
          </p:cNvPr>
          <p:cNvSpPr/>
          <p:nvPr/>
        </p:nvSpPr>
        <p:spPr>
          <a:xfrm>
            <a:off x="2227368" y="3727707"/>
            <a:ext cx="56226" cy="72008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A04247-765B-4DFD-B1C0-5758EA654F21}"/>
              </a:ext>
            </a:extLst>
          </p:cNvPr>
          <p:cNvSpPr/>
          <p:nvPr/>
        </p:nvSpPr>
        <p:spPr bwMode="auto">
          <a:xfrm>
            <a:off x="3928111" y="1896541"/>
            <a:ext cx="3705964" cy="2010306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2E231F0-6D58-4979-BDB9-EDEE23DEA89A}"/>
              </a:ext>
            </a:extLst>
          </p:cNvPr>
          <p:cNvSpPr/>
          <p:nvPr/>
        </p:nvSpPr>
        <p:spPr bwMode="auto">
          <a:xfrm>
            <a:off x="4221038" y="2056597"/>
            <a:ext cx="767556" cy="70465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이미지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1F21B-F113-445C-BD27-0218BD39FA42}"/>
              </a:ext>
            </a:extLst>
          </p:cNvPr>
          <p:cNvSpPr txBox="1"/>
          <p:nvPr/>
        </p:nvSpPr>
        <p:spPr>
          <a:xfrm>
            <a:off x="4304928" y="2780928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51DA80-4E17-431D-9FC3-F9150BDB97FB}"/>
              </a:ext>
            </a:extLst>
          </p:cNvPr>
          <p:cNvSpPr txBox="1"/>
          <p:nvPr/>
        </p:nvSpPr>
        <p:spPr>
          <a:xfrm>
            <a:off x="5457056" y="2780928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사업안내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00A785-FFB5-4BD6-BF28-79333B946D69}"/>
              </a:ext>
            </a:extLst>
          </p:cNvPr>
          <p:cNvSpPr txBox="1"/>
          <p:nvPr/>
        </p:nvSpPr>
        <p:spPr>
          <a:xfrm>
            <a:off x="6664414" y="2780928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신청안내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0F605B-60A1-4050-8046-1215701690A4}"/>
              </a:ext>
            </a:extLst>
          </p:cNvPr>
          <p:cNvSpPr txBox="1"/>
          <p:nvPr/>
        </p:nvSpPr>
        <p:spPr>
          <a:xfrm>
            <a:off x="3944888" y="3094127"/>
            <a:ext cx="2638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ea typeface="나눔고딕"/>
              </a:rPr>
              <a:t>광진구 어린이 청소년 마을버스 무상 등록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A721DF0-C0C5-4740-9B9C-5474570A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961" y="3388917"/>
            <a:ext cx="155077" cy="1582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F01C7DC-EB25-41F0-927B-6069E3C74900}"/>
              </a:ext>
            </a:extLst>
          </p:cNvPr>
          <p:cNvSpPr txBox="1"/>
          <p:nvPr/>
        </p:nvSpPr>
        <p:spPr>
          <a:xfrm>
            <a:off x="4177804" y="3365381"/>
            <a:ext cx="852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02-xxx-xxxx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6F72B21B-9708-4B17-8F93-E0C889247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69717" y="3613815"/>
            <a:ext cx="151321" cy="18531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40DB6FA-9464-457A-B7C6-B4DBCC21E2E6}"/>
              </a:ext>
            </a:extLst>
          </p:cNvPr>
          <p:cNvSpPr txBox="1"/>
          <p:nvPr/>
        </p:nvSpPr>
        <p:spPr>
          <a:xfrm>
            <a:off x="4088904" y="3596406"/>
            <a:ext cx="1932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서울특별시 광진구 </a:t>
            </a:r>
            <a:r>
              <a:rPr lang="ko-KR" altLang="en-US" sz="900" i="0" dirty="0" err="1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자양로</a:t>
            </a:r>
            <a:r>
              <a:rPr lang="ko-KR" altLang="en-US" sz="90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en-US" altLang="ko-KR" sz="900" i="0" dirty="0">
                <a:solidFill>
                  <a:srgbClr val="000000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117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0B768DEF-B41D-4F2A-91C1-413A977BFAB9}"/>
              </a:ext>
            </a:extLst>
          </p:cNvPr>
          <p:cNvSpPr/>
          <p:nvPr/>
        </p:nvSpPr>
        <p:spPr>
          <a:xfrm>
            <a:off x="432278" y="1453620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C578087B-842C-4EE5-9DF7-96FD2B02EF97}"/>
              </a:ext>
            </a:extLst>
          </p:cNvPr>
          <p:cNvSpPr/>
          <p:nvPr/>
        </p:nvSpPr>
        <p:spPr>
          <a:xfrm>
            <a:off x="1994780" y="201051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07C92949-8EBA-469C-B9F2-35434D350179}"/>
              </a:ext>
            </a:extLst>
          </p:cNvPr>
          <p:cNvSpPr/>
          <p:nvPr/>
        </p:nvSpPr>
        <p:spPr>
          <a:xfrm>
            <a:off x="3958173" y="1980451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3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94C351-15F2-4E4B-9AFA-B3D8103E639C}"/>
              </a:ext>
            </a:extLst>
          </p:cNvPr>
          <p:cNvSpPr txBox="1"/>
          <p:nvPr/>
        </p:nvSpPr>
        <p:spPr>
          <a:xfrm>
            <a:off x="94108" y="2662505"/>
            <a:ext cx="742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ea typeface="나눔고딕"/>
              </a:rPr>
              <a:t>〈</a:t>
            </a:r>
            <a:endParaRPr lang="ko-KR" altLang="en-US" sz="4000" b="1" dirty="0">
              <a:ea typeface="나눔고딕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4EC592-7514-4F1D-8F3A-4C838866DD1F}"/>
              </a:ext>
            </a:extLst>
          </p:cNvPr>
          <p:cNvSpPr txBox="1"/>
          <p:nvPr/>
        </p:nvSpPr>
        <p:spPr>
          <a:xfrm rot="10800000">
            <a:off x="3512841" y="2689240"/>
            <a:ext cx="423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ea typeface="나눔고딕"/>
              </a:rPr>
              <a:t>〈</a:t>
            </a:r>
            <a:endParaRPr lang="ko-KR" altLang="en-US" sz="4000" b="1" dirty="0">
              <a:ea typeface="나눔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3ED547-3544-4001-BDE2-12D58E67C12F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SC-0001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D3016-1333-46D7-9AF9-EA36D5E5D3B1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800" dirty="0"/>
          </a:p>
        </p:txBody>
      </p:sp>
      <p:sp>
        <p:nvSpPr>
          <p:cNvPr id="42" name="텍스트 개체 틀 91">
            <a:extLst>
              <a:ext uri="{FF2B5EF4-FFF2-40B4-BE49-F238E27FC236}">
                <a16:creationId xmlns:a16="http://schemas.microsoft.com/office/drawing/2014/main" id="{9D44CD46-911C-41D6-AC81-8658F520D684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텍스트 개체 틀 92">
            <a:extLst>
              <a:ext uri="{FF2B5EF4-FFF2-40B4-BE49-F238E27FC236}">
                <a16:creationId xmlns:a16="http://schemas.microsoft.com/office/drawing/2014/main" id="{B516E0D2-9F22-41FC-AA80-444121AF2193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E7B24B8-50B2-4F76-AA61-421306D8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35784"/>
              </p:ext>
            </p:extLst>
          </p:nvPr>
        </p:nvGraphicFramePr>
        <p:xfrm>
          <a:off x="7714668" y="781383"/>
          <a:ext cx="2024950" cy="289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오버시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하위 메뉴 노출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414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광고 이미지 노출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링크이동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 표시 및 화살표 클릭 슬라이드 기능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 이미지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링크이동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온오버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 이미지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65938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및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b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 글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상단 표시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63892"/>
                  </a:ext>
                </a:extLst>
              </a:tr>
              <a:tr h="208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배너영역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21541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푸터영역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6682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8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DF9E31F6-15EA-4014-BC34-B9EC6599E2BD}"/>
              </a:ext>
            </a:extLst>
          </p:cNvPr>
          <p:cNvSpPr/>
          <p:nvPr/>
        </p:nvSpPr>
        <p:spPr bwMode="auto">
          <a:xfrm>
            <a:off x="322616" y="4006990"/>
            <a:ext cx="3549381" cy="17598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054A272-BF20-44FD-8316-953F89E6B979}"/>
              </a:ext>
            </a:extLst>
          </p:cNvPr>
          <p:cNvSpPr/>
          <p:nvPr/>
        </p:nvSpPr>
        <p:spPr bwMode="auto">
          <a:xfrm>
            <a:off x="322616" y="4007639"/>
            <a:ext cx="3549381" cy="2805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0F94BC9-154F-4851-A0A6-973C53800B5C}"/>
              </a:ext>
            </a:extLst>
          </p:cNvPr>
          <p:cNvSpPr/>
          <p:nvPr/>
        </p:nvSpPr>
        <p:spPr bwMode="auto">
          <a:xfrm>
            <a:off x="322617" y="4006990"/>
            <a:ext cx="813960" cy="2749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공지사항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D023F8-B9BC-49CF-8B60-470ABE3C1059}"/>
              </a:ext>
            </a:extLst>
          </p:cNvPr>
          <p:cNvSpPr/>
          <p:nvPr/>
        </p:nvSpPr>
        <p:spPr bwMode="auto">
          <a:xfrm>
            <a:off x="1136576" y="4008555"/>
            <a:ext cx="813961" cy="279666"/>
          </a:xfrm>
          <a:prstGeom prst="rect">
            <a:avLst/>
          </a:prstGeom>
          <a:solidFill>
            <a:schemeClr val="accent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FAQ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77F692-3084-4F19-AA46-517B29D38589}"/>
              </a:ext>
            </a:extLst>
          </p:cNvPr>
          <p:cNvSpPr/>
          <p:nvPr/>
        </p:nvSpPr>
        <p:spPr bwMode="auto">
          <a:xfrm>
            <a:off x="3554785" y="4006990"/>
            <a:ext cx="317212" cy="2749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  <a:endParaRPr kumimoji="1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C31C83-1591-4C66-9B82-E3C87FFF1D6D}"/>
              </a:ext>
            </a:extLst>
          </p:cNvPr>
          <p:cNvSpPr txBox="1"/>
          <p:nvPr/>
        </p:nvSpPr>
        <p:spPr>
          <a:xfrm>
            <a:off x="327710" y="437002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공지사항 </a:t>
            </a:r>
            <a:r>
              <a:rPr lang="en-US" altLang="ko-KR" sz="1100" b="1" dirty="0"/>
              <a:t>1 </a:t>
            </a:r>
            <a:r>
              <a:rPr lang="ko-KR" altLang="en-US" sz="1100" b="1" dirty="0"/>
              <a:t>입니다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DF80E6-CDCB-43CE-8E27-8C1A7E3F69E9}"/>
              </a:ext>
            </a:extLst>
          </p:cNvPr>
          <p:cNvSpPr txBox="1"/>
          <p:nvPr/>
        </p:nvSpPr>
        <p:spPr>
          <a:xfrm>
            <a:off x="2137702" y="4370020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공지사항 </a:t>
            </a:r>
            <a:r>
              <a:rPr lang="en-US" altLang="ko-KR" sz="1100" b="1" dirty="0"/>
              <a:t>2 </a:t>
            </a:r>
            <a:r>
              <a:rPr lang="ko-KR" altLang="en-US" sz="1100" b="1" dirty="0"/>
              <a:t>입니다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0CA2D-4265-44EA-AFB9-79F8BEF8275F}"/>
              </a:ext>
            </a:extLst>
          </p:cNvPr>
          <p:cNvSpPr txBox="1"/>
          <p:nvPr/>
        </p:nvSpPr>
        <p:spPr>
          <a:xfrm>
            <a:off x="352877" y="4679585"/>
            <a:ext cx="21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dirty="0"/>
              <a:t>1 </a:t>
            </a:r>
            <a:r>
              <a:rPr lang="ko-KR" altLang="en-US" sz="700" dirty="0"/>
              <a:t>공지사항 안내입니다</a:t>
            </a:r>
            <a:r>
              <a:rPr lang="en-US" altLang="ko-KR" sz="700" dirty="0"/>
              <a:t>. </a:t>
            </a:r>
            <a:r>
              <a:rPr lang="ko-KR" altLang="en-US" sz="700" dirty="0"/>
              <a:t>공지사항을</a:t>
            </a:r>
            <a:endParaRPr lang="en-US" altLang="ko-KR" sz="700" dirty="0"/>
          </a:p>
          <a:p>
            <a:pPr algn="l"/>
            <a:r>
              <a:rPr lang="ko-KR" altLang="en-US" sz="700" dirty="0"/>
              <a:t>확인해주세요</a:t>
            </a:r>
            <a:r>
              <a:rPr lang="en-US" altLang="ko-KR" sz="700" dirty="0"/>
              <a:t> </a:t>
            </a:r>
            <a:r>
              <a:rPr lang="ko-KR" altLang="en-US" sz="700" dirty="0"/>
              <a:t>상세내용은 타이틀 클릭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7B948D-0BF1-420F-A063-13A34D8EEA71}"/>
              </a:ext>
            </a:extLst>
          </p:cNvPr>
          <p:cNvSpPr txBox="1"/>
          <p:nvPr/>
        </p:nvSpPr>
        <p:spPr>
          <a:xfrm>
            <a:off x="2171258" y="4682686"/>
            <a:ext cx="21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dirty="0"/>
              <a:t>2 </a:t>
            </a:r>
            <a:r>
              <a:rPr lang="ko-KR" altLang="en-US" sz="700" dirty="0"/>
              <a:t>공지사항 안내입니다</a:t>
            </a:r>
            <a:r>
              <a:rPr lang="en-US" altLang="ko-KR" sz="700" dirty="0"/>
              <a:t>. </a:t>
            </a:r>
            <a:r>
              <a:rPr lang="ko-KR" altLang="en-US" sz="700" dirty="0"/>
              <a:t>공지사항을</a:t>
            </a:r>
            <a:endParaRPr lang="en-US" altLang="ko-KR" sz="700" dirty="0"/>
          </a:p>
          <a:p>
            <a:pPr algn="l"/>
            <a:r>
              <a:rPr lang="ko-KR" altLang="en-US" sz="700" dirty="0"/>
              <a:t>확인해주세요</a:t>
            </a:r>
            <a:r>
              <a:rPr lang="en-US" altLang="ko-KR" sz="700" dirty="0"/>
              <a:t> </a:t>
            </a:r>
            <a:r>
              <a:rPr lang="ko-KR" altLang="en-US" sz="700" dirty="0"/>
              <a:t>상세내용은 타이틀 클릭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2A924F-D18D-4B2D-8AF8-D8F8F185C66D}"/>
              </a:ext>
            </a:extLst>
          </p:cNvPr>
          <p:cNvSpPr txBox="1"/>
          <p:nvPr/>
        </p:nvSpPr>
        <p:spPr>
          <a:xfrm>
            <a:off x="344489" y="5016582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공지사항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3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공지공지공지공지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공지공지공지공지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ea typeface="나눔고딕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541B24-F944-4E55-B439-AD5F2E74E2C8}"/>
              </a:ext>
            </a:extLst>
          </p:cNvPr>
          <p:cNvSpPr txBox="1"/>
          <p:nvPr/>
        </p:nvSpPr>
        <p:spPr>
          <a:xfrm>
            <a:off x="344488" y="5182342"/>
            <a:ext cx="2664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공지사항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4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공지공지공지공지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공지공지공지공지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ea typeface="나눔고딕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37E860-6984-4E53-9E49-C8D8C3ED4C30}"/>
              </a:ext>
            </a:extLst>
          </p:cNvPr>
          <p:cNvSpPr txBox="1"/>
          <p:nvPr/>
        </p:nvSpPr>
        <p:spPr>
          <a:xfrm>
            <a:off x="344488" y="5339643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공지사항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5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공지공지공지공지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공지공지공지공지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ea typeface="나눔고딕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207642-1F0F-4D04-8019-8DD857C6C1DE}"/>
              </a:ext>
            </a:extLst>
          </p:cNvPr>
          <p:cNvSpPr txBox="1"/>
          <p:nvPr/>
        </p:nvSpPr>
        <p:spPr>
          <a:xfrm>
            <a:off x="344488" y="5505333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공지사항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6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공지공지공지공지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나눔고딕"/>
              </a:rPr>
              <a:t>공지공지공지공지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ea typeface="나눔고딕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CE9D4D-3F1E-434C-9641-EF2589D644B6}"/>
              </a:ext>
            </a:extLst>
          </p:cNvPr>
          <p:cNvSpPr txBox="1"/>
          <p:nvPr/>
        </p:nvSpPr>
        <p:spPr>
          <a:xfrm>
            <a:off x="3204537" y="5016002"/>
            <a:ext cx="6431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ea typeface="나눔고딕"/>
              </a:rPr>
              <a:t>2019-10-01</a:t>
            </a:r>
            <a:endParaRPr lang="ko-KR" altLang="en-US" sz="700" dirty="0">
              <a:ea typeface="나눔고딕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E07B83-6CF2-4276-8BB5-9C49C7A00091}"/>
              </a:ext>
            </a:extLst>
          </p:cNvPr>
          <p:cNvSpPr txBox="1"/>
          <p:nvPr/>
        </p:nvSpPr>
        <p:spPr>
          <a:xfrm>
            <a:off x="3204537" y="5182342"/>
            <a:ext cx="6431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ea typeface="나눔고딕"/>
              </a:rPr>
              <a:t>2019-10-01</a:t>
            </a:r>
            <a:endParaRPr lang="ko-KR" altLang="en-US" sz="700" dirty="0">
              <a:ea typeface="나눔고딕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1E5C0F-9E99-4608-9775-53A4B1401E8A}"/>
              </a:ext>
            </a:extLst>
          </p:cNvPr>
          <p:cNvSpPr txBox="1"/>
          <p:nvPr/>
        </p:nvSpPr>
        <p:spPr>
          <a:xfrm>
            <a:off x="3204537" y="5339643"/>
            <a:ext cx="6431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ea typeface="나눔고딕"/>
              </a:rPr>
              <a:t>2019-10-01</a:t>
            </a:r>
            <a:endParaRPr lang="ko-KR" altLang="en-US" sz="700" dirty="0">
              <a:ea typeface="나눔고딕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6BC4F0-DB5C-4E86-9CD6-026B018922C7}"/>
              </a:ext>
            </a:extLst>
          </p:cNvPr>
          <p:cNvSpPr txBox="1"/>
          <p:nvPr/>
        </p:nvSpPr>
        <p:spPr>
          <a:xfrm>
            <a:off x="3207754" y="5495796"/>
            <a:ext cx="6431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ea typeface="나눔고딕"/>
              </a:rPr>
              <a:t>2019-10-01</a:t>
            </a:r>
            <a:endParaRPr lang="ko-KR" altLang="en-US" sz="700" dirty="0">
              <a:ea typeface="나눔고딕"/>
            </a:endParaRPr>
          </a:p>
        </p:txBody>
      </p:sp>
      <p:sp>
        <p:nvSpPr>
          <p:cNvPr id="80" name="순서도: 연결자 79">
            <a:extLst>
              <a:ext uri="{FF2B5EF4-FFF2-40B4-BE49-F238E27FC236}">
                <a16:creationId xmlns:a16="http://schemas.microsoft.com/office/drawing/2014/main" id="{E38C35AE-DC5F-40D5-9B69-7C82C5852764}"/>
              </a:ext>
            </a:extLst>
          </p:cNvPr>
          <p:cNvSpPr/>
          <p:nvPr/>
        </p:nvSpPr>
        <p:spPr>
          <a:xfrm>
            <a:off x="2016454" y="4038640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4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50F9DE-B805-4C6D-A210-711FDD329526}"/>
              </a:ext>
            </a:extLst>
          </p:cNvPr>
          <p:cNvSpPr txBox="1"/>
          <p:nvPr/>
        </p:nvSpPr>
        <p:spPr>
          <a:xfrm>
            <a:off x="3851206" y="3988286"/>
            <a:ext cx="6751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배너존</a:t>
            </a:r>
            <a:endParaRPr lang="ko-KR" altLang="en-US" sz="13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C5C6E4F-7A8A-4AB3-8286-CCFBB5662C2B}"/>
              </a:ext>
            </a:extLst>
          </p:cNvPr>
          <p:cNvGrpSpPr/>
          <p:nvPr/>
        </p:nvGrpSpPr>
        <p:grpSpPr>
          <a:xfrm>
            <a:off x="3928111" y="4277459"/>
            <a:ext cx="3705963" cy="719259"/>
            <a:chOff x="2424821" y="3442265"/>
            <a:chExt cx="1767547" cy="118002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95890ED-3001-4A51-A27A-561045E081D1}"/>
                </a:ext>
              </a:extLst>
            </p:cNvPr>
            <p:cNvGrpSpPr/>
            <p:nvPr/>
          </p:nvGrpSpPr>
          <p:grpSpPr>
            <a:xfrm>
              <a:off x="2424821" y="3442265"/>
              <a:ext cx="1767547" cy="1180029"/>
              <a:chOff x="2121896" y="2944200"/>
              <a:chExt cx="1074331" cy="750967"/>
            </a:xfrm>
            <a:solidFill>
              <a:sysClr val="window" lastClr="FFFFFF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0FDA3ED2-2B7D-48E4-AC87-A4DB530A554C}"/>
                  </a:ext>
                </a:extLst>
              </p:cNvPr>
              <p:cNvSpPr/>
              <p:nvPr/>
            </p:nvSpPr>
            <p:spPr>
              <a:xfrm>
                <a:off x="2121897" y="2944200"/>
                <a:ext cx="1074330" cy="750967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BD223AD3-6ACF-4694-9B9A-F5DFB2C76FA4}"/>
                  </a:ext>
                </a:extLst>
              </p:cNvPr>
              <p:cNvCxnSpPr/>
              <p:nvPr/>
            </p:nvCxnSpPr>
            <p:spPr>
              <a:xfrm>
                <a:off x="2121896" y="2944200"/>
                <a:ext cx="1074331" cy="750967"/>
              </a:xfrm>
              <a:prstGeom prst="line">
                <a:avLst/>
              </a:prstGeom>
              <a:grpFill/>
              <a:ln w="317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32781452-D8DC-4C4E-A770-157B876F9BE9}"/>
                  </a:ext>
                </a:extLst>
              </p:cNvPr>
              <p:cNvCxnSpPr/>
              <p:nvPr/>
            </p:nvCxnSpPr>
            <p:spPr>
              <a:xfrm flipV="1">
                <a:off x="2121896" y="2944200"/>
                <a:ext cx="1074331" cy="750967"/>
              </a:xfrm>
              <a:prstGeom prst="line">
                <a:avLst/>
              </a:prstGeom>
              <a:grpFill/>
              <a:ln w="317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63A822F-55AF-4A77-97B5-BAD720931042}"/>
                </a:ext>
              </a:extLst>
            </p:cNvPr>
            <p:cNvSpPr/>
            <p:nvPr/>
          </p:nvSpPr>
          <p:spPr>
            <a:xfrm>
              <a:off x="2809411" y="3949379"/>
              <a:ext cx="1070710" cy="17311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이미지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(clickable)</a:t>
              </a:r>
            </a:p>
          </p:txBody>
        </p:sp>
      </p:grpSp>
      <p:sp>
        <p:nvSpPr>
          <p:cNvPr id="101" name="타원 100">
            <a:extLst>
              <a:ext uri="{FF2B5EF4-FFF2-40B4-BE49-F238E27FC236}">
                <a16:creationId xmlns:a16="http://schemas.microsoft.com/office/drawing/2014/main" id="{64008F45-97D8-469D-9D68-ADD216F9A758}"/>
              </a:ext>
            </a:extLst>
          </p:cNvPr>
          <p:cNvSpPr/>
          <p:nvPr/>
        </p:nvSpPr>
        <p:spPr bwMode="auto">
          <a:xfrm>
            <a:off x="5401440" y="2056597"/>
            <a:ext cx="767556" cy="70465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이미지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CFCBD7C9-199D-4B07-B685-0E0D20EEA1DB}"/>
              </a:ext>
            </a:extLst>
          </p:cNvPr>
          <p:cNvSpPr/>
          <p:nvPr/>
        </p:nvSpPr>
        <p:spPr bwMode="auto">
          <a:xfrm>
            <a:off x="6621118" y="2057820"/>
            <a:ext cx="767556" cy="70465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이미지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7654373-C944-47F0-84F1-FBB45B310C65}"/>
              </a:ext>
            </a:extLst>
          </p:cNvPr>
          <p:cNvGrpSpPr/>
          <p:nvPr/>
        </p:nvGrpSpPr>
        <p:grpSpPr>
          <a:xfrm>
            <a:off x="3922364" y="5041518"/>
            <a:ext cx="3705963" cy="719370"/>
            <a:chOff x="2424821" y="3329172"/>
            <a:chExt cx="1767547" cy="1293122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D64B40D0-513E-4083-B694-93E05E5B0333}"/>
                </a:ext>
              </a:extLst>
            </p:cNvPr>
            <p:cNvGrpSpPr/>
            <p:nvPr/>
          </p:nvGrpSpPr>
          <p:grpSpPr>
            <a:xfrm>
              <a:off x="2424821" y="3329172"/>
              <a:ext cx="1767547" cy="1293122"/>
              <a:chOff x="2121896" y="2872228"/>
              <a:chExt cx="1074331" cy="822939"/>
            </a:xfrm>
            <a:solidFill>
              <a:sysClr val="window" lastClr="FFFFFF"/>
            </a:solidFill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1463D2E-DDE6-41AC-A9ED-9A6625ADC461}"/>
                  </a:ext>
                </a:extLst>
              </p:cNvPr>
              <p:cNvSpPr/>
              <p:nvPr/>
            </p:nvSpPr>
            <p:spPr>
              <a:xfrm>
                <a:off x="2121897" y="2872228"/>
                <a:ext cx="1074330" cy="822939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endParaRP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E2E0B635-2870-401B-8E60-EAECC0C8CEDF}"/>
                  </a:ext>
                </a:extLst>
              </p:cNvPr>
              <p:cNvCxnSpPr/>
              <p:nvPr/>
            </p:nvCxnSpPr>
            <p:spPr>
              <a:xfrm>
                <a:off x="2121896" y="2944200"/>
                <a:ext cx="1074331" cy="750967"/>
              </a:xfrm>
              <a:prstGeom prst="line">
                <a:avLst/>
              </a:prstGeom>
              <a:grpFill/>
              <a:ln w="317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0055C8AF-F15F-4240-8C28-60A51849F39E}"/>
                  </a:ext>
                </a:extLst>
              </p:cNvPr>
              <p:cNvCxnSpPr/>
              <p:nvPr/>
            </p:nvCxnSpPr>
            <p:spPr>
              <a:xfrm flipV="1">
                <a:off x="2121896" y="2944200"/>
                <a:ext cx="1074331" cy="750967"/>
              </a:xfrm>
              <a:prstGeom prst="line">
                <a:avLst/>
              </a:prstGeom>
              <a:grpFill/>
              <a:ln w="317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745B7BA-3340-45DB-8848-62308AB4D062}"/>
                </a:ext>
              </a:extLst>
            </p:cNvPr>
            <p:cNvSpPr/>
            <p:nvPr/>
          </p:nvSpPr>
          <p:spPr>
            <a:xfrm>
              <a:off x="2809411" y="3949379"/>
              <a:ext cx="1070710" cy="173118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이미지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(clickable)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F634D2-6A09-421A-AC95-891483C3E9C1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8A3E85B-893B-4637-8570-3453878DBE30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754E3B5-32F5-43FD-8315-44FE53AEF68B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D6464191-3C84-43A0-88FB-22A93B0088C2}"/>
              </a:ext>
            </a:extLst>
          </p:cNvPr>
          <p:cNvSpPr/>
          <p:nvPr/>
        </p:nvSpPr>
        <p:spPr>
          <a:xfrm>
            <a:off x="4877499" y="6051351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6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06D549CA-9AF5-4384-8A30-60FB5DFF74B9}"/>
              </a:ext>
            </a:extLst>
          </p:cNvPr>
          <p:cNvSpPr/>
          <p:nvPr/>
        </p:nvSpPr>
        <p:spPr>
          <a:xfrm>
            <a:off x="4506672" y="4044301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5</a:t>
            </a:r>
            <a:endParaRPr lang="ko-KR" altLang="en-US" sz="900" b="1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76810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무상교통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등록안내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6BEEA9-A787-4B76-8E5B-D895E67F6E7C}"/>
              </a:ext>
            </a:extLst>
          </p:cNvPr>
          <p:cNvSpPr txBox="1"/>
          <p:nvPr/>
        </p:nvSpPr>
        <p:spPr>
          <a:xfrm>
            <a:off x="264091" y="282427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인사말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D2E691-FF21-436E-A643-50B19CD8499E}"/>
              </a:ext>
            </a:extLst>
          </p:cNvPr>
          <p:cNvSpPr txBox="1"/>
          <p:nvPr/>
        </p:nvSpPr>
        <p:spPr>
          <a:xfrm>
            <a:off x="255702" y="32563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사업안내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08589C-72F3-45A8-82CA-8A049DFF23E0}"/>
              </a:ext>
            </a:extLst>
          </p:cNvPr>
          <p:cNvCxnSpPr>
            <a:cxnSpLocks/>
          </p:cNvCxnSpPr>
          <p:nvPr/>
        </p:nvCxnSpPr>
        <p:spPr bwMode="auto">
          <a:xfrm>
            <a:off x="319321" y="3976404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E8F6B8-9D48-402B-B76C-8139A73AE4EF}"/>
              </a:ext>
            </a:extLst>
          </p:cNvPr>
          <p:cNvSpPr txBox="1"/>
          <p:nvPr/>
        </p:nvSpPr>
        <p:spPr>
          <a:xfrm>
            <a:off x="255702" y="368837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회원가입안내</a:t>
            </a:r>
            <a:endParaRPr lang="ko-KR" altLang="en-US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C09F0-13C0-4C4D-9B88-4B1C557EC97F}"/>
              </a:ext>
            </a:extLst>
          </p:cNvPr>
          <p:cNvCxnSpPr>
            <a:cxnSpLocks/>
          </p:cNvCxnSpPr>
          <p:nvPr/>
        </p:nvCxnSpPr>
        <p:spPr bwMode="auto">
          <a:xfrm>
            <a:off x="319321" y="4408452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BBD032-999D-413E-AC16-6A10065E128B}"/>
              </a:ext>
            </a:extLst>
          </p:cNvPr>
          <p:cNvSpPr txBox="1"/>
          <p:nvPr/>
        </p:nvSpPr>
        <p:spPr>
          <a:xfrm>
            <a:off x="255702" y="4120420"/>
            <a:ext cx="121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신청안내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4654539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9F5FE1-27DD-4B54-AB32-4DC867C33715}"/>
              </a:ext>
            </a:extLst>
          </p:cNvPr>
          <p:cNvSpPr txBox="1"/>
          <p:nvPr/>
        </p:nvSpPr>
        <p:spPr>
          <a:xfrm>
            <a:off x="1801426" y="196507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인사말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DFBCA2-52D4-46BB-ADB2-72F0A4BA4D6A}"/>
              </a:ext>
            </a:extLst>
          </p:cNvPr>
          <p:cNvSpPr/>
          <p:nvPr/>
        </p:nvSpPr>
        <p:spPr bwMode="auto">
          <a:xfrm>
            <a:off x="1928665" y="2574699"/>
            <a:ext cx="5544616" cy="31683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인사말 이미지 및 텍스트 영역</a:t>
            </a: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69A61D10-A7AD-47C3-9FA5-575F233D290C}"/>
              </a:ext>
            </a:extLst>
          </p:cNvPr>
          <p:cNvSpPr/>
          <p:nvPr/>
        </p:nvSpPr>
        <p:spPr>
          <a:xfrm>
            <a:off x="1164779" y="328208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DC3709BC-3B9C-4B32-AA1D-1637CAEE7B9D}"/>
              </a:ext>
            </a:extLst>
          </p:cNvPr>
          <p:cNvSpPr/>
          <p:nvPr/>
        </p:nvSpPr>
        <p:spPr>
          <a:xfrm>
            <a:off x="5716974" y="3391951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SC-0002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인사말 화면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21114"/>
              </p:ext>
            </p:extLst>
          </p:nvPr>
        </p:nvGraphicFramePr>
        <p:xfrm>
          <a:off x="7714668" y="781383"/>
          <a:ext cx="2024950" cy="110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인사말 이미지 및 텍스트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51273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무상교통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등록안내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6BEEA9-A787-4B76-8E5B-D895E67F6E7C}"/>
              </a:ext>
            </a:extLst>
          </p:cNvPr>
          <p:cNvSpPr txBox="1"/>
          <p:nvPr/>
        </p:nvSpPr>
        <p:spPr>
          <a:xfrm>
            <a:off x="264091" y="282427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인사말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D2E691-FF21-436E-A643-50B19CD8499E}"/>
              </a:ext>
            </a:extLst>
          </p:cNvPr>
          <p:cNvSpPr txBox="1"/>
          <p:nvPr/>
        </p:nvSpPr>
        <p:spPr>
          <a:xfrm>
            <a:off x="255702" y="32563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사업안내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08589C-72F3-45A8-82CA-8A049DFF23E0}"/>
              </a:ext>
            </a:extLst>
          </p:cNvPr>
          <p:cNvCxnSpPr>
            <a:cxnSpLocks/>
          </p:cNvCxnSpPr>
          <p:nvPr/>
        </p:nvCxnSpPr>
        <p:spPr bwMode="auto">
          <a:xfrm>
            <a:off x="319321" y="3976404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E8F6B8-9D48-402B-B76C-8139A73AE4EF}"/>
              </a:ext>
            </a:extLst>
          </p:cNvPr>
          <p:cNvSpPr txBox="1"/>
          <p:nvPr/>
        </p:nvSpPr>
        <p:spPr>
          <a:xfrm>
            <a:off x="255702" y="368837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회원가입안내</a:t>
            </a:r>
            <a:endParaRPr lang="ko-KR" altLang="en-US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C09F0-13C0-4C4D-9B88-4B1C557EC97F}"/>
              </a:ext>
            </a:extLst>
          </p:cNvPr>
          <p:cNvCxnSpPr>
            <a:cxnSpLocks/>
          </p:cNvCxnSpPr>
          <p:nvPr/>
        </p:nvCxnSpPr>
        <p:spPr bwMode="auto">
          <a:xfrm>
            <a:off x="319321" y="4408452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BBD032-999D-413E-AC16-6A10065E128B}"/>
              </a:ext>
            </a:extLst>
          </p:cNvPr>
          <p:cNvSpPr txBox="1"/>
          <p:nvPr/>
        </p:nvSpPr>
        <p:spPr>
          <a:xfrm>
            <a:off x="255702" y="4120420"/>
            <a:ext cx="121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신청안내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4654539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9F5FE1-27DD-4B54-AB32-4DC867C33715}"/>
              </a:ext>
            </a:extLst>
          </p:cNvPr>
          <p:cNvSpPr txBox="1"/>
          <p:nvPr/>
        </p:nvSpPr>
        <p:spPr>
          <a:xfrm>
            <a:off x="1836647" y="1965076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사업안내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DFBCA2-52D4-46BB-ADB2-72F0A4BA4D6A}"/>
              </a:ext>
            </a:extLst>
          </p:cNvPr>
          <p:cNvSpPr/>
          <p:nvPr/>
        </p:nvSpPr>
        <p:spPr bwMode="auto">
          <a:xfrm>
            <a:off x="1928665" y="2574699"/>
            <a:ext cx="5544616" cy="31683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사업안내 이미지 및 텍스트 영역</a:t>
            </a: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69A61D10-A7AD-47C3-9FA5-575F233D290C}"/>
              </a:ext>
            </a:extLst>
          </p:cNvPr>
          <p:cNvSpPr/>
          <p:nvPr/>
        </p:nvSpPr>
        <p:spPr>
          <a:xfrm>
            <a:off x="1164779" y="328208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DC3709BC-3B9C-4B32-AA1D-1637CAEE7B9D}"/>
              </a:ext>
            </a:extLst>
          </p:cNvPr>
          <p:cNvSpPr/>
          <p:nvPr/>
        </p:nvSpPr>
        <p:spPr>
          <a:xfrm>
            <a:off x="5716974" y="3391951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SC-0003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사업안내 화면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48927"/>
              </p:ext>
            </p:extLst>
          </p:nvPr>
        </p:nvGraphicFramePr>
        <p:xfrm>
          <a:off x="7714668" y="781383"/>
          <a:ext cx="2024950" cy="110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사업안내 이미지 및 텍스트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799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무상교통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등록안내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6BEEA9-A787-4B76-8E5B-D895E67F6E7C}"/>
              </a:ext>
            </a:extLst>
          </p:cNvPr>
          <p:cNvSpPr txBox="1"/>
          <p:nvPr/>
        </p:nvSpPr>
        <p:spPr>
          <a:xfrm>
            <a:off x="264091" y="282427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인사말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D2E691-FF21-436E-A643-50B19CD8499E}"/>
              </a:ext>
            </a:extLst>
          </p:cNvPr>
          <p:cNvSpPr txBox="1"/>
          <p:nvPr/>
        </p:nvSpPr>
        <p:spPr>
          <a:xfrm>
            <a:off x="255702" y="32563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사업안내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08589C-72F3-45A8-82CA-8A049DFF23E0}"/>
              </a:ext>
            </a:extLst>
          </p:cNvPr>
          <p:cNvCxnSpPr>
            <a:cxnSpLocks/>
          </p:cNvCxnSpPr>
          <p:nvPr/>
        </p:nvCxnSpPr>
        <p:spPr bwMode="auto">
          <a:xfrm>
            <a:off x="319321" y="3976404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E8F6B8-9D48-402B-B76C-8139A73AE4EF}"/>
              </a:ext>
            </a:extLst>
          </p:cNvPr>
          <p:cNvSpPr txBox="1"/>
          <p:nvPr/>
        </p:nvSpPr>
        <p:spPr>
          <a:xfrm>
            <a:off x="255702" y="368837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회원가입안내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C09F0-13C0-4C4D-9B88-4B1C557EC97F}"/>
              </a:ext>
            </a:extLst>
          </p:cNvPr>
          <p:cNvCxnSpPr>
            <a:cxnSpLocks/>
          </p:cNvCxnSpPr>
          <p:nvPr/>
        </p:nvCxnSpPr>
        <p:spPr bwMode="auto">
          <a:xfrm>
            <a:off x="319321" y="4408452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BBD032-999D-413E-AC16-6A10065E128B}"/>
              </a:ext>
            </a:extLst>
          </p:cNvPr>
          <p:cNvSpPr txBox="1"/>
          <p:nvPr/>
        </p:nvSpPr>
        <p:spPr>
          <a:xfrm>
            <a:off x="255702" y="4120420"/>
            <a:ext cx="121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신청안내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4654539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9F5FE1-27DD-4B54-AB32-4DC867C33715}"/>
              </a:ext>
            </a:extLst>
          </p:cNvPr>
          <p:cNvSpPr txBox="1"/>
          <p:nvPr/>
        </p:nvSpPr>
        <p:spPr>
          <a:xfrm>
            <a:off x="1801426" y="19650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회원가입안내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DFBCA2-52D4-46BB-ADB2-72F0A4BA4D6A}"/>
              </a:ext>
            </a:extLst>
          </p:cNvPr>
          <p:cNvSpPr/>
          <p:nvPr/>
        </p:nvSpPr>
        <p:spPr bwMode="auto">
          <a:xfrm>
            <a:off x="1928665" y="2574699"/>
            <a:ext cx="5544616" cy="31683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회원가입안내 이미지 및 텍스트 영역</a:t>
            </a: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69A61D10-A7AD-47C3-9FA5-575F233D290C}"/>
              </a:ext>
            </a:extLst>
          </p:cNvPr>
          <p:cNvSpPr/>
          <p:nvPr/>
        </p:nvSpPr>
        <p:spPr>
          <a:xfrm>
            <a:off x="1164779" y="328208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DC3709BC-3B9C-4B32-AA1D-1637CAEE7B9D}"/>
              </a:ext>
            </a:extLst>
          </p:cNvPr>
          <p:cNvSpPr/>
          <p:nvPr/>
        </p:nvSpPr>
        <p:spPr>
          <a:xfrm>
            <a:off x="5716974" y="3391951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SC-0004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회원가입안내 화면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49869"/>
              </p:ext>
            </p:extLst>
          </p:nvPr>
        </p:nvGraphicFramePr>
        <p:xfrm>
          <a:off x="7714668" y="781383"/>
          <a:ext cx="2024950" cy="110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회원가입안내 이미지 및 텍스트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251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무상교통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등록안내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6BEEA9-A787-4B76-8E5B-D895E67F6E7C}"/>
              </a:ext>
            </a:extLst>
          </p:cNvPr>
          <p:cNvSpPr txBox="1"/>
          <p:nvPr/>
        </p:nvSpPr>
        <p:spPr>
          <a:xfrm>
            <a:off x="264091" y="282427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인사말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D2E691-FF21-436E-A643-50B19CD8499E}"/>
              </a:ext>
            </a:extLst>
          </p:cNvPr>
          <p:cNvSpPr txBox="1"/>
          <p:nvPr/>
        </p:nvSpPr>
        <p:spPr>
          <a:xfrm>
            <a:off x="255702" y="32563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사업안내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08589C-72F3-45A8-82CA-8A049DFF23E0}"/>
              </a:ext>
            </a:extLst>
          </p:cNvPr>
          <p:cNvCxnSpPr>
            <a:cxnSpLocks/>
          </p:cNvCxnSpPr>
          <p:nvPr/>
        </p:nvCxnSpPr>
        <p:spPr bwMode="auto">
          <a:xfrm>
            <a:off x="319321" y="3976404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E8F6B8-9D48-402B-B76C-8139A73AE4EF}"/>
              </a:ext>
            </a:extLst>
          </p:cNvPr>
          <p:cNvSpPr txBox="1"/>
          <p:nvPr/>
        </p:nvSpPr>
        <p:spPr>
          <a:xfrm>
            <a:off x="255702" y="368837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회원가입안내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C09F0-13C0-4C4D-9B88-4B1C557EC97F}"/>
              </a:ext>
            </a:extLst>
          </p:cNvPr>
          <p:cNvCxnSpPr>
            <a:cxnSpLocks/>
          </p:cNvCxnSpPr>
          <p:nvPr/>
        </p:nvCxnSpPr>
        <p:spPr bwMode="auto">
          <a:xfrm>
            <a:off x="319321" y="4408452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BBD032-999D-413E-AC16-6A10065E128B}"/>
              </a:ext>
            </a:extLst>
          </p:cNvPr>
          <p:cNvSpPr txBox="1"/>
          <p:nvPr/>
        </p:nvSpPr>
        <p:spPr>
          <a:xfrm>
            <a:off x="255702" y="4120420"/>
            <a:ext cx="121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신청안내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4654539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9F5FE1-27DD-4B54-AB32-4DC867C33715}"/>
              </a:ext>
            </a:extLst>
          </p:cNvPr>
          <p:cNvSpPr txBox="1"/>
          <p:nvPr/>
        </p:nvSpPr>
        <p:spPr>
          <a:xfrm>
            <a:off x="1784648" y="1965076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신청안내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DFBCA2-52D4-46BB-ADB2-72F0A4BA4D6A}"/>
              </a:ext>
            </a:extLst>
          </p:cNvPr>
          <p:cNvSpPr/>
          <p:nvPr/>
        </p:nvSpPr>
        <p:spPr bwMode="auto">
          <a:xfrm>
            <a:off x="1928665" y="2574699"/>
            <a:ext cx="5544616" cy="31683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Arial" charset="0"/>
              </a:rPr>
              <a:t>신청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안내 이미지 및 텍스트 영역</a:t>
            </a: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69A61D10-A7AD-47C3-9FA5-575F233D290C}"/>
              </a:ext>
            </a:extLst>
          </p:cNvPr>
          <p:cNvSpPr/>
          <p:nvPr/>
        </p:nvSpPr>
        <p:spPr>
          <a:xfrm>
            <a:off x="1164779" y="328208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DC3709BC-3B9C-4B32-AA1D-1637CAEE7B9D}"/>
              </a:ext>
            </a:extLst>
          </p:cNvPr>
          <p:cNvSpPr/>
          <p:nvPr/>
        </p:nvSpPr>
        <p:spPr>
          <a:xfrm>
            <a:off x="5716974" y="3391951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SC-0005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신청안내 화면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70117"/>
              </p:ext>
            </p:extLst>
          </p:nvPr>
        </p:nvGraphicFramePr>
        <p:xfrm>
          <a:off x="7714668" y="781383"/>
          <a:ext cx="2024950" cy="110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신청안내 이미지 및 텍스트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844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6816F3-84C7-4CF6-AC59-93FCE3AC0675}"/>
              </a:ext>
            </a:extLst>
          </p:cNvPr>
          <p:cNvSpPr/>
          <p:nvPr/>
        </p:nvSpPr>
        <p:spPr bwMode="auto">
          <a:xfrm>
            <a:off x="327710" y="1880966"/>
            <a:ext cx="1152128" cy="8713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b="1" dirty="0">
                <a:latin typeface="+mj-ea"/>
                <a:ea typeface="+mj-ea"/>
              </a:rPr>
              <a:t>지원내역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E98DD2-5921-4947-B913-86F2D08DD346}"/>
              </a:ext>
            </a:extLst>
          </p:cNvPr>
          <p:cNvCxnSpPr>
            <a:cxnSpLocks/>
          </p:cNvCxnSpPr>
          <p:nvPr/>
        </p:nvCxnSpPr>
        <p:spPr bwMode="auto">
          <a:xfrm>
            <a:off x="327710" y="3112308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F801C7-EFA1-4228-B55F-372ED927FD5F}"/>
              </a:ext>
            </a:extLst>
          </p:cNvPr>
          <p:cNvCxnSpPr>
            <a:cxnSpLocks/>
          </p:cNvCxnSpPr>
          <p:nvPr/>
        </p:nvCxnSpPr>
        <p:spPr bwMode="auto">
          <a:xfrm>
            <a:off x="319321" y="3544356"/>
            <a:ext cx="1152128" cy="0"/>
          </a:xfrm>
          <a:prstGeom prst="line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F2C441-BC3F-4ABB-A852-16C38996D2A6}"/>
              </a:ext>
            </a:extLst>
          </p:cNvPr>
          <p:cNvGrpSpPr/>
          <p:nvPr/>
        </p:nvGrpSpPr>
        <p:grpSpPr>
          <a:xfrm>
            <a:off x="284289" y="3789040"/>
            <a:ext cx="1267557" cy="1080120"/>
            <a:chOff x="157051" y="4284707"/>
            <a:chExt cx="1267557" cy="10801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E9977-1A09-4194-B78B-DDB6C8032EDB}"/>
                </a:ext>
              </a:extLst>
            </p:cNvPr>
            <p:cNvSpPr/>
            <p:nvPr/>
          </p:nvSpPr>
          <p:spPr bwMode="auto">
            <a:xfrm>
              <a:off x="200472" y="4284707"/>
              <a:ext cx="1152128" cy="10801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993E6-5347-4C9E-8147-5C93BC4E80BC}"/>
                </a:ext>
              </a:extLst>
            </p:cNvPr>
            <p:cNvSpPr txBox="1"/>
            <p:nvPr/>
          </p:nvSpPr>
          <p:spPr>
            <a:xfrm>
              <a:off x="167545" y="428713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전화상담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61257-7381-4006-BC4F-017062C70BD7}"/>
                </a:ext>
              </a:extLst>
            </p:cNvPr>
            <p:cNvSpPr txBox="1"/>
            <p:nvPr/>
          </p:nvSpPr>
          <p:spPr>
            <a:xfrm>
              <a:off x="157051" y="4560619"/>
              <a:ext cx="11753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1577-0000</a:t>
              </a:r>
              <a:endParaRPr lang="ko-KR" altLang="en-US" sz="15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71365-D2E4-4515-B045-393B362B5B0B}"/>
                </a:ext>
              </a:extLst>
            </p:cNvPr>
            <p:cNvSpPr txBox="1"/>
            <p:nvPr/>
          </p:nvSpPr>
          <p:spPr>
            <a:xfrm>
              <a:off x="182950" y="4944878"/>
              <a:ext cx="124165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언제나 친절히 상담해</a:t>
              </a:r>
              <a:endParaRPr lang="en-US" altLang="ko-KR" sz="8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l"/>
              <a:r>
                <a:rPr lang="ko-KR" altLang="en-US" sz="800" dirty="0">
                  <a:latin typeface="돋움" panose="020B0600000101010101" pitchFamily="50" charset="-127"/>
                  <a:ea typeface="돋움" panose="020B0600000101010101" pitchFamily="50" charset="-127"/>
                </a:rPr>
                <a:t>드리겠습니다</a:t>
              </a:r>
              <a:r>
                <a:rPr lang="en-US" altLang="ko-KR" sz="1100" dirty="0">
                  <a:latin typeface="돋움" panose="020B0600000101010101" pitchFamily="50" charset="-127"/>
                  <a:ea typeface="돋움" panose="020B0600000101010101" pitchFamily="50" charset="-127"/>
                </a:rPr>
                <a:t>.</a:t>
              </a:r>
              <a:endPara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9F5FE1-27DD-4B54-AB32-4DC867C33715}"/>
              </a:ext>
            </a:extLst>
          </p:cNvPr>
          <p:cNvSpPr txBox="1"/>
          <p:nvPr/>
        </p:nvSpPr>
        <p:spPr>
          <a:xfrm>
            <a:off x="1929667" y="196507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지원금신청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DFBCA2-52D4-46BB-ADB2-72F0A4BA4D6A}"/>
              </a:ext>
            </a:extLst>
          </p:cNvPr>
          <p:cNvSpPr/>
          <p:nvPr/>
        </p:nvSpPr>
        <p:spPr bwMode="auto">
          <a:xfrm>
            <a:off x="1928665" y="2574699"/>
            <a:ext cx="5544616" cy="17903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Arial" charset="0"/>
              </a:rPr>
              <a:t>지원금신청 방법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rPr>
              <a:t>안내 이미지 및 텍스트 영역</a:t>
            </a: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69A61D10-A7AD-47C3-9FA5-575F233D290C}"/>
              </a:ext>
            </a:extLst>
          </p:cNvPr>
          <p:cNvSpPr/>
          <p:nvPr/>
        </p:nvSpPr>
        <p:spPr>
          <a:xfrm>
            <a:off x="1164779" y="3282084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1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DC3709BC-3B9C-4B32-AA1D-1637CAEE7B9D}"/>
              </a:ext>
            </a:extLst>
          </p:cNvPr>
          <p:cNvSpPr/>
          <p:nvPr/>
        </p:nvSpPr>
        <p:spPr>
          <a:xfrm>
            <a:off x="5716974" y="3140968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2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926D-80C6-43E9-A149-DCC7BC0F029C}"/>
              </a:ext>
            </a:extLst>
          </p:cNvPr>
          <p:cNvSpPr txBox="1"/>
          <p:nvPr/>
        </p:nvSpPr>
        <p:spPr>
          <a:xfrm>
            <a:off x="1090247" y="232137"/>
            <a:ext cx="1585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SC-0006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A59A5-DBB1-4B7B-8AF1-A3B08CD68C77}"/>
              </a:ext>
            </a:extLst>
          </p:cNvPr>
          <p:cNvSpPr txBox="1"/>
          <p:nvPr/>
        </p:nvSpPr>
        <p:spPr>
          <a:xfrm>
            <a:off x="3546396" y="232818"/>
            <a:ext cx="248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지원금신청 화면</a:t>
            </a:r>
            <a:endParaRPr lang="ko-KR" altLang="en-US" sz="800" dirty="0"/>
          </a:p>
        </p:txBody>
      </p:sp>
      <p:sp>
        <p:nvSpPr>
          <p:cNvPr id="24" name="텍스트 개체 틀 91">
            <a:extLst>
              <a:ext uri="{FF2B5EF4-FFF2-40B4-BE49-F238E27FC236}">
                <a16:creationId xmlns:a16="http://schemas.microsoft.com/office/drawing/2014/main" id="{5809FF9B-DA0C-4583-AF5D-24051F4186EE}"/>
              </a:ext>
            </a:extLst>
          </p:cNvPr>
          <p:cNvSpPr txBox="1">
            <a:spLocks/>
          </p:cNvSpPr>
          <p:nvPr/>
        </p:nvSpPr>
        <p:spPr>
          <a:xfrm>
            <a:off x="6865349" y="247242"/>
            <a:ext cx="828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2021.05.13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92">
            <a:extLst>
              <a:ext uri="{FF2B5EF4-FFF2-40B4-BE49-F238E27FC236}">
                <a16:creationId xmlns:a16="http://schemas.microsoft.com/office/drawing/2014/main" id="{98E58D6C-0301-4110-8F1E-6C9D6830ED61}"/>
              </a:ext>
            </a:extLst>
          </p:cNvPr>
          <p:cNvSpPr txBox="1">
            <a:spLocks/>
          </p:cNvSpPr>
          <p:nvPr/>
        </p:nvSpPr>
        <p:spPr>
          <a:xfrm>
            <a:off x="8414976" y="247242"/>
            <a:ext cx="1260000" cy="2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주환철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59BF5A4-78B1-4B3A-B45C-5957AA81E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64247"/>
              </p:ext>
            </p:extLst>
          </p:nvPr>
        </p:nvGraphicFramePr>
        <p:xfrm>
          <a:off x="7714668" y="781383"/>
          <a:ext cx="2024950" cy="202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1">
                  <a:extLst>
                    <a:ext uri="{9D8B030D-6E8A-4147-A177-3AD203B41FA5}">
                      <a16:colId xmlns:a16="http://schemas.microsoft.com/office/drawing/2014/main" val="3241954749"/>
                    </a:ext>
                  </a:extLst>
                </a:gridCol>
                <a:gridCol w="1820289">
                  <a:extLst>
                    <a:ext uri="{9D8B030D-6E8A-4147-A177-3AD203B41FA5}">
                      <a16:colId xmlns:a16="http://schemas.microsoft.com/office/drawing/2014/main" val="758832101"/>
                    </a:ext>
                  </a:extLst>
                </a:gridCol>
              </a:tblGrid>
              <a:tr h="26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 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2DEPTH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타이틀명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배너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23708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지원금신청 방법 안내 이미지 및 텍스트 영역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583"/>
                  </a:ext>
                </a:extLst>
              </a:tr>
              <a:tr h="19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지원금 신청하기 버튼 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신청내역 여부 확인 후 신청처리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카드번호 유효성 체크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기신청건이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있을 시 메시지 안내 후 신청결과 페이지 이동</a:t>
                      </a:r>
                      <a:endParaRPr lang="en-US" altLang="ko-KR" sz="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126862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84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지원내역 페이지는 로그인 시에만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 메뉴 표시 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F7ED3DE-6B8E-42DE-B04F-524B12A5E9A9}"/>
              </a:ext>
            </a:extLst>
          </p:cNvPr>
          <p:cNvSpPr txBox="1"/>
          <p:nvPr/>
        </p:nvSpPr>
        <p:spPr>
          <a:xfrm>
            <a:off x="5889104" y="1062017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나눔고딕"/>
              </a:rPr>
              <a:t>로그인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회원가입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924DA2-4B31-4377-B272-737881A6ACDC}"/>
              </a:ext>
            </a:extLst>
          </p:cNvPr>
          <p:cNvSpPr/>
          <p:nvPr/>
        </p:nvSpPr>
        <p:spPr>
          <a:xfrm>
            <a:off x="322616" y="1384707"/>
            <a:ext cx="7311458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나눔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2B569D-1E71-44FB-B996-D2A94BEF1CF7}"/>
              </a:ext>
            </a:extLst>
          </p:cNvPr>
          <p:cNvSpPr/>
          <p:nvPr/>
        </p:nvSpPr>
        <p:spPr>
          <a:xfrm>
            <a:off x="2437830" y="870268"/>
            <a:ext cx="3312370" cy="36004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ea typeface="나눔고딕"/>
              </a:rPr>
              <a:t>로고 및 타이틀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92905B-B477-4F54-BE27-E69619633118}"/>
              </a:ext>
            </a:extLst>
          </p:cNvPr>
          <p:cNvSpPr txBox="1"/>
          <p:nvPr/>
        </p:nvSpPr>
        <p:spPr>
          <a:xfrm>
            <a:off x="970334" y="1418803"/>
            <a:ext cx="15343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무상교통 등록 안내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BA213B-EAD4-4EB8-A767-906667194477}"/>
              </a:ext>
            </a:extLst>
          </p:cNvPr>
          <p:cNvSpPr txBox="1"/>
          <p:nvPr/>
        </p:nvSpPr>
        <p:spPr>
          <a:xfrm>
            <a:off x="3872880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ea typeface="나눔고딕"/>
              </a:rPr>
              <a:t>지원내역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D92ED-693E-49D1-A329-7A1C2A93A2AB}"/>
              </a:ext>
            </a:extLst>
          </p:cNvPr>
          <p:cNvSpPr txBox="1"/>
          <p:nvPr/>
        </p:nvSpPr>
        <p:spPr>
          <a:xfrm>
            <a:off x="6321152" y="1413327"/>
            <a:ext cx="8130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ea typeface="나눔고딕"/>
              </a:rPr>
              <a:t>알림공간</a:t>
            </a:r>
            <a:endParaRPr lang="ko-KR" altLang="en-US" sz="1300" dirty="0">
              <a:ea typeface="나눔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DDB6EB-C488-43B2-9544-5391B3D80DE6}"/>
              </a:ext>
            </a:extLst>
          </p:cNvPr>
          <p:cNvSpPr/>
          <p:nvPr/>
        </p:nvSpPr>
        <p:spPr>
          <a:xfrm>
            <a:off x="317066" y="5838771"/>
            <a:ext cx="7311261" cy="6564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13016-1566-44AE-B095-9EF51FA2646E}"/>
              </a:ext>
            </a:extLst>
          </p:cNvPr>
          <p:cNvSpPr txBox="1"/>
          <p:nvPr/>
        </p:nvSpPr>
        <p:spPr>
          <a:xfrm>
            <a:off x="423803" y="5918131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ea typeface="나눔고딕"/>
              </a:rPr>
              <a:t>개인정보처리방침 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 </a:t>
            </a:r>
            <a:r>
              <a:rPr lang="ko-KR" altLang="en-US" sz="800" dirty="0" err="1">
                <a:ea typeface="나눔고딕"/>
              </a:rPr>
              <a:t>이메일무단수집거부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이용약관 </a:t>
            </a:r>
            <a:r>
              <a:rPr lang="ko-KR" altLang="en-US" sz="800" dirty="0" err="1">
                <a:ea typeface="나눔고딕"/>
              </a:rPr>
              <a:t>ㅣ</a:t>
            </a:r>
            <a:r>
              <a:rPr lang="ko-KR" altLang="en-US" sz="800" dirty="0">
                <a:ea typeface="나눔고딕"/>
              </a:rPr>
              <a:t> </a:t>
            </a:r>
            <a:r>
              <a:rPr lang="ko-KR" altLang="en-US" sz="800" dirty="0" err="1">
                <a:ea typeface="나눔고딕"/>
              </a:rPr>
              <a:t>사이트맵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51E3E-2BB0-416E-93A5-DB9B651BADA7}"/>
              </a:ext>
            </a:extLst>
          </p:cNvPr>
          <p:cNvSpPr txBox="1"/>
          <p:nvPr/>
        </p:nvSpPr>
        <p:spPr>
          <a:xfrm>
            <a:off x="423803" y="6179130"/>
            <a:ext cx="3824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ea typeface="나눔고딕"/>
              </a:rPr>
              <a:t>© 2021 GWANGJIN-GU OFFICE. ALL RIGHTS RESERVED.</a:t>
            </a:r>
            <a:endParaRPr lang="ko-KR" altLang="en-US" sz="800" dirty="0">
              <a:ea typeface="나눔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71533A-EA12-434B-B6EE-E9B0A0A82F3C}"/>
              </a:ext>
            </a:extLst>
          </p:cNvPr>
          <p:cNvSpPr txBox="1"/>
          <p:nvPr/>
        </p:nvSpPr>
        <p:spPr>
          <a:xfrm>
            <a:off x="280869" y="28144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돋움" panose="020B0600000101010101" pitchFamily="50" charset="-127"/>
                <a:ea typeface="돋움" panose="020B0600000101010101" pitchFamily="50" charset="-127"/>
              </a:rPr>
              <a:t>지원금신청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69AA0A-DD18-4C65-BFD1-8C36DB8ED45D}"/>
              </a:ext>
            </a:extLst>
          </p:cNvPr>
          <p:cNvSpPr txBox="1"/>
          <p:nvPr/>
        </p:nvSpPr>
        <p:spPr>
          <a:xfrm>
            <a:off x="272480" y="324653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신청결과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3F63C1D-4AB5-4E09-B2A0-75D9A5E89450}"/>
              </a:ext>
            </a:extLst>
          </p:cNvPr>
          <p:cNvSpPr/>
          <p:nvPr/>
        </p:nvSpPr>
        <p:spPr bwMode="auto">
          <a:xfrm>
            <a:off x="3296816" y="5085184"/>
            <a:ext cx="2664296" cy="447002"/>
          </a:xfrm>
          <a:prstGeom prst="round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지원금 신청하기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6676BCC3-A784-43EF-B353-73FD028FFBAF}"/>
              </a:ext>
            </a:extLst>
          </p:cNvPr>
          <p:cNvSpPr/>
          <p:nvPr/>
        </p:nvSpPr>
        <p:spPr>
          <a:xfrm>
            <a:off x="6033120" y="5204033"/>
            <a:ext cx="200242" cy="216024"/>
          </a:xfrm>
          <a:prstGeom prst="flowChartConnector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ea typeface="나눔고딕"/>
              </a:rPr>
              <a:t>3</a:t>
            </a:r>
            <a:endParaRPr lang="ko-KR" altLang="en-US" sz="900" b="1" dirty="0">
              <a:ea typeface="나눔고딕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ED5421-D499-4969-AED8-45EA226143AF}"/>
              </a:ext>
            </a:extLst>
          </p:cNvPr>
          <p:cNvSpPr txBox="1"/>
          <p:nvPr/>
        </p:nvSpPr>
        <p:spPr>
          <a:xfrm>
            <a:off x="3453442" y="4558496"/>
            <a:ext cx="85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카드번호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F6A6E4-993D-45D3-BA41-B71508914B7E}"/>
              </a:ext>
            </a:extLst>
          </p:cNvPr>
          <p:cNvSpPr/>
          <p:nvPr/>
        </p:nvSpPr>
        <p:spPr bwMode="auto">
          <a:xfrm>
            <a:off x="4311931" y="4565578"/>
            <a:ext cx="1438269" cy="2766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780315"/>
      </p:ext>
    </p:extLst>
  </p:cSld>
  <p:clrMapOvr>
    <a:masterClrMapping/>
  </p:clrMapOvr>
</p:sld>
</file>

<file path=ppt/theme/theme1.xml><?xml version="1.0" encoding="utf-8"?>
<a:theme xmlns:a="http://schemas.openxmlformats.org/drawingml/2006/main" name="1_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H:\팀자료\개발프로세스개선TFT\03.작업관리\04.문서표준\산출물표준-파워포인트-가로.pot</Template>
  <TotalTime>20790</TotalTime>
  <Words>2462</Words>
  <Application>Microsoft Office PowerPoint</Application>
  <PresentationFormat>A4 용지(210x297mm)</PresentationFormat>
  <Paragraphs>972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굴림</vt:lpstr>
      <vt:lpstr>나눔고딕</vt:lpstr>
      <vt:lpstr>나눔고딕</vt:lpstr>
      <vt:lpstr>돋움</vt:lpstr>
      <vt:lpstr>맑은 고딕</vt:lpstr>
      <vt:lpstr>Arial</vt:lpstr>
      <vt:lpstr>1_산출물표준-파워포인트-가로</vt:lpstr>
      <vt:lpstr>2_산출물표준-파워포인트-가로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이상진</dc:title>
  <dc:creator>이상진</dc:creator>
  <cp:keywords>이상진</cp:keywords>
  <cp:lastModifiedBy>user</cp:lastModifiedBy>
  <cp:revision>1360</cp:revision>
  <cp:lastPrinted>2014-11-14T07:40:10Z</cp:lastPrinted>
  <dcterms:created xsi:type="dcterms:W3CDTF">2003-12-28T11:53:32Z</dcterms:created>
  <dcterms:modified xsi:type="dcterms:W3CDTF">2021-05-31T05:36:11Z</dcterms:modified>
</cp:coreProperties>
</file>