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5" r:id="rId4"/>
    <p:sldId id="259" r:id="rId5"/>
    <p:sldId id="258" r:id="rId6"/>
    <p:sldId id="260" r:id="rId7"/>
    <p:sldId id="264" r:id="rId8"/>
    <p:sldId id="265" r:id="rId9"/>
    <p:sldId id="276" r:id="rId10"/>
    <p:sldId id="277" r:id="rId11"/>
    <p:sldId id="261" r:id="rId12"/>
    <p:sldId id="262" r:id="rId13"/>
    <p:sldId id="280" r:id="rId14"/>
    <p:sldId id="263" r:id="rId15"/>
    <p:sldId id="281" r:id="rId16"/>
    <p:sldId id="278" r:id="rId17"/>
    <p:sldId id="266" r:id="rId18"/>
    <p:sldId id="282" r:id="rId19"/>
    <p:sldId id="279" r:id="rId20"/>
    <p:sldId id="267" r:id="rId21"/>
    <p:sldId id="268" r:id="rId22"/>
    <p:sldId id="269" r:id="rId23"/>
    <p:sldId id="270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D4523-52CE-4D4D-977B-CD9DFC36E57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EBBEA-7E78-4DB4-8679-80D7A698C8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Ingeniero en Sistemas Computacionales</a:t>
          </a:r>
          <a:endParaRPr lang="en-US" sz="1600" dirty="0"/>
        </a:p>
      </dgm:t>
    </dgm:pt>
    <dgm:pt modelId="{B1DD264E-EC8D-4D74-8F0B-6309D69C0C32}" type="parTrans" cxnId="{E7E979F1-D2B8-4D0A-917A-705A55E799F5}">
      <dgm:prSet/>
      <dgm:spPr/>
      <dgm:t>
        <a:bodyPr/>
        <a:lstStyle/>
        <a:p>
          <a:endParaRPr lang="en-US"/>
        </a:p>
      </dgm:t>
    </dgm:pt>
    <dgm:pt modelId="{638C8081-04D6-42F4-A4B1-FC988421B61C}" type="sibTrans" cxnId="{E7E979F1-D2B8-4D0A-917A-705A55E799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959733-5708-4A11-BA03-AD62E482D4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Experiencia en el área de QA (Tech Writing, Manual Testing, Automation testing)</a:t>
          </a:r>
          <a:endParaRPr lang="en-US" sz="1600" dirty="0"/>
        </a:p>
      </dgm:t>
    </dgm:pt>
    <dgm:pt modelId="{E2640BD2-72C6-468E-93BE-35858D6D4449}" type="parTrans" cxnId="{0B20040E-B8C0-414B-A04E-AB1A1DBBC8E5}">
      <dgm:prSet/>
      <dgm:spPr/>
      <dgm:t>
        <a:bodyPr/>
        <a:lstStyle/>
        <a:p>
          <a:endParaRPr lang="en-US"/>
        </a:p>
      </dgm:t>
    </dgm:pt>
    <dgm:pt modelId="{732BD744-E19A-492D-A5A4-4F83E9157404}" type="sibTrans" cxnId="{0B20040E-B8C0-414B-A04E-AB1A1DBBC8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CE04D9-7AF6-460B-89A4-935BDE4D83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Empleado en </a:t>
          </a:r>
          <a:r>
            <a:rPr lang="es-MX" sz="1600" b="1" dirty="0"/>
            <a:t>Apex Systems México </a:t>
          </a:r>
          <a:r>
            <a:rPr lang="es-MX" sz="1600" dirty="0"/>
            <a:t>en área de QA. Desarrollador de scripts de automatización de pruebas (SDET: Software Development Engineer in Test)</a:t>
          </a:r>
          <a:endParaRPr lang="en-US" sz="1600" dirty="0"/>
        </a:p>
      </dgm:t>
    </dgm:pt>
    <dgm:pt modelId="{B1A7A213-3C9F-47EA-8311-1BCA2FB5DE1D}" type="parTrans" cxnId="{AAD79618-1D18-4D01-BB6B-A6A904065D88}">
      <dgm:prSet/>
      <dgm:spPr/>
      <dgm:t>
        <a:bodyPr/>
        <a:lstStyle/>
        <a:p>
          <a:endParaRPr lang="en-US"/>
        </a:p>
      </dgm:t>
    </dgm:pt>
    <dgm:pt modelId="{B37B2067-3E55-46A9-B222-9326E365B3AA}" type="sibTrans" cxnId="{AAD79618-1D18-4D01-BB6B-A6A904065D88}">
      <dgm:prSet/>
      <dgm:spPr/>
      <dgm:t>
        <a:bodyPr/>
        <a:lstStyle/>
        <a:p>
          <a:endParaRPr lang="en-US"/>
        </a:p>
      </dgm:t>
    </dgm:pt>
    <dgm:pt modelId="{37571C38-A702-4C49-847D-D577B9794944}" type="pres">
      <dgm:prSet presAssocID="{846D4523-52CE-4D4D-977B-CD9DFC36E57E}" presName="root" presStyleCnt="0">
        <dgm:presLayoutVars>
          <dgm:dir/>
          <dgm:resizeHandles val="exact"/>
        </dgm:presLayoutVars>
      </dgm:prSet>
      <dgm:spPr/>
    </dgm:pt>
    <dgm:pt modelId="{54761834-0AE8-4B4B-B0CD-4C8C5BDD6596}" type="pres">
      <dgm:prSet presAssocID="{846D4523-52CE-4D4D-977B-CD9DFC36E57E}" presName="container" presStyleCnt="0">
        <dgm:presLayoutVars>
          <dgm:dir/>
          <dgm:resizeHandles val="exact"/>
        </dgm:presLayoutVars>
      </dgm:prSet>
      <dgm:spPr/>
    </dgm:pt>
    <dgm:pt modelId="{8E5E9E1D-75F8-433B-BEBD-7CC0B97E4C5F}" type="pres">
      <dgm:prSet presAssocID="{F61EBBEA-7E78-4DB4-8679-80D7A698C85A}" presName="compNode" presStyleCnt="0"/>
      <dgm:spPr/>
    </dgm:pt>
    <dgm:pt modelId="{B656457F-5045-4B05-882E-6B9EFF369E3D}" type="pres">
      <dgm:prSet presAssocID="{F61EBBEA-7E78-4DB4-8679-80D7A698C85A}" presName="iconBgRect" presStyleLbl="bgShp" presStyleIdx="0" presStyleCnt="3"/>
      <dgm:spPr/>
    </dgm:pt>
    <dgm:pt modelId="{F79D1C6A-5FBF-4E28-8AD2-C24A93DF5342}" type="pres">
      <dgm:prSet presAssocID="{F61EBBEA-7E78-4DB4-8679-80D7A698C8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1F533E3-ECBE-485B-BC73-89B6DBA11045}" type="pres">
      <dgm:prSet presAssocID="{F61EBBEA-7E78-4DB4-8679-80D7A698C85A}" presName="spaceRect" presStyleCnt="0"/>
      <dgm:spPr/>
    </dgm:pt>
    <dgm:pt modelId="{D82CD470-37A9-4D52-9858-A76FC5C48AE3}" type="pres">
      <dgm:prSet presAssocID="{F61EBBEA-7E78-4DB4-8679-80D7A698C85A}" presName="textRect" presStyleLbl="revTx" presStyleIdx="0" presStyleCnt="3">
        <dgm:presLayoutVars>
          <dgm:chMax val="1"/>
          <dgm:chPref val="1"/>
        </dgm:presLayoutVars>
      </dgm:prSet>
      <dgm:spPr/>
    </dgm:pt>
    <dgm:pt modelId="{BFF5124B-0937-4745-A80E-0C271AA060CC}" type="pres">
      <dgm:prSet presAssocID="{638C8081-04D6-42F4-A4B1-FC988421B61C}" presName="sibTrans" presStyleLbl="sibTrans2D1" presStyleIdx="0" presStyleCnt="0"/>
      <dgm:spPr/>
    </dgm:pt>
    <dgm:pt modelId="{C4ADA86E-81EE-4A0F-8E60-2BFC4FE2A97F}" type="pres">
      <dgm:prSet presAssocID="{8F959733-5708-4A11-BA03-AD62E482D46B}" presName="compNode" presStyleCnt="0"/>
      <dgm:spPr/>
    </dgm:pt>
    <dgm:pt modelId="{5F6EC62B-A61C-4200-B3A9-A0D6D66EC500}" type="pres">
      <dgm:prSet presAssocID="{8F959733-5708-4A11-BA03-AD62E482D46B}" presName="iconBgRect" presStyleLbl="bgShp" presStyleIdx="1" presStyleCnt="3"/>
      <dgm:spPr/>
    </dgm:pt>
    <dgm:pt modelId="{5259CA54-3406-4E14-8D71-7505B3B48716}" type="pres">
      <dgm:prSet presAssocID="{8F959733-5708-4A11-BA03-AD62E482D4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C864BB-F97F-47B5-9D7E-5DBC224C7B2F}" type="pres">
      <dgm:prSet presAssocID="{8F959733-5708-4A11-BA03-AD62E482D46B}" presName="spaceRect" presStyleCnt="0"/>
      <dgm:spPr/>
    </dgm:pt>
    <dgm:pt modelId="{E45F2DB3-6648-4808-B5AF-FDABB053740B}" type="pres">
      <dgm:prSet presAssocID="{8F959733-5708-4A11-BA03-AD62E482D46B}" presName="textRect" presStyleLbl="revTx" presStyleIdx="1" presStyleCnt="3">
        <dgm:presLayoutVars>
          <dgm:chMax val="1"/>
          <dgm:chPref val="1"/>
        </dgm:presLayoutVars>
      </dgm:prSet>
      <dgm:spPr/>
    </dgm:pt>
    <dgm:pt modelId="{E56AD747-8EF8-4977-9602-843A39933490}" type="pres">
      <dgm:prSet presAssocID="{732BD744-E19A-492D-A5A4-4F83E9157404}" presName="sibTrans" presStyleLbl="sibTrans2D1" presStyleIdx="0" presStyleCnt="0"/>
      <dgm:spPr/>
    </dgm:pt>
    <dgm:pt modelId="{6F69DAF6-6893-42D9-940F-69F24F3AFE92}" type="pres">
      <dgm:prSet presAssocID="{B6CE04D9-7AF6-460B-89A4-935BDE4D83C0}" presName="compNode" presStyleCnt="0"/>
      <dgm:spPr/>
    </dgm:pt>
    <dgm:pt modelId="{111C7A41-000E-4468-A9DF-C14989CA2598}" type="pres">
      <dgm:prSet presAssocID="{B6CE04D9-7AF6-460B-89A4-935BDE4D83C0}" presName="iconBgRect" presStyleLbl="bgShp" presStyleIdx="2" presStyleCnt="3" custLinFactNeighborX="-55444" custLinFactNeighborY="23099"/>
      <dgm:spPr/>
    </dgm:pt>
    <dgm:pt modelId="{49F3731D-D092-4AF1-B6F4-86033D1096AD}" type="pres">
      <dgm:prSet presAssocID="{B6CE04D9-7AF6-460B-89A4-935BDE4D83C0}" presName="iconRect" presStyleLbl="node1" presStyleIdx="2" presStyleCnt="3" custScaleY="92832" custLinFactNeighborX="-88579" custLinFactNeighborY="387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DAAD380-B85A-4F8F-8DD2-1002DE5112B6}" type="pres">
      <dgm:prSet presAssocID="{B6CE04D9-7AF6-460B-89A4-935BDE4D83C0}" presName="spaceRect" presStyleCnt="0"/>
      <dgm:spPr/>
    </dgm:pt>
    <dgm:pt modelId="{11A4E379-4C8D-4BEC-837C-2E6369829AAB}" type="pres">
      <dgm:prSet presAssocID="{B6CE04D9-7AF6-460B-89A4-935BDE4D83C0}" presName="textRect" presStyleLbl="revTx" presStyleIdx="2" presStyleCnt="3" custScaleX="254593" custLinFactNeighborX="56330" custLinFactNeighborY="38532">
        <dgm:presLayoutVars>
          <dgm:chMax val="1"/>
          <dgm:chPref val="1"/>
        </dgm:presLayoutVars>
      </dgm:prSet>
      <dgm:spPr/>
    </dgm:pt>
  </dgm:ptLst>
  <dgm:cxnLst>
    <dgm:cxn modelId="{90F06E0A-A390-4C04-A649-26E28C2131B1}" type="presOf" srcId="{846D4523-52CE-4D4D-977B-CD9DFC36E57E}" destId="{37571C38-A702-4C49-847D-D577B9794944}" srcOrd="0" destOrd="0" presId="urn:microsoft.com/office/officeart/2018/2/layout/IconCircleList"/>
    <dgm:cxn modelId="{0B20040E-B8C0-414B-A04E-AB1A1DBBC8E5}" srcId="{846D4523-52CE-4D4D-977B-CD9DFC36E57E}" destId="{8F959733-5708-4A11-BA03-AD62E482D46B}" srcOrd="1" destOrd="0" parTransId="{E2640BD2-72C6-468E-93BE-35858D6D4449}" sibTransId="{732BD744-E19A-492D-A5A4-4F83E9157404}"/>
    <dgm:cxn modelId="{AAD79618-1D18-4D01-BB6B-A6A904065D88}" srcId="{846D4523-52CE-4D4D-977B-CD9DFC36E57E}" destId="{B6CE04D9-7AF6-460B-89A4-935BDE4D83C0}" srcOrd="2" destOrd="0" parTransId="{B1A7A213-3C9F-47EA-8311-1BCA2FB5DE1D}" sibTransId="{B37B2067-3E55-46A9-B222-9326E365B3AA}"/>
    <dgm:cxn modelId="{3C8F7222-21DF-41BA-8A00-46EC7C3752CB}" type="presOf" srcId="{B6CE04D9-7AF6-460B-89A4-935BDE4D83C0}" destId="{11A4E379-4C8D-4BEC-837C-2E6369829AAB}" srcOrd="0" destOrd="0" presId="urn:microsoft.com/office/officeart/2018/2/layout/IconCircleList"/>
    <dgm:cxn modelId="{13194A50-D962-4EF9-B164-65BDB450C526}" type="presOf" srcId="{8F959733-5708-4A11-BA03-AD62E482D46B}" destId="{E45F2DB3-6648-4808-B5AF-FDABB053740B}" srcOrd="0" destOrd="0" presId="urn:microsoft.com/office/officeart/2018/2/layout/IconCircleList"/>
    <dgm:cxn modelId="{58CF3373-69B5-4334-A285-A548ECBD2BA0}" type="presOf" srcId="{F61EBBEA-7E78-4DB4-8679-80D7A698C85A}" destId="{D82CD470-37A9-4D52-9858-A76FC5C48AE3}" srcOrd="0" destOrd="0" presId="urn:microsoft.com/office/officeart/2018/2/layout/IconCircleList"/>
    <dgm:cxn modelId="{ABF7407C-B744-4C9A-9C24-7DC7D9290A48}" type="presOf" srcId="{732BD744-E19A-492D-A5A4-4F83E9157404}" destId="{E56AD747-8EF8-4977-9602-843A39933490}" srcOrd="0" destOrd="0" presId="urn:microsoft.com/office/officeart/2018/2/layout/IconCircleList"/>
    <dgm:cxn modelId="{77D703A0-8A29-4BE4-99CD-B3F29F3E6E03}" type="presOf" srcId="{638C8081-04D6-42F4-A4B1-FC988421B61C}" destId="{BFF5124B-0937-4745-A80E-0C271AA060CC}" srcOrd="0" destOrd="0" presId="urn:microsoft.com/office/officeart/2018/2/layout/IconCircleList"/>
    <dgm:cxn modelId="{E7E979F1-D2B8-4D0A-917A-705A55E799F5}" srcId="{846D4523-52CE-4D4D-977B-CD9DFC36E57E}" destId="{F61EBBEA-7E78-4DB4-8679-80D7A698C85A}" srcOrd="0" destOrd="0" parTransId="{B1DD264E-EC8D-4D74-8F0B-6309D69C0C32}" sibTransId="{638C8081-04D6-42F4-A4B1-FC988421B61C}"/>
    <dgm:cxn modelId="{1F17CBF2-B66B-4124-8434-7853B05ABCCC}" type="presParOf" srcId="{37571C38-A702-4C49-847D-D577B9794944}" destId="{54761834-0AE8-4B4B-B0CD-4C8C5BDD6596}" srcOrd="0" destOrd="0" presId="urn:microsoft.com/office/officeart/2018/2/layout/IconCircleList"/>
    <dgm:cxn modelId="{7D262F15-1662-4AD6-9705-6B4F9D490893}" type="presParOf" srcId="{54761834-0AE8-4B4B-B0CD-4C8C5BDD6596}" destId="{8E5E9E1D-75F8-433B-BEBD-7CC0B97E4C5F}" srcOrd="0" destOrd="0" presId="urn:microsoft.com/office/officeart/2018/2/layout/IconCircleList"/>
    <dgm:cxn modelId="{984C5084-2E8B-4F9A-A1F6-6D73012BEF31}" type="presParOf" srcId="{8E5E9E1D-75F8-433B-BEBD-7CC0B97E4C5F}" destId="{B656457F-5045-4B05-882E-6B9EFF369E3D}" srcOrd="0" destOrd="0" presId="urn:microsoft.com/office/officeart/2018/2/layout/IconCircleList"/>
    <dgm:cxn modelId="{1C5AF2B2-7B25-46EB-A999-1B82311BEAB8}" type="presParOf" srcId="{8E5E9E1D-75F8-433B-BEBD-7CC0B97E4C5F}" destId="{F79D1C6A-5FBF-4E28-8AD2-C24A93DF5342}" srcOrd="1" destOrd="0" presId="urn:microsoft.com/office/officeart/2018/2/layout/IconCircleList"/>
    <dgm:cxn modelId="{A36A3EF7-2E61-4393-B38B-FCFF574B0F6B}" type="presParOf" srcId="{8E5E9E1D-75F8-433B-BEBD-7CC0B97E4C5F}" destId="{21F533E3-ECBE-485B-BC73-89B6DBA11045}" srcOrd="2" destOrd="0" presId="urn:microsoft.com/office/officeart/2018/2/layout/IconCircleList"/>
    <dgm:cxn modelId="{82308B53-4154-41F3-9B55-C1B0BE8C30EA}" type="presParOf" srcId="{8E5E9E1D-75F8-433B-BEBD-7CC0B97E4C5F}" destId="{D82CD470-37A9-4D52-9858-A76FC5C48AE3}" srcOrd="3" destOrd="0" presId="urn:microsoft.com/office/officeart/2018/2/layout/IconCircleList"/>
    <dgm:cxn modelId="{8A548B38-4E84-478E-A48D-49FE93372760}" type="presParOf" srcId="{54761834-0AE8-4B4B-B0CD-4C8C5BDD6596}" destId="{BFF5124B-0937-4745-A80E-0C271AA060CC}" srcOrd="1" destOrd="0" presId="urn:microsoft.com/office/officeart/2018/2/layout/IconCircleList"/>
    <dgm:cxn modelId="{AA22D01C-2B2B-401E-889D-B08D1AB80860}" type="presParOf" srcId="{54761834-0AE8-4B4B-B0CD-4C8C5BDD6596}" destId="{C4ADA86E-81EE-4A0F-8E60-2BFC4FE2A97F}" srcOrd="2" destOrd="0" presId="urn:microsoft.com/office/officeart/2018/2/layout/IconCircleList"/>
    <dgm:cxn modelId="{EBE858A7-6215-413F-BAC0-41F30412E19F}" type="presParOf" srcId="{C4ADA86E-81EE-4A0F-8E60-2BFC4FE2A97F}" destId="{5F6EC62B-A61C-4200-B3A9-A0D6D66EC500}" srcOrd="0" destOrd="0" presId="urn:microsoft.com/office/officeart/2018/2/layout/IconCircleList"/>
    <dgm:cxn modelId="{BAFC0CF6-537D-49A2-A54A-13F8539FF635}" type="presParOf" srcId="{C4ADA86E-81EE-4A0F-8E60-2BFC4FE2A97F}" destId="{5259CA54-3406-4E14-8D71-7505B3B48716}" srcOrd="1" destOrd="0" presId="urn:microsoft.com/office/officeart/2018/2/layout/IconCircleList"/>
    <dgm:cxn modelId="{1059D22F-3FAE-46AE-BC85-C8F3C550E914}" type="presParOf" srcId="{C4ADA86E-81EE-4A0F-8E60-2BFC4FE2A97F}" destId="{A4C864BB-F97F-47B5-9D7E-5DBC224C7B2F}" srcOrd="2" destOrd="0" presId="urn:microsoft.com/office/officeart/2018/2/layout/IconCircleList"/>
    <dgm:cxn modelId="{2A503275-CBF7-48F0-88C7-235DABBC2AB8}" type="presParOf" srcId="{C4ADA86E-81EE-4A0F-8E60-2BFC4FE2A97F}" destId="{E45F2DB3-6648-4808-B5AF-FDABB053740B}" srcOrd="3" destOrd="0" presId="urn:microsoft.com/office/officeart/2018/2/layout/IconCircleList"/>
    <dgm:cxn modelId="{4057094A-1821-44ED-99D7-01455814DA87}" type="presParOf" srcId="{54761834-0AE8-4B4B-B0CD-4C8C5BDD6596}" destId="{E56AD747-8EF8-4977-9602-843A39933490}" srcOrd="3" destOrd="0" presId="urn:microsoft.com/office/officeart/2018/2/layout/IconCircleList"/>
    <dgm:cxn modelId="{A752B798-7014-49EF-B593-50A4436700E6}" type="presParOf" srcId="{54761834-0AE8-4B4B-B0CD-4C8C5BDD6596}" destId="{6F69DAF6-6893-42D9-940F-69F24F3AFE92}" srcOrd="4" destOrd="0" presId="urn:microsoft.com/office/officeart/2018/2/layout/IconCircleList"/>
    <dgm:cxn modelId="{A593AE18-9EA9-46B4-9A58-9A9D259FF267}" type="presParOf" srcId="{6F69DAF6-6893-42D9-940F-69F24F3AFE92}" destId="{111C7A41-000E-4468-A9DF-C14989CA2598}" srcOrd="0" destOrd="0" presId="urn:microsoft.com/office/officeart/2018/2/layout/IconCircleList"/>
    <dgm:cxn modelId="{FECD3CE2-D516-473F-BA67-599CFAC907D8}" type="presParOf" srcId="{6F69DAF6-6893-42D9-940F-69F24F3AFE92}" destId="{49F3731D-D092-4AF1-B6F4-86033D1096AD}" srcOrd="1" destOrd="0" presId="urn:microsoft.com/office/officeart/2018/2/layout/IconCircleList"/>
    <dgm:cxn modelId="{5DE0D0BB-D79E-4D33-99EA-83B4B71236C7}" type="presParOf" srcId="{6F69DAF6-6893-42D9-940F-69F24F3AFE92}" destId="{ADAAD380-B85A-4F8F-8DD2-1002DE5112B6}" srcOrd="2" destOrd="0" presId="urn:microsoft.com/office/officeart/2018/2/layout/IconCircleList"/>
    <dgm:cxn modelId="{10611336-A8E4-4100-A845-9FDB5F291795}" type="presParOf" srcId="{6F69DAF6-6893-42D9-940F-69F24F3AFE92}" destId="{11A4E379-4C8D-4BEC-837C-2E6369829A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B1187-3628-43EA-9386-802F69F57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489BC6-4D25-48E4-9C00-44492E292283}">
      <dgm:prSet/>
      <dgm:spPr/>
      <dgm:t>
        <a:bodyPr/>
        <a:lstStyle/>
        <a:p>
          <a:r>
            <a:rPr lang="es-MX"/>
            <a:t>Por sus siglas en inglés </a:t>
          </a:r>
          <a:r>
            <a:rPr lang="es-MX" b="1"/>
            <a:t>Software Development Life Cycle</a:t>
          </a:r>
          <a:endParaRPr lang="en-US"/>
        </a:p>
      </dgm:t>
    </dgm:pt>
    <dgm:pt modelId="{A2A6761F-63CA-4655-9579-172691D89D86}" type="parTrans" cxnId="{28B4EE4B-163F-4C30-BF6D-A6775F3848AE}">
      <dgm:prSet/>
      <dgm:spPr/>
      <dgm:t>
        <a:bodyPr/>
        <a:lstStyle/>
        <a:p>
          <a:endParaRPr lang="en-US"/>
        </a:p>
      </dgm:t>
    </dgm:pt>
    <dgm:pt modelId="{F46AF86A-CAF5-4380-9C13-80E8629611EE}" type="sibTrans" cxnId="{28B4EE4B-163F-4C30-BF6D-A6775F3848AE}">
      <dgm:prSet/>
      <dgm:spPr/>
      <dgm:t>
        <a:bodyPr/>
        <a:lstStyle/>
        <a:p>
          <a:endParaRPr lang="en-US"/>
        </a:p>
      </dgm:t>
    </dgm:pt>
    <dgm:pt modelId="{3DC406E9-1DF5-49A3-B437-A6EAADD107E9}">
      <dgm:prSet/>
      <dgm:spPr/>
      <dgm:t>
        <a:bodyPr/>
        <a:lstStyle/>
        <a:p>
          <a:r>
            <a:rPr lang="es-MX"/>
            <a:t>Es un proceso usado por la industria del software para diseñar, desarrollar y probar software de la más alta calidad.</a:t>
          </a:r>
          <a:endParaRPr lang="en-US"/>
        </a:p>
      </dgm:t>
    </dgm:pt>
    <dgm:pt modelId="{8A0C9244-8B1A-4C19-A1D8-D5C14EE5AE99}" type="parTrans" cxnId="{4BB725CB-7CE7-4727-A03B-C9E71EB760CE}">
      <dgm:prSet/>
      <dgm:spPr/>
      <dgm:t>
        <a:bodyPr/>
        <a:lstStyle/>
        <a:p>
          <a:endParaRPr lang="en-US"/>
        </a:p>
      </dgm:t>
    </dgm:pt>
    <dgm:pt modelId="{73579875-0614-44E0-80E4-72D5E1529916}" type="sibTrans" cxnId="{4BB725CB-7CE7-4727-A03B-C9E71EB760CE}">
      <dgm:prSet/>
      <dgm:spPr/>
      <dgm:t>
        <a:bodyPr/>
        <a:lstStyle/>
        <a:p>
          <a:endParaRPr lang="en-US"/>
        </a:p>
      </dgm:t>
    </dgm:pt>
    <dgm:pt modelId="{A49B082C-B974-4755-8B67-B1CDE9C8CB75}" type="pres">
      <dgm:prSet presAssocID="{6D3B1187-3628-43EA-9386-802F69F57060}" presName="root" presStyleCnt="0">
        <dgm:presLayoutVars>
          <dgm:dir/>
          <dgm:resizeHandles val="exact"/>
        </dgm:presLayoutVars>
      </dgm:prSet>
      <dgm:spPr/>
    </dgm:pt>
    <dgm:pt modelId="{2D18FFB4-DD17-44CE-8D58-8236FCD50DD9}" type="pres">
      <dgm:prSet presAssocID="{97489BC6-4D25-48E4-9C00-44492E292283}" presName="compNode" presStyleCnt="0"/>
      <dgm:spPr/>
    </dgm:pt>
    <dgm:pt modelId="{AC0A1728-11B3-4494-9C5D-0602E798A4C7}" type="pres">
      <dgm:prSet presAssocID="{97489BC6-4D25-48E4-9C00-44492E292283}" presName="bgRect" presStyleLbl="bgShp" presStyleIdx="0" presStyleCnt="2"/>
      <dgm:spPr/>
    </dgm:pt>
    <dgm:pt modelId="{C914D6E8-6C62-4D91-95E9-4541DF310F35}" type="pres">
      <dgm:prSet presAssocID="{97489BC6-4D25-48E4-9C00-44492E2922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5E90F4-E60A-4D34-B73C-0366406615F4}" type="pres">
      <dgm:prSet presAssocID="{97489BC6-4D25-48E4-9C00-44492E292283}" presName="spaceRect" presStyleCnt="0"/>
      <dgm:spPr/>
    </dgm:pt>
    <dgm:pt modelId="{3C7F9CAD-CF37-43AA-A4EF-21A5FB05AB2B}" type="pres">
      <dgm:prSet presAssocID="{97489BC6-4D25-48E4-9C00-44492E292283}" presName="parTx" presStyleLbl="revTx" presStyleIdx="0" presStyleCnt="2">
        <dgm:presLayoutVars>
          <dgm:chMax val="0"/>
          <dgm:chPref val="0"/>
        </dgm:presLayoutVars>
      </dgm:prSet>
      <dgm:spPr/>
    </dgm:pt>
    <dgm:pt modelId="{360B6F30-C295-448F-B9C8-775B85506E9C}" type="pres">
      <dgm:prSet presAssocID="{F46AF86A-CAF5-4380-9C13-80E8629611EE}" presName="sibTrans" presStyleCnt="0"/>
      <dgm:spPr/>
    </dgm:pt>
    <dgm:pt modelId="{FDC9EE6E-942C-4B70-A38C-C9ED450AF701}" type="pres">
      <dgm:prSet presAssocID="{3DC406E9-1DF5-49A3-B437-A6EAADD107E9}" presName="compNode" presStyleCnt="0"/>
      <dgm:spPr/>
    </dgm:pt>
    <dgm:pt modelId="{A1EA8BBD-CCE3-48AD-B3B8-4B14B3D1F8EA}" type="pres">
      <dgm:prSet presAssocID="{3DC406E9-1DF5-49A3-B437-A6EAADD107E9}" presName="bgRect" presStyleLbl="bgShp" presStyleIdx="1" presStyleCnt="2"/>
      <dgm:spPr/>
    </dgm:pt>
    <dgm:pt modelId="{B4948ADA-F719-43E4-8090-980AA37C71E3}" type="pres">
      <dgm:prSet presAssocID="{3DC406E9-1DF5-49A3-B437-A6EAADD107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BCD527-2457-42A0-8B8E-39217F0F68D8}" type="pres">
      <dgm:prSet presAssocID="{3DC406E9-1DF5-49A3-B437-A6EAADD107E9}" presName="spaceRect" presStyleCnt="0"/>
      <dgm:spPr/>
    </dgm:pt>
    <dgm:pt modelId="{7E2AD498-FC37-42B0-A37C-BAB19B0D23FE}" type="pres">
      <dgm:prSet presAssocID="{3DC406E9-1DF5-49A3-B437-A6EAADD107E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90A221-08C5-476F-9F93-E72F4E1CF0A6}" type="presOf" srcId="{3DC406E9-1DF5-49A3-B437-A6EAADD107E9}" destId="{7E2AD498-FC37-42B0-A37C-BAB19B0D23FE}" srcOrd="0" destOrd="0" presId="urn:microsoft.com/office/officeart/2018/2/layout/IconVerticalSolidList"/>
    <dgm:cxn modelId="{36D3A421-BFC0-44D6-B091-BA6A4BFBF365}" type="presOf" srcId="{6D3B1187-3628-43EA-9386-802F69F57060}" destId="{A49B082C-B974-4755-8B67-B1CDE9C8CB75}" srcOrd="0" destOrd="0" presId="urn:microsoft.com/office/officeart/2018/2/layout/IconVerticalSolidList"/>
    <dgm:cxn modelId="{28B4EE4B-163F-4C30-BF6D-A6775F3848AE}" srcId="{6D3B1187-3628-43EA-9386-802F69F57060}" destId="{97489BC6-4D25-48E4-9C00-44492E292283}" srcOrd="0" destOrd="0" parTransId="{A2A6761F-63CA-4655-9579-172691D89D86}" sibTransId="{F46AF86A-CAF5-4380-9C13-80E8629611EE}"/>
    <dgm:cxn modelId="{4BB725CB-7CE7-4727-A03B-C9E71EB760CE}" srcId="{6D3B1187-3628-43EA-9386-802F69F57060}" destId="{3DC406E9-1DF5-49A3-B437-A6EAADD107E9}" srcOrd="1" destOrd="0" parTransId="{8A0C9244-8B1A-4C19-A1D8-D5C14EE5AE99}" sibTransId="{73579875-0614-44E0-80E4-72D5E1529916}"/>
    <dgm:cxn modelId="{FB90E5F9-FFAA-43B7-8992-C4DDB8432936}" type="presOf" srcId="{97489BC6-4D25-48E4-9C00-44492E292283}" destId="{3C7F9CAD-CF37-43AA-A4EF-21A5FB05AB2B}" srcOrd="0" destOrd="0" presId="urn:microsoft.com/office/officeart/2018/2/layout/IconVerticalSolidList"/>
    <dgm:cxn modelId="{C64C9AAB-A79D-47ED-9990-E06029311889}" type="presParOf" srcId="{A49B082C-B974-4755-8B67-B1CDE9C8CB75}" destId="{2D18FFB4-DD17-44CE-8D58-8236FCD50DD9}" srcOrd="0" destOrd="0" presId="urn:microsoft.com/office/officeart/2018/2/layout/IconVerticalSolidList"/>
    <dgm:cxn modelId="{B9D77808-9628-4DD0-BA4F-F92DB6965670}" type="presParOf" srcId="{2D18FFB4-DD17-44CE-8D58-8236FCD50DD9}" destId="{AC0A1728-11B3-4494-9C5D-0602E798A4C7}" srcOrd="0" destOrd="0" presId="urn:microsoft.com/office/officeart/2018/2/layout/IconVerticalSolidList"/>
    <dgm:cxn modelId="{993E3BE5-1457-42BD-860F-0AE00D85A38A}" type="presParOf" srcId="{2D18FFB4-DD17-44CE-8D58-8236FCD50DD9}" destId="{C914D6E8-6C62-4D91-95E9-4541DF310F35}" srcOrd="1" destOrd="0" presId="urn:microsoft.com/office/officeart/2018/2/layout/IconVerticalSolidList"/>
    <dgm:cxn modelId="{45ED3355-F65A-4C8D-8792-362191EC05CC}" type="presParOf" srcId="{2D18FFB4-DD17-44CE-8D58-8236FCD50DD9}" destId="{775E90F4-E60A-4D34-B73C-0366406615F4}" srcOrd="2" destOrd="0" presId="urn:microsoft.com/office/officeart/2018/2/layout/IconVerticalSolidList"/>
    <dgm:cxn modelId="{2EE10673-A699-4621-9653-EC93102A4354}" type="presParOf" srcId="{2D18FFB4-DD17-44CE-8D58-8236FCD50DD9}" destId="{3C7F9CAD-CF37-43AA-A4EF-21A5FB05AB2B}" srcOrd="3" destOrd="0" presId="urn:microsoft.com/office/officeart/2018/2/layout/IconVerticalSolidList"/>
    <dgm:cxn modelId="{6F3D7C84-C5A5-4D6F-98FD-8F924BED47E2}" type="presParOf" srcId="{A49B082C-B974-4755-8B67-B1CDE9C8CB75}" destId="{360B6F30-C295-448F-B9C8-775B85506E9C}" srcOrd="1" destOrd="0" presId="urn:microsoft.com/office/officeart/2018/2/layout/IconVerticalSolidList"/>
    <dgm:cxn modelId="{2F82E70B-BAAA-4578-9031-D4FDA45D1F1C}" type="presParOf" srcId="{A49B082C-B974-4755-8B67-B1CDE9C8CB75}" destId="{FDC9EE6E-942C-4B70-A38C-C9ED450AF701}" srcOrd="2" destOrd="0" presId="urn:microsoft.com/office/officeart/2018/2/layout/IconVerticalSolidList"/>
    <dgm:cxn modelId="{0F147E59-4D5A-4CEC-84F3-956E341BDFAD}" type="presParOf" srcId="{FDC9EE6E-942C-4B70-A38C-C9ED450AF701}" destId="{A1EA8BBD-CCE3-48AD-B3B8-4B14B3D1F8EA}" srcOrd="0" destOrd="0" presId="urn:microsoft.com/office/officeart/2018/2/layout/IconVerticalSolidList"/>
    <dgm:cxn modelId="{2BE54511-818D-4117-9FBC-8DF5EA014E81}" type="presParOf" srcId="{FDC9EE6E-942C-4B70-A38C-C9ED450AF701}" destId="{B4948ADA-F719-43E4-8090-980AA37C71E3}" srcOrd="1" destOrd="0" presId="urn:microsoft.com/office/officeart/2018/2/layout/IconVerticalSolidList"/>
    <dgm:cxn modelId="{6F6BCABB-7A5E-4829-9069-12E4BE2652BC}" type="presParOf" srcId="{FDC9EE6E-942C-4B70-A38C-C9ED450AF701}" destId="{BCBCD527-2457-42A0-8B8E-39217F0F68D8}" srcOrd="2" destOrd="0" presId="urn:microsoft.com/office/officeart/2018/2/layout/IconVerticalSolidList"/>
    <dgm:cxn modelId="{B4E62A0D-31BF-4851-BE7E-DDF37AE54EAE}" type="presParOf" srcId="{FDC9EE6E-942C-4B70-A38C-C9ED450AF701}" destId="{7E2AD498-FC37-42B0-A37C-BAB19B0D23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62FC66-B926-4E8C-88DE-81CCC13C27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F40A64-00D8-44D7-8C28-2A26D2CD3279}">
      <dgm:prSet/>
      <dgm:spPr/>
      <dgm:t>
        <a:bodyPr/>
        <a:lstStyle/>
        <a:p>
          <a:r>
            <a:rPr lang="es-MX"/>
            <a:t>Componentes – Pruebas unitarias</a:t>
          </a:r>
          <a:endParaRPr lang="en-US"/>
        </a:p>
      </dgm:t>
    </dgm:pt>
    <dgm:pt modelId="{0FFDE9F1-4792-485A-96A6-5C66224638B0}" type="parTrans" cxnId="{8B422121-F918-4515-B02B-53446D8EFCE3}">
      <dgm:prSet/>
      <dgm:spPr/>
      <dgm:t>
        <a:bodyPr/>
        <a:lstStyle/>
        <a:p>
          <a:endParaRPr lang="en-US"/>
        </a:p>
      </dgm:t>
    </dgm:pt>
    <dgm:pt modelId="{705B0F81-2BC0-4067-B876-7409E628A33D}" type="sibTrans" cxnId="{8B422121-F918-4515-B02B-53446D8EFCE3}">
      <dgm:prSet/>
      <dgm:spPr/>
      <dgm:t>
        <a:bodyPr/>
        <a:lstStyle/>
        <a:p>
          <a:endParaRPr lang="en-US"/>
        </a:p>
      </dgm:t>
    </dgm:pt>
    <dgm:pt modelId="{44CD5AC5-2030-455B-ADF5-A6A0EE211792}">
      <dgm:prSet/>
      <dgm:spPr/>
      <dgm:t>
        <a:bodyPr/>
        <a:lstStyle/>
        <a:p>
          <a:r>
            <a:rPr lang="es-MX"/>
            <a:t>Integración de componentes – Pruebas de integración</a:t>
          </a:r>
          <a:endParaRPr lang="en-US"/>
        </a:p>
      </dgm:t>
    </dgm:pt>
    <dgm:pt modelId="{06CCD5BF-89BF-4A50-88AD-56216EB1E761}" type="parTrans" cxnId="{EC9A4010-265D-4074-A214-74D29079086C}">
      <dgm:prSet/>
      <dgm:spPr/>
      <dgm:t>
        <a:bodyPr/>
        <a:lstStyle/>
        <a:p>
          <a:endParaRPr lang="en-US"/>
        </a:p>
      </dgm:t>
    </dgm:pt>
    <dgm:pt modelId="{044F40B6-6B54-4885-BF0A-BF3E47A908D0}" type="sibTrans" cxnId="{EC9A4010-265D-4074-A214-74D29079086C}">
      <dgm:prSet/>
      <dgm:spPr/>
      <dgm:t>
        <a:bodyPr/>
        <a:lstStyle/>
        <a:p>
          <a:endParaRPr lang="en-US"/>
        </a:p>
      </dgm:t>
    </dgm:pt>
    <dgm:pt modelId="{F6D1DAB1-77CA-47FB-8FB9-0E45B054D9F0}">
      <dgm:prSet/>
      <dgm:spPr/>
      <dgm:t>
        <a:bodyPr/>
        <a:lstStyle/>
        <a:p>
          <a:r>
            <a:rPr lang="es-MX"/>
            <a:t>De Sistema – Pruebas que se le hace al sistema</a:t>
          </a:r>
          <a:endParaRPr lang="en-US"/>
        </a:p>
      </dgm:t>
    </dgm:pt>
    <dgm:pt modelId="{E8B26B55-C0D4-4444-AB13-7AFE68459737}" type="parTrans" cxnId="{C8179125-EE3B-4BFB-B7E7-9F0537CB4B16}">
      <dgm:prSet/>
      <dgm:spPr/>
      <dgm:t>
        <a:bodyPr/>
        <a:lstStyle/>
        <a:p>
          <a:endParaRPr lang="en-US"/>
        </a:p>
      </dgm:t>
    </dgm:pt>
    <dgm:pt modelId="{0E05D883-3397-4DDC-ABA4-E53673553DBA}" type="sibTrans" cxnId="{C8179125-EE3B-4BFB-B7E7-9F0537CB4B16}">
      <dgm:prSet/>
      <dgm:spPr/>
      <dgm:t>
        <a:bodyPr/>
        <a:lstStyle/>
        <a:p>
          <a:endParaRPr lang="en-US"/>
        </a:p>
      </dgm:t>
    </dgm:pt>
    <dgm:pt modelId="{34E22B48-E694-49E8-B671-97457650F10D}">
      <dgm:prSet/>
      <dgm:spPr/>
      <dgm:t>
        <a:bodyPr/>
        <a:lstStyle/>
        <a:p>
          <a:r>
            <a:rPr lang="es-MX"/>
            <a:t>Integración del sistema – Pruebas del sistema en diferentes entornos y servicios</a:t>
          </a:r>
          <a:endParaRPr lang="en-US"/>
        </a:p>
      </dgm:t>
    </dgm:pt>
    <dgm:pt modelId="{9370A8E2-09F2-474E-81DC-8EDDA81558BA}" type="parTrans" cxnId="{9C339604-1158-4AA5-B6BC-99EF0722695E}">
      <dgm:prSet/>
      <dgm:spPr/>
      <dgm:t>
        <a:bodyPr/>
        <a:lstStyle/>
        <a:p>
          <a:endParaRPr lang="en-US"/>
        </a:p>
      </dgm:t>
    </dgm:pt>
    <dgm:pt modelId="{E1582EB5-5A44-4E3D-9BC4-36B04AB133DB}" type="sibTrans" cxnId="{9C339604-1158-4AA5-B6BC-99EF0722695E}">
      <dgm:prSet/>
      <dgm:spPr/>
      <dgm:t>
        <a:bodyPr/>
        <a:lstStyle/>
        <a:p>
          <a:endParaRPr lang="en-US"/>
        </a:p>
      </dgm:t>
    </dgm:pt>
    <dgm:pt modelId="{B6354D0A-8C38-4299-B2B0-E0FB685F7E78}">
      <dgm:prSet/>
      <dgm:spPr/>
      <dgm:t>
        <a:bodyPr/>
        <a:lstStyle/>
        <a:p>
          <a:r>
            <a:rPr lang="es-MX" dirty="0"/>
            <a:t>Aceptación – Valida y demuestra que el sistema cumple las necesidades del negocio</a:t>
          </a:r>
          <a:endParaRPr lang="en-US" dirty="0"/>
        </a:p>
      </dgm:t>
    </dgm:pt>
    <dgm:pt modelId="{97DAC999-3521-4C66-8826-CAC73745D542}" type="parTrans" cxnId="{D8978D09-AC31-4B91-A5E2-ED41011B303F}">
      <dgm:prSet/>
      <dgm:spPr/>
      <dgm:t>
        <a:bodyPr/>
        <a:lstStyle/>
        <a:p>
          <a:endParaRPr lang="en-US"/>
        </a:p>
      </dgm:t>
    </dgm:pt>
    <dgm:pt modelId="{51CE96E4-E005-43AD-BCB2-E5664E9581AC}" type="sibTrans" cxnId="{D8978D09-AC31-4B91-A5E2-ED41011B303F}">
      <dgm:prSet/>
      <dgm:spPr/>
      <dgm:t>
        <a:bodyPr/>
        <a:lstStyle/>
        <a:p>
          <a:endParaRPr lang="en-US"/>
        </a:p>
      </dgm:t>
    </dgm:pt>
    <dgm:pt modelId="{5BCCEEDC-C714-499C-827D-0B5D38CA9C98}" type="pres">
      <dgm:prSet presAssocID="{6A62FC66-B926-4E8C-88DE-81CCC13C27DC}" presName="root" presStyleCnt="0">
        <dgm:presLayoutVars>
          <dgm:dir/>
          <dgm:resizeHandles val="exact"/>
        </dgm:presLayoutVars>
      </dgm:prSet>
      <dgm:spPr/>
    </dgm:pt>
    <dgm:pt modelId="{A015DFB0-5CDA-4337-955C-9BBE8B6A5486}" type="pres">
      <dgm:prSet presAssocID="{67F40A64-00D8-44D7-8C28-2A26D2CD3279}" presName="compNode" presStyleCnt="0"/>
      <dgm:spPr/>
    </dgm:pt>
    <dgm:pt modelId="{9785BC3A-E9D2-4364-917E-E5ABDA1E747C}" type="pres">
      <dgm:prSet presAssocID="{67F40A64-00D8-44D7-8C28-2A26D2CD3279}" presName="bgRect" presStyleLbl="bgShp" presStyleIdx="0" presStyleCnt="5"/>
      <dgm:spPr/>
    </dgm:pt>
    <dgm:pt modelId="{0AD60282-553C-4E94-A189-030B9420CD53}" type="pres">
      <dgm:prSet presAssocID="{67F40A64-00D8-44D7-8C28-2A26D2CD32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BA1B9AA-1587-4C9B-875B-E9BA7C8680A1}" type="pres">
      <dgm:prSet presAssocID="{67F40A64-00D8-44D7-8C28-2A26D2CD3279}" presName="spaceRect" presStyleCnt="0"/>
      <dgm:spPr/>
    </dgm:pt>
    <dgm:pt modelId="{4D689846-4548-4317-AE48-4ADD723E51A1}" type="pres">
      <dgm:prSet presAssocID="{67F40A64-00D8-44D7-8C28-2A26D2CD3279}" presName="parTx" presStyleLbl="revTx" presStyleIdx="0" presStyleCnt="5">
        <dgm:presLayoutVars>
          <dgm:chMax val="0"/>
          <dgm:chPref val="0"/>
        </dgm:presLayoutVars>
      </dgm:prSet>
      <dgm:spPr/>
    </dgm:pt>
    <dgm:pt modelId="{5DA2FEEF-4F1B-4AF9-A169-1A36AE2BC691}" type="pres">
      <dgm:prSet presAssocID="{705B0F81-2BC0-4067-B876-7409E628A33D}" presName="sibTrans" presStyleCnt="0"/>
      <dgm:spPr/>
    </dgm:pt>
    <dgm:pt modelId="{5204E68E-D68C-4047-8E8E-7E45703F04FC}" type="pres">
      <dgm:prSet presAssocID="{44CD5AC5-2030-455B-ADF5-A6A0EE211792}" presName="compNode" presStyleCnt="0"/>
      <dgm:spPr/>
    </dgm:pt>
    <dgm:pt modelId="{1B6AA611-E2AA-4C1F-A3CE-5FC2BC0545D8}" type="pres">
      <dgm:prSet presAssocID="{44CD5AC5-2030-455B-ADF5-A6A0EE211792}" presName="bgRect" presStyleLbl="bgShp" presStyleIdx="1" presStyleCnt="5"/>
      <dgm:spPr/>
    </dgm:pt>
    <dgm:pt modelId="{FCB919BF-C9E6-4C69-AE10-558D35E29E7B}" type="pres">
      <dgm:prSet presAssocID="{44CD5AC5-2030-455B-ADF5-A6A0EE2117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5F59D0-35BF-4A06-9921-599FD5A63EF0}" type="pres">
      <dgm:prSet presAssocID="{44CD5AC5-2030-455B-ADF5-A6A0EE211792}" presName="spaceRect" presStyleCnt="0"/>
      <dgm:spPr/>
    </dgm:pt>
    <dgm:pt modelId="{B6465D31-749F-4010-816C-78F722B26100}" type="pres">
      <dgm:prSet presAssocID="{44CD5AC5-2030-455B-ADF5-A6A0EE211792}" presName="parTx" presStyleLbl="revTx" presStyleIdx="1" presStyleCnt="5">
        <dgm:presLayoutVars>
          <dgm:chMax val="0"/>
          <dgm:chPref val="0"/>
        </dgm:presLayoutVars>
      </dgm:prSet>
      <dgm:spPr/>
    </dgm:pt>
    <dgm:pt modelId="{DB23AED8-BE82-4EB2-9525-EAC25A131FE1}" type="pres">
      <dgm:prSet presAssocID="{044F40B6-6B54-4885-BF0A-BF3E47A908D0}" presName="sibTrans" presStyleCnt="0"/>
      <dgm:spPr/>
    </dgm:pt>
    <dgm:pt modelId="{748B04E6-7A8E-4C09-BF66-07185A5A391B}" type="pres">
      <dgm:prSet presAssocID="{F6D1DAB1-77CA-47FB-8FB9-0E45B054D9F0}" presName="compNode" presStyleCnt="0"/>
      <dgm:spPr/>
    </dgm:pt>
    <dgm:pt modelId="{135DA8E6-B0E4-42B5-9938-1AE04A9B93F7}" type="pres">
      <dgm:prSet presAssocID="{F6D1DAB1-77CA-47FB-8FB9-0E45B054D9F0}" presName="bgRect" presStyleLbl="bgShp" presStyleIdx="2" presStyleCnt="5"/>
      <dgm:spPr/>
    </dgm:pt>
    <dgm:pt modelId="{B3557107-1185-4D94-87D0-EAC4A33F8149}" type="pres">
      <dgm:prSet presAssocID="{F6D1DAB1-77CA-47FB-8FB9-0E45B054D9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58742CC-F45E-451E-9131-2EF2BFF9F089}" type="pres">
      <dgm:prSet presAssocID="{F6D1DAB1-77CA-47FB-8FB9-0E45B054D9F0}" presName="spaceRect" presStyleCnt="0"/>
      <dgm:spPr/>
    </dgm:pt>
    <dgm:pt modelId="{F148F5A3-B00F-4002-96C8-4EFFBE0186A1}" type="pres">
      <dgm:prSet presAssocID="{F6D1DAB1-77CA-47FB-8FB9-0E45B054D9F0}" presName="parTx" presStyleLbl="revTx" presStyleIdx="2" presStyleCnt="5">
        <dgm:presLayoutVars>
          <dgm:chMax val="0"/>
          <dgm:chPref val="0"/>
        </dgm:presLayoutVars>
      </dgm:prSet>
      <dgm:spPr/>
    </dgm:pt>
    <dgm:pt modelId="{0E3D8150-276E-4B68-97CD-5F109977F8F9}" type="pres">
      <dgm:prSet presAssocID="{0E05D883-3397-4DDC-ABA4-E53673553DBA}" presName="sibTrans" presStyleCnt="0"/>
      <dgm:spPr/>
    </dgm:pt>
    <dgm:pt modelId="{9E7B0830-C0C9-4094-BB4C-7A2A4046F7D6}" type="pres">
      <dgm:prSet presAssocID="{34E22B48-E694-49E8-B671-97457650F10D}" presName="compNode" presStyleCnt="0"/>
      <dgm:spPr/>
    </dgm:pt>
    <dgm:pt modelId="{1795F363-472B-43E7-B7F1-6F7BBCADC2BF}" type="pres">
      <dgm:prSet presAssocID="{34E22B48-E694-49E8-B671-97457650F10D}" presName="bgRect" presStyleLbl="bgShp" presStyleIdx="3" presStyleCnt="5"/>
      <dgm:spPr/>
    </dgm:pt>
    <dgm:pt modelId="{6F95E741-5D65-438F-97AF-BBC3BC65E049}" type="pres">
      <dgm:prSet presAssocID="{34E22B48-E694-49E8-B671-97457650F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EAF9AE-9627-480C-ABD5-9730EC81805C}" type="pres">
      <dgm:prSet presAssocID="{34E22B48-E694-49E8-B671-97457650F10D}" presName="spaceRect" presStyleCnt="0"/>
      <dgm:spPr/>
    </dgm:pt>
    <dgm:pt modelId="{A4333366-F4BF-4285-BBCD-C90C3BDB4642}" type="pres">
      <dgm:prSet presAssocID="{34E22B48-E694-49E8-B671-97457650F10D}" presName="parTx" presStyleLbl="revTx" presStyleIdx="3" presStyleCnt="5">
        <dgm:presLayoutVars>
          <dgm:chMax val="0"/>
          <dgm:chPref val="0"/>
        </dgm:presLayoutVars>
      </dgm:prSet>
      <dgm:spPr/>
    </dgm:pt>
    <dgm:pt modelId="{D705840D-9A4B-4E9C-85ED-A92C9A868CF7}" type="pres">
      <dgm:prSet presAssocID="{E1582EB5-5A44-4E3D-9BC4-36B04AB133DB}" presName="sibTrans" presStyleCnt="0"/>
      <dgm:spPr/>
    </dgm:pt>
    <dgm:pt modelId="{44FE42FE-FB76-4B6E-8D2B-A77BBB0AEB0F}" type="pres">
      <dgm:prSet presAssocID="{B6354D0A-8C38-4299-B2B0-E0FB685F7E78}" presName="compNode" presStyleCnt="0"/>
      <dgm:spPr/>
    </dgm:pt>
    <dgm:pt modelId="{609C25CF-0476-4745-BB05-AFB8CA911402}" type="pres">
      <dgm:prSet presAssocID="{B6354D0A-8C38-4299-B2B0-E0FB685F7E78}" presName="bgRect" presStyleLbl="bgShp" presStyleIdx="4" presStyleCnt="5"/>
      <dgm:spPr/>
    </dgm:pt>
    <dgm:pt modelId="{B3782C1F-7DA1-4AB9-9655-ADA51DE94D18}" type="pres">
      <dgm:prSet presAssocID="{B6354D0A-8C38-4299-B2B0-E0FB685F7E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4C3B40A-6600-49C9-B2C3-88E3EF2B8CCE}" type="pres">
      <dgm:prSet presAssocID="{B6354D0A-8C38-4299-B2B0-E0FB685F7E78}" presName="spaceRect" presStyleCnt="0"/>
      <dgm:spPr/>
    </dgm:pt>
    <dgm:pt modelId="{901D5CD9-3D93-472F-A78E-73D4D8F0AC5F}" type="pres">
      <dgm:prSet presAssocID="{B6354D0A-8C38-4299-B2B0-E0FB685F7E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339604-1158-4AA5-B6BC-99EF0722695E}" srcId="{6A62FC66-B926-4E8C-88DE-81CCC13C27DC}" destId="{34E22B48-E694-49E8-B671-97457650F10D}" srcOrd="3" destOrd="0" parTransId="{9370A8E2-09F2-474E-81DC-8EDDA81558BA}" sibTransId="{E1582EB5-5A44-4E3D-9BC4-36B04AB133DB}"/>
    <dgm:cxn modelId="{F80B2C09-4ADF-4FD1-BAB1-1744D0987013}" type="presOf" srcId="{6A62FC66-B926-4E8C-88DE-81CCC13C27DC}" destId="{5BCCEEDC-C714-499C-827D-0B5D38CA9C98}" srcOrd="0" destOrd="0" presId="urn:microsoft.com/office/officeart/2018/2/layout/IconVerticalSolidList"/>
    <dgm:cxn modelId="{D8978D09-AC31-4B91-A5E2-ED41011B303F}" srcId="{6A62FC66-B926-4E8C-88DE-81CCC13C27DC}" destId="{B6354D0A-8C38-4299-B2B0-E0FB685F7E78}" srcOrd="4" destOrd="0" parTransId="{97DAC999-3521-4C66-8826-CAC73745D542}" sibTransId="{51CE96E4-E005-43AD-BCB2-E5664E9581AC}"/>
    <dgm:cxn modelId="{EC9A4010-265D-4074-A214-74D29079086C}" srcId="{6A62FC66-B926-4E8C-88DE-81CCC13C27DC}" destId="{44CD5AC5-2030-455B-ADF5-A6A0EE211792}" srcOrd="1" destOrd="0" parTransId="{06CCD5BF-89BF-4A50-88AD-56216EB1E761}" sibTransId="{044F40B6-6B54-4885-BF0A-BF3E47A908D0}"/>
    <dgm:cxn modelId="{8B422121-F918-4515-B02B-53446D8EFCE3}" srcId="{6A62FC66-B926-4E8C-88DE-81CCC13C27DC}" destId="{67F40A64-00D8-44D7-8C28-2A26D2CD3279}" srcOrd="0" destOrd="0" parTransId="{0FFDE9F1-4792-485A-96A6-5C66224638B0}" sibTransId="{705B0F81-2BC0-4067-B876-7409E628A33D}"/>
    <dgm:cxn modelId="{C8179125-EE3B-4BFB-B7E7-9F0537CB4B16}" srcId="{6A62FC66-B926-4E8C-88DE-81CCC13C27DC}" destId="{F6D1DAB1-77CA-47FB-8FB9-0E45B054D9F0}" srcOrd="2" destOrd="0" parTransId="{E8B26B55-C0D4-4444-AB13-7AFE68459737}" sibTransId="{0E05D883-3397-4DDC-ABA4-E53673553DBA}"/>
    <dgm:cxn modelId="{7BED4926-75A7-4D98-8937-4665B9DE950F}" type="presOf" srcId="{B6354D0A-8C38-4299-B2B0-E0FB685F7E78}" destId="{901D5CD9-3D93-472F-A78E-73D4D8F0AC5F}" srcOrd="0" destOrd="0" presId="urn:microsoft.com/office/officeart/2018/2/layout/IconVerticalSolidList"/>
    <dgm:cxn modelId="{7092EA53-255B-4F0C-9445-6FFB04731721}" type="presOf" srcId="{F6D1DAB1-77CA-47FB-8FB9-0E45B054D9F0}" destId="{F148F5A3-B00F-4002-96C8-4EFFBE0186A1}" srcOrd="0" destOrd="0" presId="urn:microsoft.com/office/officeart/2018/2/layout/IconVerticalSolidList"/>
    <dgm:cxn modelId="{A059545C-62FC-46A0-B093-6234EB9F6CCE}" type="presOf" srcId="{67F40A64-00D8-44D7-8C28-2A26D2CD3279}" destId="{4D689846-4548-4317-AE48-4ADD723E51A1}" srcOrd="0" destOrd="0" presId="urn:microsoft.com/office/officeart/2018/2/layout/IconVerticalSolidList"/>
    <dgm:cxn modelId="{6EDF9DB1-911B-40AB-913A-3FF0C7470263}" type="presOf" srcId="{34E22B48-E694-49E8-B671-97457650F10D}" destId="{A4333366-F4BF-4285-BBCD-C90C3BDB4642}" srcOrd="0" destOrd="0" presId="urn:microsoft.com/office/officeart/2018/2/layout/IconVerticalSolidList"/>
    <dgm:cxn modelId="{37E5DBDF-A8F1-4037-9D50-08C0425103FD}" type="presOf" srcId="{44CD5AC5-2030-455B-ADF5-A6A0EE211792}" destId="{B6465D31-749F-4010-816C-78F722B26100}" srcOrd="0" destOrd="0" presId="urn:microsoft.com/office/officeart/2018/2/layout/IconVerticalSolidList"/>
    <dgm:cxn modelId="{5FD8B3BE-038E-4822-BBE4-CE9AD89F8554}" type="presParOf" srcId="{5BCCEEDC-C714-499C-827D-0B5D38CA9C98}" destId="{A015DFB0-5CDA-4337-955C-9BBE8B6A5486}" srcOrd="0" destOrd="0" presId="urn:microsoft.com/office/officeart/2018/2/layout/IconVerticalSolidList"/>
    <dgm:cxn modelId="{4852555C-3298-4D1D-81F4-7A6D50710F2E}" type="presParOf" srcId="{A015DFB0-5CDA-4337-955C-9BBE8B6A5486}" destId="{9785BC3A-E9D2-4364-917E-E5ABDA1E747C}" srcOrd="0" destOrd="0" presId="urn:microsoft.com/office/officeart/2018/2/layout/IconVerticalSolidList"/>
    <dgm:cxn modelId="{CE6AC688-D78D-4294-888A-AB220AD9CE52}" type="presParOf" srcId="{A015DFB0-5CDA-4337-955C-9BBE8B6A5486}" destId="{0AD60282-553C-4E94-A189-030B9420CD53}" srcOrd="1" destOrd="0" presId="urn:microsoft.com/office/officeart/2018/2/layout/IconVerticalSolidList"/>
    <dgm:cxn modelId="{2379D951-8B4B-4F59-832C-5B6B43D0242D}" type="presParOf" srcId="{A015DFB0-5CDA-4337-955C-9BBE8B6A5486}" destId="{CBA1B9AA-1587-4C9B-875B-E9BA7C8680A1}" srcOrd="2" destOrd="0" presId="urn:microsoft.com/office/officeart/2018/2/layout/IconVerticalSolidList"/>
    <dgm:cxn modelId="{0EAFC7D6-2A1C-4C31-847F-5F0FE97EC979}" type="presParOf" srcId="{A015DFB0-5CDA-4337-955C-9BBE8B6A5486}" destId="{4D689846-4548-4317-AE48-4ADD723E51A1}" srcOrd="3" destOrd="0" presId="urn:microsoft.com/office/officeart/2018/2/layout/IconVerticalSolidList"/>
    <dgm:cxn modelId="{0292F4E0-5D7C-4C37-8D81-0288C24A8D40}" type="presParOf" srcId="{5BCCEEDC-C714-499C-827D-0B5D38CA9C98}" destId="{5DA2FEEF-4F1B-4AF9-A169-1A36AE2BC691}" srcOrd="1" destOrd="0" presId="urn:microsoft.com/office/officeart/2018/2/layout/IconVerticalSolidList"/>
    <dgm:cxn modelId="{7D872FB9-C387-4DD1-B052-302B22BBEB7C}" type="presParOf" srcId="{5BCCEEDC-C714-499C-827D-0B5D38CA9C98}" destId="{5204E68E-D68C-4047-8E8E-7E45703F04FC}" srcOrd="2" destOrd="0" presId="urn:microsoft.com/office/officeart/2018/2/layout/IconVerticalSolidList"/>
    <dgm:cxn modelId="{614437D5-D55E-49ED-83A8-D51BBB4CB1A8}" type="presParOf" srcId="{5204E68E-D68C-4047-8E8E-7E45703F04FC}" destId="{1B6AA611-E2AA-4C1F-A3CE-5FC2BC0545D8}" srcOrd="0" destOrd="0" presId="urn:microsoft.com/office/officeart/2018/2/layout/IconVerticalSolidList"/>
    <dgm:cxn modelId="{5A5A78BF-61E6-4504-A4A0-8FC507FFDC2E}" type="presParOf" srcId="{5204E68E-D68C-4047-8E8E-7E45703F04FC}" destId="{FCB919BF-C9E6-4C69-AE10-558D35E29E7B}" srcOrd="1" destOrd="0" presId="urn:microsoft.com/office/officeart/2018/2/layout/IconVerticalSolidList"/>
    <dgm:cxn modelId="{5EB9CF52-F292-4A46-A36F-2278C4E52195}" type="presParOf" srcId="{5204E68E-D68C-4047-8E8E-7E45703F04FC}" destId="{935F59D0-35BF-4A06-9921-599FD5A63EF0}" srcOrd="2" destOrd="0" presId="urn:microsoft.com/office/officeart/2018/2/layout/IconVerticalSolidList"/>
    <dgm:cxn modelId="{75CFFFF9-1653-4DC0-85EB-31F99A884367}" type="presParOf" srcId="{5204E68E-D68C-4047-8E8E-7E45703F04FC}" destId="{B6465D31-749F-4010-816C-78F722B26100}" srcOrd="3" destOrd="0" presId="urn:microsoft.com/office/officeart/2018/2/layout/IconVerticalSolidList"/>
    <dgm:cxn modelId="{3802BD6F-725F-45D6-9C32-E4C672617DBD}" type="presParOf" srcId="{5BCCEEDC-C714-499C-827D-0B5D38CA9C98}" destId="{DB23AED8-BE82-4EB2-9525-EAC25A131FE1}" srcOrd="3" destOrd="0" presId="urn:microsoft.com/office/officeart/2018/2/layout/IconVerticalSolidList"/>
    <dgm:cxn modelId="{666D9A68-795C-4C34-8B04-CF7685777979}" type="presParOf" srcId="{5BCCEEDC-C714-499C-827D-0B5D38CA9C98}" destId="{748B04E6-7A8E-4C09-BF66-07185A5A391B}" srcOrd="4" destOrd="0" presId="urn:microsoft.com/office/officeart/2018/2/layout/IconVerticalSolidList"/>
    <dgm:cxn modelId="{34E05578-6C05-4FE9-A85F-BA42439F11A2}" type="presParOf" srcId="{748B04E6-7A8E-4C09-BF66-07185A5A391B}" destId="{135DA8E6-B0E4-42B5-9938-1AE04A9B93F7}" srcOrd="0" destOrd="0" presId="urn:microsoft.com/office/officeart/2018/2/layout/IconVerticalSolidList"/>
    <dgm:cxn modelId="{7565A2FA-3FD5-4F9D-9B8B-A38E7CFDD3E3}" type="presParOf" srcId="{748B04E6-7A8E-4C09-BF66-07185A5A391B}" destId="{B3557107-1185-4D94-87D0-EAC4A33F8149}" srcOrd="1" destOrd="0" presId="urn:microsoft.com/office/officeart/2018/2/layout/IconVerticalSolidList"/>
    <dgm:cxn modelId="{2B2A26B0-5441-4A00-95FC-8BE52EC4E944}" type="presParOf" srcId="{748B04E6-7A8E-4C09-BF66-07185A5A391B}" destId="{A58742CC-F45E-451E-9131-2EF2BFF9F089}" srcOrd="2" destOrd="0" presId="urn:microsoft.com/office/officeart/2018/2/layout/IconVerticalSolidList"/>
    <dgm:cxn modelId="{0AB1AF7B-B593-4439-8AE3-02273A6A184B}" type="presParOf" srcId="{748B04E6-7A8E-4C09-BF66-07185A5A391B}" destId="{F148F5A3-B00F-4002-96C8-4EFFBE0186A1}" srcOrd="3" destOrd="0" presId="urn:microsoft.com/office/officeart/2018/2/layout/IconVerticalSolidList"/>
    <dgm:cxn modelId="{C5A57FD4-3C28-468F-B2C8-04C30C0B1514}" type="presParOf" srcId="{5BCCEEDC-C714-499C-827D-0B5D38CA9C98}" destId="{0E3D8150-276E-4B68-97CD-5F109977F8F9}" srcOrd="5" destOrd="0" presId="urn:microsoft.com/office/officeart/2018/2/layout/IconVerticalSolidList"/>
    <dgm:cxn modelId="{9A914E85-0C5E-48F3-8E35-189F6F2C799F}" type="presParOf" srcId="{5BCCEEDC-C714-499C-827D-0B5D38CA9C98}" destId="{9E7B0830-C0C9-4094-BB4C-7A2A4046F7D6}" srcOrd="6" destOrd="0" presId="urn:microsoft.com/office/officeart/2018/2/layout/IconVerticalSolidList"/>
    <dgm:cxn modelId="{4291A4FA-1D6F-4527-AF2C-2C201846DE66}" type="presParOf" srcId="{9E7B0830-C0C9-4094-BB4C-7A2A4046F7D6}" destId="{1795F363-472B-43E7-B7F1-6F7BBCADC2BF}" srcOrd="0" destOrd="0" presId="urn:microsoft.com/office/officeart/2018/2/layout/IconVerticalSolidList"/>
    <dgm:cxn modelId="{FD80F601-FD09-4B2E-A91E-A8EF37A6A1A5}" type="presParOf" srcId="{9E7B0830-C0C9-4094-BB4C-7A2A4046F7D6}" destId="{6F95E741-5D65-438F-97AF-BBC3BC65E049}" srcOrd="1" destOrd="0" presId="urn:microsoft.com/office/officeart/2018/2/layout/IconVerticalSolidList"/>
    <dgm:cxn modelId="{B5E60C4F-645C-4D20-A89A-E4F838993D3F}" type="presParOf" srcId="{9E7B0830-C0C9-4094-BB4C-7A2A4046F7D6}" destId="{21EAF9AE-9627-480C-ABD5-9730EC81805C}" srcOrd="2" destOrd="0" presId="urn:microsoft.com/office/officeart/2018/2/layout/IconVerticalSolidList"/>
    <dgm:cxn modelId="{F6B47F76-2D27-482A-94F2-D9DC752C20D9}" type="presParOf" srcId="{9E7B0830-C0C9-4094-BB4C-7A2A4046F7D6}" destId="{A4333366-F4BF-4285-BBCD-C90C3BDB4642}" srcOrd="3" destOrd="0" presId="urn:microsoft.com/office/officeart/2018/2/layout/IconVerticalSolidList"/>
    <dgm:cxn modelId="{287417B2-4BB9-4C27-A32B-4E0C8AFAC557}" type="presParOf" srcId="{5BCCEEDC-C714-499C-827D-0B5D38CA9C98}" destId="{D705840D-9A4B-4E9C-85ED-A92C9A868CF7}" srcOrd="7" destOrd="0" presId="urn:microsoft.com/office/officeart/2018/2/layout/IconVerticalSolidList"/>
    <dgm:cxn modelId="{0B60D38B-9C25-4F8B-9715-CD7A7AB0CB92}" type="presParOf" srcId="{5BCCEEDC-C714-499C-827D-0B5D38CA9C98}" destId="{44FE42FE-FB76-4B6E-8D2B-A77BBB0AEB0F}" srcOrd="8" destOrd="0" presId="urn:microsoft.com/office/officeart/2018/2/layout/IconVerticalSolidList"/>
    <dgm:cxn modelId="{95E0B37A-6CBB-4229-B84E-75E38D12C99E}" type="presParOf" srcId="{44FE42FE-FB76-4B6E-8D2B-A77BBB0AEB0F}" destId="{609C25CF-0476-4745-BB05-AFB8CA911402}" srcOrd="0" destOrd="0" presId="urn:microsoft.com/office/officeart/2018/2/layout/IconVerticalSolidList"/>
    <dgm:cxn modelId="{4E47C0B0-A889-43E7-B814-6B5DC3CA4738}" type="presParOf" srcId="{44FE42FE-FB76-4B6E-8D2B-A77BBB0AEB0F}" destId="{B3782C1F-7DA1-4AB9-9655-ADA51DE94D18}" srcOrd="1" destOrd="0" presId="urn:microsoft.com/office/officeart/2018/2/layout/IconVerticalSolidList"/>
    <dgm:cxn modelId="{4478737E-E613-4B22-9D47-99B73649BB8C}" type="presParOf" srcId="{44FE42FE-FB76-4B6E-8D2B-A77BBB0AEB0F}" destId="{14C3B40A-6600-49C9-B2C3-88E3EF2B8CCE}" srcOrd="2" destOrd="0" presId="urn:microsoft.com/office/officeart/2018/2/layout/IconVerticalSolidList"/>
    <dgm:cxn modelId="{8AA0A04D-3B2F-4321-AE39-BFF84C7783B6}" type="presParOf" srcId="{44FE42FE-FB76-4B6E-8D2B-A77BBB0AEB0F}" destId="{901D5CD9-3D93-472F-A78E-73D4D8F0AC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83AD65-1F1D-4D39-A99F-B6A153409B5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FE05B9-F40B-4DDA-A55D-872A1123121C}">
      <dgm:prSet/>
      <dgm:spPr/>
      <dgm:t>
        <a:bodyPr/>
        <a:lstStyle/>
        <a:p>
          <a:r>
            <a:rPr lang="en-US"/>
            <a:t>Funcionales:</a:t>
          </a:r>
        </a:p>
      </dgm:t>
    </dgm:pt>
    <dgm:pt modelId="{8F3BF5FD-DE0D-49A6-957F-53E6830A1A8F}" type="parTrans" cxnId="{9DEBAE79-311C-47DB-BF14-788ED9A6FB5D}">
      <dgm:prSet/>
      <dgm:spPr/>
      <dgm:t>
        <a:bodyPr/>
        <a:lstStyle/>
        <a:p>
          <a:endParaRPr lang="en-US"/>
        </a:p>
      </dgm:t>
    </dgm:pt>
    <dgm:pt modelId="{F751BC43-E6DD-49B8-A0FE-E74E62EDA8F7}" type="sibTrans" cxnId="{9DEBAE79-311C-47DB-BF14-788ED9A6FB5D}">
      <dgm:prSet/>
      <dgm:spPr/>
      <dgm:t>
        <a:bodyPr/>
        <a:lstStyle/>
        <a:p>
          <a:endParaRPr lang="en-US"/>
        </a:p>
      </dgm:t>
    </dgm:pt>
    <dgm:pt modelId="{5714C2BA-05BC-436E-818F-D00DF2C4232A}">
      <dgm:prSet/>
      <dgm:spPr/>
      <dgm:t>
        <a:bodyPr/>
        <a:lstStyle/>
        <a:p>
          <a:r>
            <a:rPr lang="en-US" dirty="0" err="1"/>
            <a:t>Evalúa</a:t>
          </a:r>
          <a:r>
            <a:rPr lang="en-US" dirty="0"/>
            <a:t> las </a:t>
          </a:r>
          <a:r>
            <a:rPr lang="en-US" dirty="0" err="1"/>
            <a:t>funciones</a:t>
          </a:r>
          <a:r>
            <a:rPr lang="en-US" dirty="0"/>
            <a:t> que un </a:t>
          </a:r>
          <a:r>
            <a:rPr lang="en-US" dirty="0" err="1"/>
            <a:t>componente</a:t>
          </a:r>
          <a:r>
            <a:rPr lang="en-US" dirty="0"/>
            <a:t> o Sistema </a:t>
          </a:r>
          <a:r>
            <a:rPr lang="en-US" dirty="0" err="1"/>
            <a:t>debe</a:t>
          </a:r>
          <a:r>
            <a:rPr lang="en-US" dirty="0"/>
            <a:t> </a:t>
          </a:r>
          <a:r>
            <a:rPr lang="en-US" dirty="0" err="1"/>
            <a:t>realizar</a:t>
          </a:r>
          <a:endParaRPr lang="en-US" dirty="0"/>
        </a:p>
      </dgm:t>
    </dgm:pt>
    <dgm:pt modelId="{26903ADB-729A-4863-A71B-EE16507B8583}" type="parTrans" cxnId="{2B62A51D-10BE-4BC4-A8C7-48A0B08250DE}">
      <dgm:prSet/>
      <dgm:spPr/>
      <dgm:t>
        <a:bodyPr/>
        <a:lstStyle/>
        <a:p>
          <a:endParaRPr lang="en-US"/>
        </a:p>
      </dgm:t>
    </dgm:pt>
    <dgm:pt modelId="{4766590F-E609-4CD9-A491-C7449C686BDB}" type="sibTrans" cxnId="{2B62A51D-10BE-4BC4-A8C7-48A0B08250DE}">
      <dgm:prSet/>
      <dgm:spPr/>
      <dgm:t>
        <a:bodyPr/>
        <a:lstStyle/>
        <a:p>
          <a:endParaRPr lang="en-US"/>
        </a:p>
      </dgm:t>
    </dgm:pt>
    <dgm:pt modelId="{EC5C1BB7-B75A-4278-A535-5425018E7738}">
      <dgm:prSet/>
      <dgm:spPr/>
      <dgm:t>
        <a:bodyPr/>
        <a:lstStyle/>
        <a:p>
          <a:r>
            <a:rPr lang="en-US" dirty="0"/>
            <a:t>No </a:t>
          </a:r>
          <a:r>
            <a:rPr lang="en-US" dirty="0" err="1"/>
            <a:t>funcionales</a:t>
          </a:r>
          <a:r>
            <a:rPr lang="en-US" dirty="0"/>
            <a:t>:</a:t>
          </a:r>
        </a:p>
      </dgm:t>
    </dgm:pt>
    <dgm:pt modelId="{3B73B50B-225D-4DA9-91BC-2FCE289A1476}" type="parTrans" cxnId="{3EBB05D0-9AAF-4786-83A9-27F4BAFF7B40}">
      <dgm:prSet/>
      <dgm:spPr/>
      <dgm:t>
        <a:bodyPr/>
        <a:lstStyle/>
        <a:p>
          <a:endParaRPr lang="en-US"/>
        </a:p>
      </dgm:t>
    </dgm:pt>
    <dgm:pt modelId="{DCF1ED7B-4723-448C-B531-781822BE60EB}" type="sibTrans" cxnId="{3EBB05D0-9AAF-4786-83A9-27F4BAFF7B40}">
      <dgm:prSet/>
      <dgm:spPr/>
      <dgm:t>
        <a:bodyPr/>
        <a:lstStyle/>
        <a:p>
          <a:endParaRPr lang="en-US"/>
        </a:p>
      </dgm:t>
    </dgm:pt>
    <dgm:pt modelId="{5706E9AC-AB7A-4EA7-A52B-CECCA223EBE5}">
      <dgm:prSet/>
      <dgm:spPr/>
      <dgm:t>
        <a:bodyPr/>
        <a:lstStyle/>
        <a:p>
          <a:r>
            <a:rPr lang="en-US" dirty="0" err="1"/>
            <a:t>Evalúa</a:t>
          </a:r>
          <a:r>
            <a:rPr lang="en-US" dirty="0"/>
            <a:t> </a:t>
          </a:r>
          <a:r>
            <a:rPr lang="en-US" dirty="0" err="1"/>
            <a:t>qué</a:t>
          </a:r>
          <a:r>
            <a:rPr lang="en-US" dirty="0"/>
            <a:t> tan bien se </a:t>
          </a:r>
          <a:r>
            <a:rPr lang="en-US" dirty="0" err="1"/>
            <a:t>comporta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sistema</a:t>
          </a:r>
          <a:endParaRPr lang="en-US" dirty="0"/>
        </a:p>
      </dgm:t>
    </dgm:pt>
    <dgm:pt modelId="{AD51F7C1-E7AB-47EC-B431-527BE7EA8203}" type="parTrans" cxnId="{58BEEE06-85E3-4C87-A522-B17F1FCE7ABB}">
      <dgm:prSet/>
      <dgm:spPr/>
      <dgm:t>
        <a:bodyPr/>
        <a:lstStyle/>
        <a:p>
          <a:endParaRPr lang="en-US"/>
        </a:p>
      </dgm:t>
    </dgm:pt>
    <dgm:pt modelId="{8F6597CC-BCA7-49B4-A2B8-AC297DCF00F6}" type="sibTrans" cxnId="{58BEEE06-85E3-4C87-A522-B17F1FCE7ABB}">
      <dgm:prSet/>
      <dgm:spPr/>
      <dgm:t>
        <a:bodyPr/>
        <a:lstStyle/>
        <a:p>
          <a:endParaRPr lang="en-US"/>
        </a:p>
      </dgm:t>
    </dgm:pt>
    <dgm:pt modelId="{AD22533D-34DC-0F47-B231-0D5A87CE0DDE}">
      <dgm:prSet/>
      <dgm:spPr/>
      <dgm:t>
        <a:bodyPr/>
        <a:lstStyle/>
        <a:p>
          <a:r>
            <a:rPr lang="en-US" dirty="0"/>
            <a:t>Black-box</a:t>
          </a:r>
        </a:p>
      </dgm:t>
    </dgm:pt>
    <dgm:pt modelId="{31590D63-7CAF-0642-95EF-B107844A1E38}" type="parTrans" cxnId="{ADFB17FC-8630-F84E-A6CE-F9A97777F30E}">
      <dgm:prSet/>
      <dgm:spPr/>
      <dgm:t>
        <a:bodyPr/>
        <a:lstStyle/>
        <a:p>
          <a:endParaRPr lang="en-US"/>
        </a:p>
      </dgm:t>
    </dgm:pt>
    <dgm:pt modelId="{A6483648-D053-FB41-B534-B598B1EA2EB1}" type="sibTrans" cxnId="{ADFB17FC-8630-F84E-A6CE-F9A97777F30E}">
      <dgm:prSet/>
      <dgm:spPr/>
      <dgm:t>
        <a:bodyPr/>
        <a:lstStyle/>
        <a:p>
          <a:endParaRPr lang="en-US"/>
        </a:p>
      </dgm:t>
    </dgm:pt>
    <dgm:pt modelId="{4BC4F73F-DCFF-6740-961A-513E75359E2F}">
      <dgm:prSet/>
      <dgm:spPr/>
      <dgm:t>
        <a:bodyPr/>
        <a:lstStyle/>
        <a:p>
          <a:r>
            <a:rPr lang="en-US" dirty="0"/>
            <a:t>White-box</a:t>
          </a:r>
        </a:p>
      </dgm:t>
    </dgm:pt>
    <dgm:pt modelId="{4E19B352-B280-3240-BC7E-568C21AFEA61}" type="parTrans" cxnId="{88BE5CFC-DC5B-8E41-B0EB-66245856E3B4}">
      <dgm:prSet/>
      <dgm:spPr/>
      <dgm:t>
        <a:bodyPr/>
        <a:lstStyle/>
        <a:p>
          <a:endParaRPr lang="en-US"/>
        </a:p>
      </dgm:t>
    </dgm:pt>
    <dgm:pt modelId="{084992BF-20B1-D440-BB38-3FFBFDAD9993}" type="sibTrans" cxnId="{88BE5CFC-DC5B-8E41-B0EB-66245856E3B4}">
      <dgm:prSet/>
      <dgm:spPr/>
      <dgm:t>
        <a:bodyPr/>
        <a:lstStyle/>
        <a:p>
          <a:endParaRPr lang="en-US"/>
        </a:p>
      </dgm:t>
    </dgm:pt>
    <dgm:pt modelId="{83014C9D-3430-B641-BBAE-79C57B3AAC05}">
      <dgm:prSet/>
      <dgm:spPr/>
      <dgm:t>
        <a:bodyPr/>
        <a:lstStyle/>
        <a:p>
          <a:r>
            <a:rPr lang="en-US" dirty="0" err="1"/>
            <a:t>Checa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comportamiento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con las </a:t>
          </a:r>
          <a:r>
            <a:rPr lang="en-US" dirty="0" err="1"/>
            <a:t>especificaciones</a:t>
          </a:r>
          <a:endParaRPr lang="en-US" dirty="0"/>
        </a:p>
      </dgm:t>
    </dgm:pt>
    <dgm:pt modelId="{CDDC2616-EDB4-3F40-9F75-090C0771ED9F}" type="parTrans" cxnId="{E62E93A5-554E-D44D-B386-6BFBB3F226AE}">
      <dgm:prSet/>
      <dgm:spPr/>
      <dgm:t>
        <a:bodyPr/>
        <a:lstStyle/>
        <a:p>
          <a:endParaRPr lang="en-US"/>
        </a:p>
      </dgm:t>
    </dgm:pt>
    <dgm:pt modelId="{36840167-BA79-BB45-9CC8-16AF401948F9}" type="sibTrans" cxnId="{E62E93A5-554E-D44D-B386-6BFBB3F226AE}">
      <dgm:prSet/>
      <dgm:spPr/>
      <dgm:t>
        <a:bodyPr/>
        <a:lstStyle/>
        <a:p>
          <a:endParaRPr lang="en-US"/>
        </a:p>
      </dgm:t>
    </dgm:pt>
    <dgm:pt modelId="{B9DCDA30-D97B-C944-A297-E39B7B968857}">
      <dgm:prSet/>
      <dgm:spPr/>
      <dgm:t>
        <a:bodyPr/>
        <a:lstStyle/>
        <a:p>
          <a:r>
            <a:rPr lang="en-US" dirty="0" err="1"/>
            <a:t>Pruebas</a:t>
          </a:r>
          <a:r>
            <a:rPr lang="en-US" dirty="0"/>
            <a:t> de </a:t>
          </a:r>
          <a:r>
            <a:rPr lang="en-US" dirty="0" err="1"/>
            <a:t>implementación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o </a:t>
          </a:r>
          <a:r>
            <a:rPr lang="en-US" dirty="0" err="1"/>
            <a:t>estructura</a:t>
          </a:r>
          <a:r>
            <a:rPr lang="en-US" dirty="0"/>
            <a:t> interna</a:t>
          </a:r>
        </a:p>
      </dgm:t>
    </dgm:pt>
    <dgm:pt modelId="{6E63F5A5-275B-9545-A0D1-32E913537BB5}" type="parTrans" cxnId="{4B590A3A-C223-674D-B8C3-57950B27DA80}">
      <dgm:prSet/>
      <dgm:spPr/>
      <dgm:t>
        <a:bodyPr/>
        <a:lstStyle/>
        <a:p>
          <a:endParaRPr lang="en-US"/>
        </a:p>
      </dgm:t>
    </dgm:pt>
    <dgm:pt modelId="{BB4E1141-04E1-4447-8250-5FD2F9CEE58D}" type="sibTrans" cxnId="{4B590A3A-C223-674D-B8C3-57950B27DA80}">
      <dgm:prSet/>
      <dgm:spPr/>
      <dgm:t>
        <a:bodyPr/>
        <a:lstStyle/>
        <a:p>
          <a:endParaRPr lang="en-US"/>
        </a:p>
      </dgm:t>
    </dgm:pt>
    <dgm:pt modelId="{4009C650-C457-DB40-B8FD-3DB897881ACB}" type="pres">
      <dgm:prSet presAssocID="{6C83AD65-1F1D-4D39-A99F-B6A153409B5B}" presName="Name0" presStyleCnt="0">
        <dgm:presLayoutVars>
          <dgm:dir/>
          <dgm:animLvl val="lvl"/>
          <dgm:resizeHandles val="exact"/>
        </dgm:presLayoutVars>
      </dgm:prSet>
      <dgm:spPr/>
    </dgm:pt>
    <dgm:pt modelId="{EF40619D-B8D7-7748-9B77-64205E06F5F5}" type="pres">
      <dgm:prSet presAssocID="{74FE05B9-F40B-4DDA-A55D-872A1123121C}" presName="composite" presStyleCnt="0"/>
      <dgm:spPr/>
    </dgm:pt>
    <dgm:pt modelId="{335CD661-67C4-C240-B932-C57F62EAD51A}" type="pres">
      <dgm:prSet presAssocID="{74FE05B9-F40B-4DDA-A55D-872A1123121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8A66DEF-A4EA-684A-B1FF-6FA1CFE85964}" type="pres">
      <dgm:prSet presAssocID="{74FE05B9-F40B-4DDA-A55D-872A1123121C}" presName="desTx" presStyleLbl="alignAccFollowNode1" presStyleIdx="0" presStyleCnt="4">
        <dgm:presLayoutVars>
          <dgm:bulletEnabled val="1"/>
        </dgm:presLayoutVars>
      </dgm:prSet>
      <dgm:spPr/>
    </dgm:pt>
    <dgm:pt modelId="{897C3B3C-8610-C84C-AF64-35B5D8B0AF80}" type="pres">
      <dgm:prSet presAssocID="{F751BC43-E6DD-49B8-A0FE-E74E62EDA8F7}" presName="space" presStyleCnt="0"/>
      <dgm:spPr/>
    </dgm:pt>
    <dgm:pt modelId="{2868ABB6-9BD4-1B49-9966-24D31C473F9F}" type="pres">
      <dgm:prSet presAssocID="{EC5C1BB7-B75A-4278-A535-5425018E7738}" presName="composite" presStyleCnt="0"/>
      <dgm:spPr/>
    </dgm:pt>
    <dgm:pt modelId="{47BF6B33-728C-5C4B-A921-4F9CDACD122C}" type="pres">
      <dgm:prSet presAssocID="{EC5C1BB7-B75A-4278-A535-5425018E773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174F265-5EE9-B443-B1A9-2D9DD9E31ADF}" type="pres">
      <dgm:prSet presAssocID="{EC5C1BB7-B75A-4278-A535-5425018E7738}" presName="desTx" presStyleLbl="alignAccFollowNode1" presStyleIdx="1" presStyleCnt="4">
        <dgm:presLayoutVars>
          <dgm:bulletEnabled val="1"/>
        </dgm:presLayoutVars>
      </dgm:prSet>
      <dgm:spPr/>
    </dgm:pt>
    <dgm:pt modelId="{FA0112ED-DD7C-3445-8F25-86AC1D64D326}" type="pres">
      <dgm:prSet presAssocID="{DCF1ED7B-4723-448C-B531-781822BE60EB}" presName="space" presStyleCnt="0"/>
      <dgm:spPr/>
    </dgm:pt>
    <dgm:pt modelId="{D5FB31D0-FEF6-7B4B-9094-DA92593C5725}" type="pres">
      <dgm:prSet presAssocID="{AD22533D-34DC-0F47-B231-0D5A87CE0DDE}" presName="composite" presStyleCnt="0"/>
      <dgm:spPr/>
    </dgm:pt>
    <dgm:pt modelId="{2F10793A-3EB4-5441-8A4F-85A30723AB09}" type="pres">
      <dgm:prSet presAssocID="{AD22533D-34DC-0F47-B231-0D5A87CE0D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AEC2906-CFC6-2943-8BF5-AFEB4CA307DB}" type="pres">
      <dgm:prSet presAssocID="{AD22533D-34DC-0F47-B231-0D5A87CE0DDE}" presName="desTx" presStyleLbl="alignAccFollowNode1" presStyleIdx="2" presStyleCnt="4">
        <dgm:presLayoutVars>
          <dgm:bulletEnabled val="1"/>
        </dgm:presLayoutVars>
      </dgm:prSet>
      <dgm:spPr/>
    </dgm:pt>
    <dgm:pt modelId="{FD3A99F1-F9F9-9945-AFE4-38AE2C05F3A5}" type="pres">
      <dgm:prSet presAssocID="{A6483648-D053-FB41-B534-B598B1EA2EB1}" presName="space" presStyleCnt="0"/>
      <dgm:spPr/>
    </dgm:pt>
    <dgm:pt modelId="{BC787259-5790-3949-A0D1-3C61EDA189B3}" type="pres">
      <dgm:prSet presAssocID="{4BC4F73F-DCFF-6740-961A-513E75359E2F}" presName="composite" presStyleCnt="0"/>
      <dgm:spPr/>
    </dgm:pt>
    <dgm:pt modelId="{3E9BB204-4C50-4940-9362-1C05694E6712}" type="pres">
      <dgm:prSet presAssocID="{4BC4F73F-DCFF-6740-961A-513E75359E2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12F95B1-16D0-5140-88D1-AF3A0B292BA0}" type="pres">
      <dgm:prSet presAssocID="{4BC4F73F-DCFF-6740-961A-513E75359E2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8BEEE06-85E3-4C87-A522-B17F1FCE7ABB}" srcId="{EC5C1BB7-B75A-4278-A535-5425018E7738}" destId="{5706E9AC-AB7A-4EA7-A52B-CECCA223EBE5}" srcOrd="0" destOrd="0" parTransId="{AD51F7C1-E7AB-47EC-B431-527BE7EA8203}" sibTransId="{8F6597CC-BCA7-49B4-A2B8-AC297DCF00F6}"/>
    <dgm:cxn modelId="{AE81E108-D0B2-0940-8344-F5D6F28A57D9}" type="presOf" srcId="{6C83AD65-1F1D-4D39-A99F-B6A153409B5B}" destId="{4009C650-C457-DB40-B8FD-3DB897881ACB}" srcOrd="0" destOrd="0" presId="urn:microsoft.com/office/officeart/2005/8/layout/hList1"/>
    <dgm:cxn modelId="{2B62A51D-10BE-4BC4-A8C7-48A0B08250DE}" srcId="{74FE05B9-F40B-4DDA-A55D-872A1123121C}" destId="{5714C2BA-05BC-436E-818F-D00DF2C4232A}" srcOrd="0" destOrd="0" parTransId="{26903ADB-729A-4863-A71B-EE16507B8583}" sibTransId="{4766590F-E609-4CD9-A491-C7449C686BDB}"/>
    <dgm:cxn modelId="{113D891F-783B-3E40-A334-14A58E25438B}" type="presOf" srcId="{5706E9AC-AB7A-4EA7-A52B-CECCA223EBE5}" destId="{B174F265-5EE9-B443-B1A9-2D9DD9E31ADF}" srcOrd="0" destOrd="0" presId="urn:microsoft.com/office/officeart/2005/8/layout/hList1"/>
    <dgm:cxn modelId="{4B590A3A-C223-674D-B8C3-57950B27DA80}" srcId="{4BC4F73F-DCFF-6740-961A-513E75359E2F}" destId="{B9DCDA30-D97B-C944-A297-E39B7B968857}" srcOrd="0" destOrd="0" parTransId="{6E63F5A5-275B-9545-A0D1-32E913537BB5}" sibTransId="{BB4E1141-04E1-4447-8250-5FD2F9CEE58D}"/>
    <dgm:cxn modelId="{76EE9A4D-8B80-A443-B291-FDC92B84D41A}" type="presOf" srcId="{AD22533D-34DC-0F47-B231-0D5A87CE0DDE}" destId="{2F10793A-3EB4-5441-8A4F-85A30723AB09}" srcOrd="0" destOrd="0" presId="urn:microsoft.com/office/officeart/2005/8/layout/hList1"/>
    <dgm:cxn modelId="{C34BBF4D-1AA7-CC49-B67A-234DA906CE0C}" type="presOf" srcId="{EC5C1BB7-B75A-4278-A535-5425018E7738}" destId="{47BF6B33-728C-5C4B-A921-4F9CDACD122C}" srcOrd="0" destOrd="0" presId="urn:microsoft.com/office/officeart/2005/8/layout/hList1"/>
    <dgm:cxn modelId="{9DEBAE79-311C-47DB-BF14-788ED9A6FB5D}" srcId="{6C83AD65-1F1D-4D39-A99F-B6A153409B5B}" destId="{74FE05B9-F40B-4DDA-A55D-872A1123121C}" srcOrd="0" destOrd="0" parTransId="{8F3BF5FD-DE0D-49A6-957F-53E6830A1A8F}" sibTransId="{F751BC43-E6DD-49B8-A0FE-E74E62EDA8F7}"/>
    <dgm:cxn modelId="{CB339A8D-4F0D-C140-879B-DF9F71CFAD30}" type="presOf" srcId="{5714C2BA-05BC-436E-818F-D00DF2C4232A}" destId="{68A66DEF-A4EA-684A-B1FF-6FA1CFE85964}" srcOrd="0" destOrd="0" presId="urn:microsoft.com/office/officeart/2005/8/layout/hList1"/>
    <dgm:cxn modelId="{E62E93A5-554E-D44D-B386-6BFBB3F226AE}" srcId="{AD22533D-34DC-0F47-B231-0D5A87CE0DDE}" destId="{83014C9D-3430-B641-BBAE-79C57B3AAC05}" srcOrd="0" destOrd="0" parTransId="{CDDC2616-EDB4-3F40-9F75-090C0771ED9F}" sibTransId="{36840167-BA79-BB45-9CC8-16AF401948F9}"/>
    <dgm:cxn modelId="{A61FD8B8-2A01-AD4A-B700-00067E2DBD53}" type="presOf" srcId="{4BC4F73F-DCFF-6740-961A-513E75359E2F}" destId="{3E9BB204-4C50-4940-9362-1C05694E6712}" srcOrd="0" destOrd="0" presId="urn:microsoft.com/office/officeart/2005/8/layout/hList1"/>
    <dgm:cxn modelId="{B1F118BB-B881-C34B-B4E5-F3B87BA3C014}" type="presOf" srcId="{83014C9D-3430-B641-BBAE-79C57B3AAC05}" destId="{DAEC2906-CFC6-2943-8BF5-AFEB4CA307DB}" srcOrd="0" destOrd="0" presId="urn:microsoft.com/office/officeart/2005/8/layout/hList1"/>
    <dgm:cxn modelId="{3EBF9ACA-1D11-2047-BD37-32EF1CF78F79}" type="presOf" srcId="{B9DCDA30-D97B-C944-A297-E39B7B968857}" destId="{412F95B1-16D0-5140-88D1-AF3A0B292BA0}" srcOrd="0" destOrd="0" presId="urn:microsoft.com/office/officeart/2005/8/layout/hList1"/>
    <dgm:cxn modelId="{3EBB05D0-9AAF-4786-83A9-27F4BAFF7B40}" srcId="{6C83AD65-1F1D-4D39-A99F-B6A153409B5B}" destId="{EC5C1BB7-B75A-4278-A535-5425018E7738}" srcOrd="1" destOrd="0" parTransId="{3B73B50B-225D-4DA9-91BC-2FCE289A1476}" sibTransId="{DCF1ED7B-4723-448C-B531-781822BE60EB}"/>
    <dgm:cxn modelId="{3FE05FF9-D004-714E-B165-0A63447CA131}" type="presOf" srcId="{74FE05B9-F40B-4DDA-A55D-872A1123121C}" destId="{335CD661-67C4-C240-B932-C57F62EAD51A}" srcOrd="0" destOrd="0" presId="urn:microsoft.com/office/officeart/2005/8/layout/hList1"/>
    <dgm:cxn modelId="{ADFB17FC-8630-F84E-A6CE-F9A97777F30E}" srcId="{6C83AD65-1F1D-4D39-A99F-B6A153409B5B}" destId="{AD22533D-34DC-0F47-B231-0D5A87CE0DDE}" srcOrd="2" destOrd="0" parTransId="{31590D63-7CAF-0642-95EF-B107844A1E38}" sibTransId="{A6483648-D053-FB41-B534-B598B1EA2EB1}"/>
    <dgm:cxn modelId="{88BE5CFC-DC5B-8E41-B0EB-66245856E3B4}" srcId="{6C83AD65-1F1D-4D39-A99F-B6A153409B5B}" destId="{4BC4F73F-DCFF-6740-961A-513E75359E2F}" srcOrd="3" destOrd="0" parTransId="{4E19B352-B280-3240-BC7E-568C21AFEA61}" sibTransId="{084992BF-20B1-D440-BB38-3FFBFDAD9993}"/>
    <dgm:cxn modelId="{73E73C66-6B9B-2D40-A5BC-17AA4771DAC3}" type="presParOf" srcId="{4009C650-C457-DB40-B8FD-3DB897881ACB}" destId="{EF40619D-B8D7-7748-9B77-64205E06F5F5}" srcOrd="0" destOrd="0" presId="urn:microsoft.com/office/officeart/2005/8/layout/hList1"/>
    <dgm:cxn modelId="{B23B5B1D-3D83-454E-966B-F3C52668AB60}" type="presParOf" srcId="{EF40619D-B8D7-7748-9B77-64205E06F5F5}" destId="{335CD661-67C4-C240-B932-C57F62EAD51A}" srcOrd="0" destOrd="0" presId="urn:microsoft.com/office/officeart/2005/8/layout/hList1"/>
    <dgm:cxn modelId="{1476AF20-FE4F-A742-9028-29BB15E4971B}" type="presParOf" srcId="{EF40619D-B8D7-7748-9B77-64205E06F5F5}" destId="{68A66DEF-A4EA-684A-B1FF-6FA1CFE85964}" srcOrd="1" destOrd="0" presId="urn:microsoft.com/office/officeart/2005/8/layout/hList1"/>
    <dgm:cxn modelId="{D0F986F8-AD20-0C4A-90B4-E622F8EB2EAA}" type="presParOf" srcId="{4009C650-C457-DB40-B8FD-3DB897881ACB}" destId="{897C3B3C-8610-C84C-AF64-35B5D8B0AF80}" srcOrd="1" destOrd="0" presId="urn:microsoft.com/office/officeart/2005/8/layout/hList1"/>
    <dgm:cxn modelId="{087D2568-6D9D-8D4B-B4DC-9E8F2088AF2A}" type="presParOf" srcId="{4009C650-C457-DB40-B8FD-3DB897881ACB}" destId="{2868ABB6-9BD4-1B49-9966-24D31C473F9F}" srcOrd="2" destOrd="0" presId="urn:microsoft.com/office/officeart/2005/8/layout/hList1"/>
    <dgm:cxn modelId="{1137223E-1326-A145-B14A-B6FFAB7AA793}" type="presParOf" srcId="{2868ABB6-9BD4-1B49-9966-24D31C473F9F}" destId="{47BF6B33-728C-5C4B-A921-4F9CDACD122C}" srcOrd="0" destOrd="0" presId="urn:microsoft.com/office/officeart/2005/8/layout/hList1"/>
    <dgm:cxn modelId="{B3E06DDE-ED13-9443-904C-0FEFCC9CEA6B}" type="presParOf" srcId="{2868ABB6-9BD4-1B49-9966-24D31C473F9F}" destId="{B174F265-5EE9-B443-B1A9-2D9DD9E31ADF}" srcOrd="1" destOrd="0" presId="urn:microsoft.com/office/officeart/2005/8/layout/hList1"/>
    <dgm:cxn modelId="{8162F0BD-79CE-D247-8233-3342AC0C28C0}" type="presParOf" srcId="{4009C650-C457-DB40-B8FD-3DB897881ACB}" destId="{FA0112ED-DD7C-3445-8F25-86AC1D64D326}" srcOrd="3" destOrd="0" presId="urn:microsoft.com/office/officeart/2005/8/layout/hList1"/>
    <dgm:cxn modelId="{3BD68A6E-7D30-5742-8597-ED7D0D93E8EF}" type="presParOf" srcId="{4009C650-C457-DB40-B8FD-3DB897881ACB}" destId="{D5FB31D0-FEF6-7B4B-9094-DA92593C5725}" srcOrd="4" destOrd="0" presId="urn:microsoft.com/office/officeart/2005/8/layout/hList1"/>
    <dgm:cxn modelId="{497191BA-9BEB-0847-8645-DEC1283CF91B}" type="presParOf" srcId="{D5FB31D0-FEF6-7B4B-9094-DA92593C5725}" destId="{2F10793A-3EB4-5441-8A4F-85A30723AB09}" srcOrd="0" destOrd="0" presId="urn:microsoft.com/office/officeart/2005/8/layout/hList1"/>
    <dgm:cxn modelId="{B7B944D3-C98B-5C41-A8AF-72A15C98E477}" type="presParOf" srcId="{D5FB31D0-FEF6-7B4B-9094-DA92593C5725}" destId="{DAEC2906-CFC6-2943-8BF5-AFEB4CA307DB}" srcOrd="1" destOrd="0" presId="urn:microsoft.com/office/officeart/2005/8/layout/hList1"/>
    <dgm:cxn modelId="{9EDDC5AE-3466-8641-B062-AE542E7AEDFA}" type="presParOf" srcId="{4009C650-C457-DB40-B8FD-3DB897881ACB}" destId="{FD3A99F1-F9F9-9945-AFE4-38AE2C05F3A5}" srcOrd="5" destOrd="0" presId="urn:microsoft.com/office/officeart/2005/8/layout/hList1"/>
    <dgm:cxn modelId="{4F421959-31B6-8B44-8185-3E4C6747F5D3}" type="presParOf" srcId="{4009C650-C457-DB40-B8FD-3DB897881ACB}" destId="{BC787259-5790-3949-A0D1-3C61EDA189B3}" srcOrd="6" destOrd="0" presId="urn:microsoft.com/office/officeart/2005/8/layout/hList1"/>
    <dgm:cxn modelId="{209D6C55-26AD-EA40-B0E0-7CF1AB4375CB}" type="presParOf" srcId="{BC787259-5790-3949-A0D1-3C61EDA189B3}" destId="{3E9BB204-4C50-4940-9362-1C05694E6712}" srcOrd="0" destOrd="0" presId="urn:microsoft.com/office/officeart/2005/8/layout/hList1"/>
    <dgm:cxn modelId="{BD5FF0C0-A71A-D34F-8607-3A542F73BE13}" type="presParOf" srcId="{BC787259-5790-3949-A0D1-3C61EDA189B3}" destId="{412F95B1-16D0-5140-88D1-AF3A0B292B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4D472E-B095-4DF8-A113-87D1DE9C69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DD09E5-1FBE-4472-B60C-BBA17CE2D598}">
      <dgm:prSet/>
      <dgm:spPr/>
      <dgm:t>
        <a:bodyPr/>
        <a:lstStyle/>
        <a:p>
          <a:r>
            <a:rPr lang="es-MX"/>
            <a:t>Ventajas:</a:t>
          </a:r>
          <a:endParaRPr lang="en-US"/>
        </a:p>
      </dgm:t>
    </dgm:pt>
    <dgm:pt modelId="{9259C349-1807-4D8F-BA9D-230486FFBF4E}" type="parTrans" cxnId="{A07C0D03-6303-4167-BD4B-08028E805EAE}">
      <dgm:prSet/>
      <dgm:spPr/>
      <dgm:t>
        <a:bodyPr/>
        <a:lstStyle/>
        <a:p>
          <a:endParaRPr lang="en-US"/>
        </a:p>
      </dgm:t>
    </dgm:pt>
    <dgm:pt modelId="{F38C27C6-0AFF-4C7F-9F84-E1D910BCB767}" type="sibTrans" cxnId="{A07C0D03-6303-4167-BD4B-08028E805EAE}">
      <dgm:prSet/>
      <dgm:spPr/>
      <dgm:t>
        <a:bodyPr/>
        <a:lstStyle/>
        <a:p>
          <a:endParaRPr lang="en-US"/>
        </a:p>
      </dgm:t>
    </dgm:pt>
    <dgm:pt modelId="{3C723249-40EC-42FF-9C3F-177B3F2E21D4}">
      <dgm:prSet/>
      <dgm:spPr/>
      <dgm:t>
        <a:bodyPr/>
        <a:lstStyle/>
        <a:p>
          <a:r>
            <a:rPr lang="en-US" baseline="0"/>
            <a:t>Es fácil de instalar y empezar a automatizar. Cypress cuenta con varias herramientas Built-in que nos permiten empezar nuestra automatización inmediatamente después de su instalación.</a:t>
          </a:r>
          <a:endParaRPr lang="en-US"/>
        </a:p>
      </dgm:t>
    </dgm:pt>
    <dgm:pt modelId="{B3D57FD7-3802-4EA0-BCAC-53DEABFD8043}" type="parTrans" cxnId="{9BAA410C-89C6-4E73-82A5-2B77CDE2474E}">
      <dgm:prSet/>
      <dgm:spPr/>
      <dgm:t>
        <a:bodyPr/>
        <a:lstStyle/>
        <a:p>
          <a:endParaRPr lang="en-US"/>
        </a:p>
      </dgm:t>
    </dgm:pt>
    <dgm:pt modelId="{BBDACA89-F210-4B8F-9751-4F1AC6887D8B}" type="sibTrans" cxnId="{9BAA410C-89C6-4E73-82A5-2B77CDE2474E}">
      <dgm:prSet/>
      <dgm:spPr/>
      <dgm:t>
        <a:bodyPr/>
        <a:lstStyle/>
        <a:p>
          <a:endParaRPr lang="en-US"/>
        </a:p>
      </dgm:t>
    </dgm:pt>
    <dgm:pt modelId="{89C2EC69-68B8-4080-8CA8-347ACBD3A383}">
      <dgm:prSet/>
      <dgm:spPr/>
      <dgm:t>
        <a:bodyPr/>
        <a:lstStyle/>
        <a:p>
          <a:r>
            <a:rPr lang="es-MX" baseline="0"/>
            <a:t>Registra las acciones para poder hacer un mejor debugging. Toma screenshots y graba videos. Crea reportes de manera sencilla</a:t>
          </a:r>
          <a:endParaRPr lang="en-US"/>
        </a:p>
      </dgm:t>
    </dgm:pt>
    <dgm:pt modelId="{5BF97210-231E-427C-BBBF-F3713223A451}" type="parTrans" cxnId="{8E7C9DFD-7546-4AA0-A73A-12D1019D86E7}">
      <dgm:prSet/>
      <dgm:spPr/>
      <dgm:t>
        <a:bodyPr/>
        <a:lstStyle/>
        <a:p>
          <a:endParaRPr lang="en-US"/>
        </a:p>
      </dgm:t>
    </dgm:pt>
    <dgm:pt modelId="{2E000F7C-AE3E-4C02-BB3A-6630F04F78C1}" type="sibTrans" cxnId="{8E7C9DFD-7546-4AA0-A73A-12D1019D86E7}">
      <dgm:prSet/>
      <dgm:spPr/>
      <dgm:t>
        <a:bodyPr/>
        <a:lstStyle/>
        <a:p>
          <a:endParaRPr lang="en-US"/>
        </a:p>
      </dgm:t>
    </dgm:pt>
    <dgm:pt modelId="{A4138B4E-DAAE-4354-86B6-DF99E7319EAA}">
      <dgm:prSet/>
      <dgm:spPr/>
      <dgm:t>
        <a:bodyPr/>
        <a:lstStyle/>
        <a:p>
          <a:r>
            <a:rPr lang="es-MX" baseline="0"/>
            <a:t>Documentación completa y con ejemplos en el sitio oficial</a:t>
          </a:r>
          <a:endParaRPr lang="en-US"/>
        </a:p>
      </dgm:t>
    </dgm:pt>
    <dgm:pt modelId="{CF04C2F0-AD2D-4F29-BEFF-72ECF7DF791B}" type="parTrans" cxnId="{8F1B568C-6D80-4221-98E2-AE2CA3E04D66}">
      <dgm:prSet/>
      <dgm:spPr/>
      <dgm:t>
        <a:bodyPr/>
        <a:lstStyle/>
        <a:p>
          <a:endParaRPr lang="en-US"/>
        </a:p>
      </dgm:t>
    </dgm:pt>
    <dgm:pt modelId="{E13E23F8-40ED-4ABF-90B8-78EF8CB06420}" type="sibTrans" cxnId="{8F1B568C-6D80-4221-98E2-AE2CA3E04D66}">
      <dgm:prSet/>
      <dgm:spPr/>
      <dgm:t>
        <a:bodyPr/>
        <a:lstStyle/>
        <a:p>
          <a:endParaRPr lang="en-US"/>
        </a:p>
      </dgm:t>
    </dgm:pt>
    <dgm:pt modelId="{0A834A44-8DC3-419F-911A-806B2574FB6C}">
      <dgm:prSet/>
      <dgm:spPr/>
      <dgm:t>
        <a:bodyPr/>
        <a:lstStyle/>
        <a:p>
          <a:r>
            <a:rPr lang="es-MX"/>
            <a:t>Desventajas:</a:t>
          </a:r>
          <a:endParaRPr lang="en-US"/>
        </a:p>
      </dgm:t>
    </dgm:pt>
    <dgm:pt modelId="{5B88BAA8-C472-49AE-966E-3107D80900AE}" type="parTrans" cxnId="{C69D7FEE-1FC6-40F9-A349-1D3402EF44F7}">
      <dgm:prSet/>
      <dgm:spPr/>
      <dgm:t>
        <a:bodyPr/>
        <a:lstStyle/>
        <a:p>
          <a:endParaRPr lang="en-US"/>
        </a:p>
      </dgm:t>
    </dgm:pt>
    <dgm:pt modelId="{74F3F6A4-6CED-4980-86D8-F0B839FC36BF}" type="sibTrans" cxnId="{C69D7FEE-1FC6-40F9-A349-1D3402EF44F7}">
      <dgm:prSet/>
      <dgm:spPr/>
      <dgm:t>
        <a:bodyPr/>
        <a:lstStyle/>
        <a:p>
          <a:endParaRPr lang="en-US"/>
        </a:p>
      </dgm:t>
    </dgm:pt>
    <dgm:pt modelId="{672B6976-0979-4F07-BC04-2B0008E795F9}">
      <dgm:prSet/>
      <dgm:spPr/>
      <dgm:t>
        <a:bodyPr/>
        <a:lstStyle/>
        <a:p>
          <a:r>
            <a:rPr lang="es-MX" baseline="0"/>
            <a:t>Sólo permite interactuar en un solo tab del navegador</a:t>
          </a:r>
          <a:endParaRPr lang="en-US"/>
        </a:p>
      </dgm:t>
    </dgm:pt>
    <dgm:pt modelId="{2734052F-2985-4348-B3F9-4B29248CFA99}" type="parTrans" cxnId="{E0D502DE-F23F-4387-92D0-7898BBB507BC}">
      <dgm:prSet/>
      <dgm:spPr/>
      <dgm:t>
        <a:bodyPr/>
        <a:lstStyle/>
        <a:p>
          <a:endParaRPr lang="en-US"/>
        </a:p>
      </dgm:t>
    </dgm:pt>
    <dgm:pt modelId="{448F84B8-3F0C-40B1-A6BF-3894D4F21792}" type="sibTrans" cxnId="{E0D502DE-F23F-4387-92D0-7898BBB507BC}">
      <dgm:prSet/>
      <dgm:spPr/>
      <dgm:t>
        <a:bodyPr/>
        <a:lstStyle/>
        <a:p>
          <a:endParaRPr lang="en-US"/>
        </a:p>
      </dgm:t>
    </dgm:pt>
    <dgm:pt modelId="{75304A1C-E29F-460A-B8A0-EBCC6712C212}">
      <dgm:prSet/>
      <dgm:spPr/>
      <dgm:t>
        <a:bodyPr/>
        <a:lstStyle/>
        <a:p>
          <a:r>
            <a:rPr lang="es-MX" baseline="0"/>
            <a:t>No hace ’mouseover’</a:t>
          </a:r>
          <a:endParaRPr lang="en-US"/>
        </a:p>
      </dgm:t>
    </dgm:pt>
    <dgm:pt modelId="{5F83F414-249C-4310-B332-820E44FE6615}" type="parTrans" cxnId="{92088F52-4F4B-486A-B2CB-92A52DC6AAC4}">
      <dgm:prSet/>
      <dgm:spPr/>
      <dgm:t>
        <a:bodyPr/>
        <a:lstStyle/>
        <a:p>
          <a:endParaRPr lang="en-US"/>
        </a:p>
      </dgm:t>
    </dgm:pt>
    <dgm:pt modelId="{4CEB8E65-5A32-4984-A45B-D98A311A48F3}" type="sibTrans" cxnId="{92088F52-4F4B-486A-B2CB-92A52DC6AAC4}">
      <dgm:prSet/>
      <dgm:spPr/>
      <dgm:t>
        <a:bodyPr/>
        <a:lstStyle/>
        <a:p>
          <a:endParaRPr lang="en-US"/>
        </a:p>
      </dgm:t>
    </dgm:pt>
    <dgm:pt modelId="{E950044D-F644-43B5-9B78-75A577B60FB6}">
      <dgm:prSet/>
      <dgm:spPr/>
      <dgm:t>
        <a:bodyPr/>
        <a:lstStyle/>
        <a:p>
          <a:r>
            <a:rPr lang="es-MX" baseline="0"/>
            <a:t>Sólo permite menos de 5 ususarios.</a:t>
          </a:r>
          <a:endParaRPr lang="en-US"/>
        </a:p>
      </dgm:t>
    </dgm:pt>
    <dgm:pt modelId="{BE5078C3-11FD-48D2-99ED-317AA3FED3DE}" type="parTrans" cxnId="{68098171-6498-4209-BD11-582FB7E87185}">
      <dgm:prSet/>
      <dgm:spPr/>
      <dgm:t>
        <a:bodyPr/>
        <a:lstStyle/>
        <a:p>
          <a:endParaRPr lang="en-US"/>
        </a:p>
      </dgm:t>
    </dgm:pt>
    <dgm:pt modelId="{91C9CDF2-A549-43F4-8C29-381FE18CF0B4}" type="sibTrans" cxnId="{68098171-6498-4209-BD11-582FB7E87185}">
      <dgm:prSet/>
      <dgm:spPr/>
      <dgm:t>
        <a:bodyPr/>
        <a:lstStyle/>
        <a:p>
          <a:endParaRPr lang="en-US"/>
        </a:p>
      </dgm:t>
    </dgm:pt>
    <dgm:pt modelId="{04701FB4-0E38-4199-B145-393D14EF342B}">
      <dgm:prSet/>
      <dgm:spPr/>
      <dgm:t>
        <a:bodyPr/>
        <a:lstStyle/>
        <a:p>
          <a:r>
            <a:rPr lang="es-MX" baseline="0"/>
            <a:t>Si no conoces Javascript puedes confundirte</a:t>
          </a:r>
          <a:endParaRPr lang="en-US"/>
        </a:p>
      </dgm:t>
    </dgm:pt>
    <dgm:pt modelId="{5D37FA5A-04CF-4399-B073-1B311E04F53B}" type="parTrans" cxnId="{A2E85024-FFB4-4259-86D9-69E5DE5C2521}">
      <dgm:prSet/>
      <dgm:spPr/>
      <dgm:t>
        <a:bodyPr/>
        <a:lstStyle/>
        <a:p>
          <a:endParaRPr lang="en-US"/>
        </a:p>
      </dgm:t>
    </dgm:pt>
    <dgm:pt modelId="{E1A9C851-3BE3-4436-816F-3D0524FBAF20}" type="sibTrans" cxnId="{A2E85024-FFB4-4259-86D9-69E5DE5C2521}">
      <dgm:prSet/>
      <dgm:spPr/>
      <dgm:t>
        <a:bodyPr/>
        <a:lstStyle/>
        <a:p>
          <a:endParaRPr lang="en-US"/>
        </a:p>
      </dgm:t>
    </dgm:pt>
    <dgm:pt modelId="{37CC6EDB-F41E-A643-AAC4-5E58EC6A0A0F}" type="pres">
      <dgm:prSet presAssocID="{6C4D472E-B095-4DF8-A113-87D1DE9C6915}" presName="linear" presStyleCnt="0">
        <dgm:presLayoutVars>
          <dgm:animLvl val="lvl"/>
          <dgm:resizeHandles val="exact"/>
        </dgm:presLayoutVars>
      </dgm:prSet>
      <dgm:spPr/>
    </dgm:pt>
    <dgm:pt modelId="{18F84DAC-B3A3-2047-B566-7127D37EB7BE}" type="pres">
      <dgm:prSet presAssocID="{EEDD09E5-1FBE-4472-B60C-BBA17CE2D5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32F0CD-6B9F-CC48-B850-34D919B5242F}" type="pres">
      <dgm:prSet presAssocID="{EEDD09E5-1FBE-4472-B60C-BBA17CE2D598}" presName="childText" presStyleLbl="revTx" presStyleIdx="0" presStyleCnt="2">
        <dgm:presLayoutVars>
          <dgm:bulletEnabled val="1"/>
        </dgm:presLayoutVars>
      </dgm:prSet>
      <dgm:spPr/>
    </dgm:pt>
    <dgm:pt modelId="{796B4D88-1832-E645-B947-CF37D7E5A4A1}" type="pres">
      <dgm:prSet presAssocID="{0A834A44-8DC3-419F-911A-806B2574FB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008646-E260-0840-8AF2-6A043DF59274}" type="pres">
      <dgm:prSet presAssocID="{0A834A44-8DC3-419F-911A-806B2574FB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07C0D03-6303-4167-BD4B-08028E805EAE}" srcId="{6C4D472E-B095-4DF8-A113-87D1DE9C6915}" destId="{EEDD09E5-1FBE-4472-B60C-BBA17CE2D598}" srcOrd="0" destOrd="0" parTransId="{9259C349-1807-4D8F-BA9D-230486FFBF4E}" sibTransId="{F38C27C6-0AFF-4C7F-9F84-E1D910BCB767}"/>
    <dgm:cxn modelId="{B1A6D409-18BD-0E48-812F-15708DF24021}" type="presOf" srcId="{6C4D472E-B095-4DF8-A113-87D1DE9C6915}" destId="{37CC6EDB-F41E-A643-AAC4-5E58EC6A0A0F}" srcOrd="0" destOrd="0" presId="urn:microsoft.com/office/officeart/2005/8/layout/vList2"/>
    <dgm:cxn modelId="{5A69350A-1DD2-264D-BCD7-9A2618939554}" type="presOf" srcId="{3C723249-40EC-42FF-9C3F-177B3F2E21D4}" destId="{C632F0CD-6B9F-CC48-B850-34D919B5242F}" srcOrd="0" destOrd="0" presId="urn:microsoft.com/office/officeart/2005/8/layout/vList2"/>
    <dgm:cxn modelId="{9BAA410C-89C6-4E73-82A5-2B77CDE2474E}" srcId="{EEDD09E5-1FBE-4472-B60C-BBA17CE2D598}" destId="{3C723249-40EC-42FF-9C3F-177B3F2E21D4}" srcOrd="0" destOrd="0" parTransId="{B3D57FD7-3802-4EA0-BCAC-53DEABFD8043}" sibTransId="{BBDACA89-F210-4B8F-9751-4F1AC6887D8B}"/>
    <dgm:cxn modelId="{A2E85024-FFB4-4259-86D9-69E5DE5C2521}" srcId="{0A834A44-8DC3-419F-911A-806B2574FB6C}" destId="{04701FB4-0E38-4199-B145-393D14EF342B}" srcOrd="3" destOrd="0" parTransId="{5D37FA5A-04CF-4399-B073-1B311E04F53B}" sibTransId="{E1A9C851-3BE3-4436-816F-3D0524FBAF20}"/>
    <dgm:cxn modelId="{8B9C6338-9B8D-9D4D-96AE-6B9B75085344}" type="presOf" srcId="{0A834A44-8DC3-419F-911A-806B2574FB6C}" destId="{796B4D88-1832-E645-B947-CF37D7E5A4A1}" srcOrd="0" destOrd="0" presId="urn:microsoft.com/office/officeart/2005/8/layout/vList2"/>
    <dgm:cxn modelId="{92088F52-4F4B-486A-B2CB-92A52DC6AAC4}" srcId="{0A834A44-8DC3-419F-911A-806B2574FB6C}" destId="{75304A1C-E29F-460A-B8A0-EBCC6712C212}" srcOrd="1" destOrd="0" parTransId="{5F83F414-249C-4310-B332-820E44FE6615}" sibTransId="{4CEB8E65-5A32-4984-A45B-D98A311A48F3}"/>
    <dgm:cxn modelId="{D4CE5271-75B5-C34C-9AC5-22D520D05206}" type="presOf" srcId="{89C2EC69-68B8-4080-8CA8-347ACBD3A383}" destId="{C632F0CD-6B9F-CC48-B850-34D919B5242F}" srcOrd="0" destOrd="1" presId="urn:microsoft.com/office/officeart/2005/8/layout/vList2"/>
    <dgm:cxn modelId="{68098171-6498-4209-BD11-582FB7E87185}" srcId="{0A834A44-8DC3-419F-911A-806B2574FB6C}" destId="{E950044D-F644-43B5-9B78-75A577B60FB6}" srcOrd="2" destOrd="0" parTransId="{BE5078C3-11FD-48D2-99ED-317AA3FED3DE}" sibTransId="{91C9CDF2-A549-43F4-8C29-381FE18CF0B4}"/>
    <dgm:cxn modelId="{8F1B568C-6D80-4221-98E2-AE2CA3E04D66}" srcId="{EEDD09E5-1FBE-4472-B60C-BBA17CE2D598}" destId="{A4138B4E-DAAE-4354-86B6-DF99E7319EAA}" srcOrd="2" destOrd="0" parTransId="{CF04C2F0-AD2D-4F29-BEFF-72ECF7DF791B}" sibTransId="{E13E23F8-40ED-4ABF-90B8-78EF8CB06420}"/>
    <dgm:cxn modelId="{C1019CAE-00B0-7D4C-ABAA-E3D67BA4C369}" type="presOf" srcId="{672B6976-0979-4F07-BC04-2B0008E795F9}" destId="{4A008646-E260-0840-8AF2-6A043DF59274}" srcOrd="0" destOrd="0" presId="urn:microsoft.com/office/officeart/2005/8/layout/vList2"/>
    <dgm:cxn modelId="{B81855D3-4009-8F46-B9A4-EF200C394F7F}" type="presOf" srcId="{A4138B4E-DAAE-4354-86B6-DF99E7319EAA}" destId="{C632F0CD-6B9F-CC48-B850-34D919B5242F}" srcOrd="0" destOrd="2" presId="urn:microsoft.com/office/officeart/2005/8/layout/vList2"/>
    <dgm:cxn modelId="{4C592BD7-EDAC-8B4E-B825-3ACC56910CBD}" type="presOf" srcId="{E950044D-F644-43B5-9B78-75A577B60FB6}" destId="{4A008646-E260-0840-8AF2-6A043DF59274}" srcOrd="0" destOrd="2" presId="urn:microsoft.com/office/officeart/2005/8/layout/vList2"/>
    <dgm:cxn modelId="{7BF0C0D7-3437-4146-B09E-1226C959BFF1}" type="presOf" srcId="{75304A1C-E29F-460A-B8A0-EBCC6712C212}" destId="{4A008646-E260-0840-8AF2-6A043DF59274}" srcOrd="0" destOrd="1" presId="urn:microsoft.com/office/officeart/2005/8/layout/vList2"/>
    <dgm:cxn modelId="{56FDF9D9-15DA-EB46-8797-8B86A9D999DB}" type="presOf" srcId="{EEDD09E5-1FBE-4472-B60C-BBA17CE2D598}" destId="{18F84DAC-B3A3-2047-B566-7127D37EB7BE}" srcOrd="0" destOrd="0" presId="urn:microsoft.com/office/officeart/2005/8/layout/vList2"/>
    <dgm:cxn modelId="{E0D502DE-F23F-4387-92D0-7898BBB507BC}" srcId="{0A834A44-8DC3-419F-911A-806B2574FB6C}" destId="{672B6976-0979-4F07-BC04-2B0008E795F9}" srcOrd="0" destOrd="0" parTransId="{2734052F-2985-4348-B3F9-4B29248CFA99}" sibTransId="{448F84B8-3F0C-40B1-A6BF-3894D4F21792}"/>
    <dgm:cxn modelId="{C69D7FEE-1FC6-40F9-A349-1D3402EF44F7}" srcId="{6C4D472E-B095-4DF8-A113-87D1DE9C6915}" destId="{0A834A44-8DC3-419F-911A-806B2574FB6C}" srcOrd="1" destOrd="0" parTransId="{5B88BAA8-C472-49AE-966E-3107D80900AE}" sibTransId="{74F3F6A4-6CED-4980-86D8-F0B839FC36BF}"/>
    <dgm:cxn modelId="{831BEBF3-09DC-6F4C-8AC1-D2132A96835A}" type="presOf" srcId="{04701FB4-0E38-4199-B145-393D14EF342B}" destId="{4A008646-E260-0840-8AF2-6A043DF59274}" srcOrd="0" destOrd="3" presId="urn:microsoft.com/office/officeart/2005/8/layout/vList2"/>
    <dgm:cxn modelId="{8E7C9DFD-7546-4AA0-A73A-12D1019D86E7}" srcId="{EEDD09E5-1FBE-4472-B60C-BBA17CE2D598}" destId="{89C2EC69-68B8-4080-8CA8-347ACBD3A383}" srcOrd="1" destOrd="0" parTransId="{5BF97210-231E-427C-BBBF-F3713223A451}" sibTransId="{2E000F7C-AE3E-4C02-BB3A-6630F04F78C1}"/>
    <dgm:cxn modelId="{B41A7409-CBC2-4147-9530-66AC9EE99277}" type="presParOf" srcId="{37CC6EDB-F41E-A643-AAC4-5E58EC6A0A0F}" destId="{18F84DAC-B3A3-2047-B566-7127D37EB7BE}" srcOrd="0" destOrd="0" presId="urn:microsoft.com/office/officeart/2005/8/layout/vList2"/>
    <dgm:cxn modelId="{8368DE2D-0180-C846-A64E-3D8B050E8013}" type="presParOf" srcId="{37CC6EDB-F41E-A643-AAC4-5E58EC6A0A0F}" destId="{C632F0CD-6B9F-CC48-B850-34D919B5242F}" srcOrd="1" destOrd="0" presId="urn:microsoft.com/office/officeart/2005/8/layout/vList2"/>
    <dgm:cxn modelId="{8D5D3B0E-198C-944D-BDA4-AE3332B68B14}" type="presParOf" srcId="{37CC6EDB-F41E-A643-AAC4-5E58EC6A0A0F}" destId="{796B4D88-1832-E645-B947-CF37D7E5A4A1}" srcOrd="2" destOrd="0" presId="urn:microsoft.com/office/officeart/2005/8/layout/vList2"/>
    <dgm:cxn modelId="{D535629C-BEAC-474D-B9B2-0D9019650573}" type="presParOf" srcId="{37CC6EDB-F41E-A643-AAC4-5E58EC6A0A0F}" destId="{4A008646-E260-0840-8AF2-6A043DF592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6457F-5045-4B05-882E-6B9EFF369E3D}">
      <dsp:nvSpPr>
        <dsp:cNvPr id="0" name=""/>
        <dsp:cNvSpPr/>
      </dsp:nvSpPr>
      <dsp:spPr>
        <a:xfrm>
          <a:off x="1021652" y="1333152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D1C6A-5FBF-4E28-8AD2-C24A93DF5342}">
      <dsp:nvSpPr>
        <dsp:cNvPr id="0" name=""/>
        <dsp:cNvSpPr/>
      </dsp:nvSpPr>
      <dsp:spPr>
        <a:xfrm>
          <a:off x="1167512" y="1479012"/>
          <a:ext cx="402851" cy="402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CD470-37A9-4D52-9858-A76FC5C48AE3}">
      <dsp:nvSpPr>
        <dsp:cNvPr id="0" name=""/>
        <dsp:cNvSpPr/>
      </dsp:nvSpPr>
      <dsp:spPr>
        <a:xfrm>
          <a:off x="1865060" y="1333152"/>
          <a:ext cx="1637204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Ingeniero en Sistemas Computacionales</a:t>
          </a:r>
          <a:endParaRPr lang="en-US" sz="1600" kern="1200" dirty="0"/>
        </a:p>
      </dsp:txBody>
      <dsp:txXfrm>
        <a:off x="1865060" y="1333152"/>
        <a:ext cx="1637204" cy="694571"/>
      </dsp:txXfrm>
    </dsp:sp>
    <dsp:sp modelId="{5F6EC62B-A61C-4200-B3A9-A0D6D66EC500}">
      <dsp:nvSpPr>
        <dsp:cNvPr id="0" name=""/>
        <dsp:cNvSpPr/>
      </dsp:nvSpPr>
      <dsp:spPr>
        <a:xfrm>
          <a:off x="3787535" y="1333152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9CA54-3406-4E14-8D71-7505B3B48716}">
      <dsp:nvSpPr>
        <dsp:cNvPr id="0" name=""/>
        <dsp:cNvSpPr/>
      </dsp:nvSpPr>
      <dsp:spPr>
        <a:xfrm>
          <a:off x="3933395" y="1479012"/>
          <a:ext cx="402851" cy="402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2DB3-6648-4808-B5AF-FDABB053740B}">
      <dsp:nvSpPr>
        <dsp:cNvPr id="0" name=""/>
        <dsp:cNvSpPr/>
      </dsp:nvSpPr>
      <dsp:spPr>
        <a:xfrm>
          <a:off x="4630943" y="1333152"/>
          <a:ext cx="1637204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Experiencia en el área de QA (Tech Writing, Manual Testing, Automation testing)</a:t>
          </a:r>
          <a:endParaRPr lang="en-US" sz="1600" kern="1200" dirty="0"/>
        </a:p>
      </dsp:txBody>
      <dsp:txXfrm>
        <a:off x="4630943" y="1333152"/>
        <a:ext cx="1637204" cy="694571"/>
      </dsp:txXfrm>
    </dsp:sp>
    <dsp:sp modelId="{111C7A41-000E-4468-A9DF-C14989CA2598}">
      <dsp:nvSpPr>
        <dsp:cNvPr id="0" name=""/>
        <dsp:cNvSpPr/>
      </dsp:nvSpPr>
      <dsp:spPr>
        <a:xfrm>
          <a:off x="1058647" y="2484053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731D-D092-4AF1-B6F4-86033D1096AD}">
      <dsp:nvSpPr>
        <dsp:cNvPr id="0" name=""/>
        <dsp:cNvSpPr/>
      </dsp:nvSpPr>
      <dsp:spPr>
        <a:xfrm>
          <a:off x="1232763" y="2640029"/>
          <a:ext cx="402851" cy="37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4E379-4C8D-4BEC-837C-2E6369829AAB}">
      <dsp:nvSpPr>
        <dsp:cNvPr id="0" name=""/>
        <dsp:cNvSpPr/>
      </dsp:nvSpPr>
      <dsp:spPr>
        <a:xfrm>
          <a:off x="1943889" y="2591246"/>
          <a:ext cx="4168207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Empleado en </a:t>
          </a:r>
          <a:r>
            <a:rPr lang="es-MX" sz="1600" b="1" kern="1200" dirty="0"/>
            <a:t>Apex Systems México </a:t>
          </a:r>
          <a:r>
            <a:rPr lang="es-MX" sz="1600" kern="1200" dirty="0"/>
            <a:t>en área de QA. Desarrollador de scripts de automatización de pruebas (SDET: Software Development Engineer in Test)</a:t>
          </a:r>
          <a:endParaRPr lang="en-US" sz="1600" kern="1200" dirty="0"/>
        </a:p>
      </dsp:txBody>
      <dsp:txXfrm>
        <a:off x="1943889" y="2591246"/>
        <a:ext cx="4168207" cy="694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A1728-11B3-4494-9C5D-0602E798A4C7}">
      <dsp:nvSpPr>
        <dsp:cNvPr id="0" name=""/>
        <dsp:cNvSpPr/>
      </dsp:nvSpPr>
      <dsp:spPr>
        <a:xfrm>
          <a:off x="0" y="605024"/>
          <a:ext cx="9604375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4D6E8-6C62-4D91-95E9-4541DF310F35}">
      <dsp:nvSpPr>
        <dsp:cNvPr id="0" name=""/>
        <dsp:cNvSpPr/>
      </dsp:nvSpPr>
      <dsp:spPr>
        <a:xfrm>
          <a:off x="337882" y="856342"/>
          <a:ext cx="614332" cy="614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F9CAD-CF37-43AA-A4EF-21A5FB05AB2B}">
      <dsp:nvSpPr>
        <dsp:cNvPr id="0" name=""/>
        <dsp:cNvSpPr/>
      </dsp:nvSpPr>
      <dsp:spPr>
        <a:xfrm>
          <a:off x="1290098" y="60502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Por sus siglas en inglés </a:t>
          </a:r>
          <a:r>
            <a:rPr lang="es-MX" sz="2500" b="1" kern="1200"/>
            <a:t>Software Development Life Cycle</a:t>
          </a:r>
          <a:endParaRPr lang="en-US" sz="2500" kern="1200"/>
        </a:p>
      </dsp:txBody>
      <dsp:txXfrm>
        <a:off x="1290098" y="605024"/>
        <a:ext cx="8314276" cy="1116968"/>
      </dsp:txXfrm>
    </dsp:sp>
    <dsp:sp modelId="{A1EA8BBD-CCE3-48AD-B3B8-4B14B3D1F8EA}">
      <dsp:nvSpPr>
        <dsp:cNvPr id="0" name=""/>
        <dsp:cNvSpPr/>
      </dsp:nvSpPr>
      <dsp:spPr>
        <a:xfrm>
          <a:off x="0" y="2001234"/>
          <a:ext cx="9604375" cy="1116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48ADA-F719-43E4-8090-980AA37C71E3}">
      <dsp:nvSpPr>
        <dsp:cNvPr id="0" name=""/>
        <dsp:cNvSpPr/>
      </dsp:nvSpPr>
      <dsp:spPr>
        <a:xfrm>
          <a:off x="337882" y="2252552"/>
          <a:ext cx="614332" cy="614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AD498-FC37-42B0-A37C-BAB19B0D23FE}">
      <dsp:nvSpPr>
        <dsp:cNvPr id="0" name=""/>
        <dsp:cNvSpPr/>
      </dsp:nvSpPr>
      <dsp:spPr>
        <a:xfrm>
          <a:off x="1290098" y="200123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Es un proceso usado por la industria del software para diseñar, desarrollar y probar software de la más alta calidad.</a:t>
          </a:r>
          <a:endParaRPr lang="en-US" sz="2500" kern="1200"/>
        </a:p>
      </dsp:txBody>
      <dsp:txXfrm>
        <a:off x="1290098" y="2001234"/>
        <a:ext cx="8314276" cy="1116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5BC3A-E9D2-4364-917E-E5ABDA1E747C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60282-553C-4E94-A189-030B9420CD53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89846-4548-4317-AE48-4ADD723E51A1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Componentes – Pruebas unitarias</a:t>
          </a:r>
          <a:endParaRPr lang="en-US" sz="1900" kern="1200"/>
        </a:p>
      </dsp:txBody>
      <dsp:txXfrm>
        <a:off x="891244" y="3622"/>
        <a:ext cx="5022192" cy="771640"/>
      </dsp:txXfrm>
    </dsp:sp>
    <dsp:sp modelId="{1B6AA611-E2AA-4C1F-A3CE-5FC2BC0545D8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919BF-C9E6-4C69-AE10-558D35E29E7B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65D31-749F-4010-816C-78F722B26100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Integración de componentes – Pruebas de integración</a:t>
          </a:r>
          <a:endParaRPr lang="en-US" sz="1900" kern="1200"/>
        </a:p>
      </dsp:txBody>
      <dsp:txXfrm>
        <a:off x="891244" y="968173"/>
        <a:ext cx="5022192" cy="771640"/>
      </dsp:txXfrm>
    </dsp:sp>
    <dsp:sp modelId="{135DA8E6-B0E4-42B5-9938-1AE04A9B93F7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57107-1185-4D94-87D0-EAC4A33F8149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8F5A3-B00F-4002-96C8-4EFFBE0186A1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De Sistema – Pruebas que se le hace al sistema</a:t>
          </a:r>
          <a:endParaRPr lang="en-US" sz="1900" kern="1200"/>
        </a:p>
      </dsp:txBody>
      <dsp:txXfrm>
        <a:off x="891244" y="1932723"/>
        <a:ext cx="5022192" cy="771640"/>
      </dsp:txXfrm>
    </dsp:sp>
    <dsp:sp modelId="{1795F363-472B-43E7-B7F1-6F7BBCADC2BF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5E741-5D65-438F-97AF-BBC3BC65E049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33366-F4BF-4285-BBCD-C90C3BDB4642}">
      <dsp:nvSpPr>
        <dsp:cNvPr id="0" name=""/>
        <dsp:cNvSpPr/>
      </dsp:nvSpPr>
      <dsp:spPr>
        <a:xfrm>
          <a:off x="891244" y="289727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Integración del sistema – Pruebas del sistema en diferentes entornos y servicios</a:t>
          </a:r>
          <a:endParaRPr lang="en-US" sz="1900" kern="1200"/>
        </a:p>
      </dsp:txBody>
      <dsp:txXfrm>
        <a:off x="891244" y="2897274"/>
        <a:ext cx="5022192" cy="771640"/>
      </dsp:txXfrm>
    </dsp:sp>
    <dsp:sp modelId="{609C25CF-0476-4745-BB05-AFB8CA911402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82C1F-7DA1-4AB9-9655-ADA51DE94D18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D5CD9-3D93-472F-A78E-73D4D8F0AC5F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Aceptación – Valida y demuestra que el sistema cumple las necesidades del negocio</a:t>
          </a:r>
          <a:endParaRPr lang="en-US" sz="1900" kern="1200" dirty="0"/>
        </a:p>
      </dsp:txBody>
      <dsp:txXfrm>
        <a:off x="891244" y="3861824"/>
        <a:ext cx="5022192" cy="771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D661-67C4-C240-B932-C57F62EAD51A}">
      <dsp:nvSpPr>
        <dsp:cNvPr id="0" name=""/>
        <dsp:cNvSpPr/>
      </dsp:nvSpPr>
      <dsp:spPr>
        <a:xfrm>
          <a:off x="3611" y="818727"/>
          <a:ext cx="2171301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Funcionales:</a:t>
          </a:r>
        </a:p>
      </dsp:txBody>
      <dsp:txXfrm>
        <a:off x="3611" y="818727"/>
        <a:ext cx="2171301" cy="547200"/>
      </dsp:txXfrm>
    </dsp:sp>
    <dsp:sp modelId="{68A66DEF-A4EA-684A-B1FF-6FA1CFE85964}">
      <dsp:nvSpPr>
        <dsp:cNvPr id="0" name=""/>
        <dsp:cNvSpPr/>
      </dsp:nvSpPr>
      <dsp:spPr>
        <a:xfrm>
          <a:off x="3611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Evalúa</a:t>
          </a:r>
          <a:r>
            <a:rPr lang="en-US" sz="1900" kern="1200" dirty="0"/>
            <a:t> las </a:t>
          </a:r>
          <a:r>
            <a:rPr lang="en-US" sz="1900" kern="1200" dirty="0" err="1"/>
            <a:t>funciones</a:t>
          </a:r>
          <a:r>
            <a:rPr lang="en-US" sz="1900" kern="1200" dirty="0"/>
            <a:t> que un </a:t>
          </a:r>
          <a:r>
            <a:rPr lang="en-US" sz="1900" kern="1200" dirty="0" err="1"/>
            <a:t>componente</a:t>
          </a:r>
          <a:r>
            <a:rPr lang="en-US" sz="1900" kern="1200" dirty="0"/>
            <a:t> o Sistema </a:t>
          </a:r>
          <a:r>
            <a:rPr lang="en-US" sz="1900" kern="1200" dirty="0" err="1"/>
            <a:t>debe</a:t>
          </a:r>
          <a:r>
            <a:rPr lang="en-US" sz="1900" kern="1200" dirty="0"/>
            <a:t> </a:t>
          </a:r>
          <a:r>
            <a:rPr lang="en-US" sz="1900" kern="1200" dirty="0" err="1"/>
            <a:t>realizar</a:t>
          </a:r>
          <a:endParaRPr lang="en-US" sz="1900" kern="1200" dirty="0"/>
        </a:p>
      </dsp:txBody>
      <dsp:txXfrm>
        <a:off x="3611" y="1365927"/>
        <a:ext cx="2171301" cy="1538572"/>
      </dsp:txXfrm>
    </dsp:sp>
    <dsp:sp modelId="{47BF6B33-728C-5C4B-A921-4F9CDACD122C}">
      <dsp:nvSpPr>
        <dsp:cNvPr id="0" name=""/>
        <dsp:cNvSpPr/>
      </dsp:nvSpPr>
      <dsp:spPr>
        <a:xfrm>
          <a:off x="2478894" y="818727"/>
          <a:ext cx="2171301" cy="547200"/>
        </a:xfrm>
        <a:prstGeom prst="rect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</a:t>
          </a:r>
          <a:r>
            <a:rPr lang="en-US" sz="1900" kern="1200" dirty="0" err="1"/>
            <a:t>funcionales</a:t>
          </a:r>
          <a:r>
            <a:rPr lang="en-US" sz="1900" kern="1200" dirty="0"/>
            <a:t>:</a:t>
          </a:r>
        </a:p>
      </dsp:txBody>
      <dsp:txXfrm>
        <a:off x="2478894" y="818727"/>
        <a:ext cx="2171301" cy="547200"/>
      </dsp:txXfrm>
    </dsp:sp>
    <dsp:sp modelId="{B174F265-5EE9-B443-B1A9-2D9DD9E31ADF}">
      <dsp:nvSpPr>
        <dsp:cNvPr id="0" name=""/>
        <dsp:cNvSpPr/>
      </dsp:nvSpPr>
      <dsp:spPr>
        <a:xfrm>
          <a:off x="2478894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Evalúa</a:t>
          </a:r>
          <a:r>
            <a:rPr lang="en-US" sz="1900" kern="1200" dirty="0"/>
            <a:t> </a:t>
          </a:r>
          <a:r>
            <a:rPr lang="en-US" sz="1900" kern="1200" dirty="0" err="1"/>
            <a:t>qué</a:t>
          </a:r>
          <a:r>
            <a:rPr lang="en-US" sz="1900" kern="1200" dirty="0"/>
            <a:t> tan bien se </a:t>
          </a:r>
          <a:r>
            <a:rPr lang="en-US" sz="1900" kern="1200" dirty="0" err="1"/>
            <a:t>comporta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sistema</a:t>
          </a:r>
          <a:endParaRPr lang="en-US" sz="1900" kern="1200" dirty="0"/>
        </a:p>
      </dsp:txBody>
      <dsp:txXfrm>
        <a:off x="2478894" y="1365927"/>
        <a:ext cx="2171301" cy="1538572"/>
      </dsp:txXfrm>
    </dsp:sp>
    <dsp:sp modelId="{2F10793A-3EB4-5441-8A4F-85A30723AB09}">
      <dsp:nvSpPr>
        <dsp:cNvPr id="0" name=""/>
        <dsp:cNvSpPr/>
      </dsp:nvSpPr>
      <dsp:spPr>
        <a:xfrm>
          <a:off x="4954178" y="818727"/>
          <a:ext cx="2171301" cy="547200"/>
        </a:xfrm>
        <a:prstGeom prst="rect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Black-box</a:t>
          </a:r>
        </a:p>
      </dsp:txBody>
      <dsp:txXfrm>
        <a:off x="4954178" y="818727"/>
        <a:ext cx="2171301" cy="547200"/>
      </dsp:txXfrm>
    </dsp:sp>
    <dsp:sp modelId="{DAEC2906-CFC6-2943-8BF5-AFEB4CA307DB}">
      <dsp:nvSpPr>
        <dsp:cNvPr id="0" name=""/>
        <dsp:cNvSpPr/>
      </dsp:nvSpPr>
      <dsp:spPr>
        <a:xfrm>
          <a:off x="4954178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Checa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comportamiento</a:t>
          </a:r>
          <a:r>
            <a:rPr lang="en-US" sz="1900" kern="1200" dirty="0"/>
            <a:t> del </a:t>
          </a:r>
          <a:r>
            <a:rPr lang="en-US" sz="1900" kern="1200" dirty="0" err="1"/>
            <a:t>sistema</a:t>
          </a:r>
          <a:r>
            <a:rPr lang="en-US" sz="1900" kern="1200" dirty="0"/>
            <a:t> con las </a:t>
          </a:r>
          <a:r>
            <a:rPr lang="en-US" sz="1900" kern="1200" dirty="0" err="1"/>
            <a:t>especificaciones</a:t>
          </a:r>
          <a:endParaRPr lang="en-US" sz="1900" kern="1200" dirty="0"/>
        </a:p>
      </dsp:txBody>
      <dsp:txXfrm>
        <a:off x="4954178" y="1365927"/>
        <a:ext cx="2171301" cy="1538572"/>
      </dsp:txXfrm>
    </dsp:sp>
    <dsp:sp modelId="{3E9BB204-4C50-4940-9362-1C05694E6712}">
      <dsp:nvSpPr>
        <dsp:cNvPr id="0" name=""/>
        <dsp:cNvSpPr/>
      </dsp:nvSpPr>
      <dsp:spPr>
        <a:xfrm>
          <a:off x="7429462" y="818727"/>
          <a:ext cx="2171301" cy="547200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White-box</a:t>
          </a:r>
        </a:p>
      </dsp:txBody>
      <dsp:txXfrm>
        <a:off x="7429462" y="818727"/>
        <a:ext cx="2171301" cy="547200"/>
      </dsp:txXfrm>
    </dsp:sp>
    <dsp:sp modelId="{412F95B1-16D0-5140-88D1-AF3A0B292BA0}">
      <dsp:nvSpPr>
        <dsp:cNvPr id="0" name=""/>
        <dsp:cNvSpPr/>
      </dsp:nvSpPr>
      <dsp:spPr>
        <a:xfrm>
          <a:off x="7429462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Pruebas</a:t>
          </a:r>
          <a:r>
            <a:rPr lang="en-US" sz="1900" kern="1200" dirty="0"/>
            <a:t> de </a:t>
          </a:r>
          <a:r>
            <a:rPr lang="en-US" sz="1900" kern="1200" dirty="0" err="1"/>
            <a:t>implementación</a:t>
          </a:r>
          <a:r>
            <a:rPr lang="en-US" sz="1900" kern="1200" dirty="0"/>
            <a:t> del </a:t>
          </a:r>
          <a:r>
            <a:rPr lang="en-US" sz="1900" kern="1200" dirty="0" err="1"/>
            <a:t>sistema</a:t>
          </a:r>
          <a:r>
            <a:rPr lang="en-US" sz="1900" kern="1200" dirty="0"/>
            <a:t> o </a:t>
          </a:r>
          <a:r>
            <a:rPr lang="en-US" sz="1900" kern="1200" dirty="0" err="1"/>
            <a:t>estructura</a:t>
          </a:r>
          <a:r>
            <a:rPr lang="en-US" sz="1900" kern="1200" dirty="0"/>
            <a:t> interna</a:t>
          </a:r>
        </a:p>
      </dsp:txBody>
      <dsp:txXfrm>
        <a:off x="7429462" y="1365927"/>
        <a:ext cx="2171301" cy="1538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84DAC-B3A3-2047-B566-7127D37EB7BE}">
      <dsp:nvSpPr>
        <dsp:cNvPr id="0" name=""/>
        <dsp:cNvSpPr/>
      </dsp:nvSpPr>
      <dsp:spPr>
        <a:xfrm>
          <a:off x="0" y="18773"/>
          <a:ext cx="5913437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Ventajas:</a:t>
          </a:r>
          <a:endParaRPr lang="en-US" sz="2300" kern="1200"/>
        </a:p>
      </dsp:txBody>
      <dsp:txXfrm>
        <a:off x="26273" y="45046"/>
        <a:ext cx="5860891" cy="485654"/>
      </dsp:txXfrm>
    </dsp:sp>
    <dsp:sp modelId="{C632F0CD-6B9F-CC48-B850-34D919B5242F}">
      <dsp:nvSpPr>
        <dsp:cNvPr id="0" name=""/>
        <dsp:cNvSpPr/>
      </dsp:nvSpPr>
      <dsp:spPr>
        <a:xfrm>
          <a:off x="0" y="556973"/>
          <a:ext cx="5913437" cy="233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baseline="0"/>
            <a:t>Es fácil de instalar y empezar a automatizar. Cypress cuenta con varias herramientas Built-in que nos permiten empezar nuestra automatización inmediatamente después de su instalación.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Registra las acciones para poder hacer un mejor debugging. Toma screenshots y graba videos. Crea reportes de manera sencilla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Documentación completa y con ejemplos en el sitio oficial</a:t>
          </a:r>
          <a:endParaRPr lang="en-US" sz="1800" kern="1200"/>
        </a:p>
      </dsp:txBody>
      <dsp:txXfrm>
        <a:off x="0" y="556973"/>
        <a:ext cx="5913437" cy="2332890"/>
      </dsp:txXfrm>
    </dsp:sp>
    <dsp:sp modelId="{796B4D88-1832-E645-B947-CF37D7E5A4A1}">
      <dsp:nvSpPr>
        <dsp:cNvPr id="0" name=""/>
        <dsp:cNvSpPr/>
      </dsp:nvSpPr>
      <dsp:spPr>
        <a:xfrm>
          <a:off x="0" y="2889864"/>
          <a:ext cx="5913437" cy="5382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Desventajas:</a:t>
          </a:r>
          <a:endParaRPr lang="en-US" sz="2300" kern="1200"/>
        </a:p>
      </dsp:txBody>
      <dsp:txXfrm>
        <a:off x="26273" y="2916137"/>
        <a:ext cx="5860891" cy="485654"/>
      </dsp:txXfrm>
    </dsp:sp>
    <dsp:sp modelId="{4A008646-E260-0840-8AF2-6A043DF59274}">
      <dsp:nvSpPr>
        <dsp:cNvPr id="0" name=""/>
        <dsp:cNvSpPr/>
      </dsp:nvSpPr>
      <dsp:spPr>
        <a:xfrm>
          <a:off x="0" y="3428063"/>
          <a:ext cx="5913437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Sólo permite interactuar en un solo tab del navegador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No hace ’mouseover’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Sólo permite menos de 5 ususarios.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Si no conoces Javascript puedes confundirte</a:t>
          </a:r>
          <a:endParaRPr lang="en-US" sz="1800" kern="1200"/>
        </a:p>
      </dsp:txBody>
      <dsp:txXfrm>
        <a:off x="0" y="3428063"/>
        <a:ext cx="5913437" cy="119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3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2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3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5F8-7B0E-C242-8464-A64B266D24E4}" type="datetimeFigureOut">
              <a:rPr lang="es-MX" smtClean="0"/>
              <a:t>11/07/23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65DEA-5279-2742-8296-CD8D2793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>
                <a:solidFill>
                  <a:srgbClr val="454545"/>
                </a:solidFill>
              </a:rPr>
              <a:t>QA &amp; Automation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C8512-0FBC-A748-86BB-1097EDCA7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accent1"/>
                </a:solidFill>
              </a:rPr>
              <a:t>Cypress demo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1" y="1079618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>
                <a:solidFill>
                  <a:srgbClr val="454545"/>
                </a:solidFill>
              </a:rPr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1" y="3291002"/>
            <a:ext cx="9120954" cy="744373"/>
          </a:xfrm>
        </p:spPr>
        <p:txBody>
          <a:bodyPr>
            <a:noAutofit/>
          </a:bodyPr>
          <a:lstStyle/>
          <a:p>
            <a:pPr algn="ctr"/>
            <a:r>
              <a:rPr lang="es-MX" sz="7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EDECB-E9D9-C052-1FEC-94FCEFA48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2017" r="1318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66017-3719-C440-B597-0C2742A0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Testing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07FE0-CA38-484D-BB4D-B21AE1F9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sz="2800" dirty="0"/>
              <a:t>Es la manera de evaluar la calidad del software y reducir el riesgo de fallas del software en la operación</a:t>
            </a:r>
          </a:p>
          <a:p>
            <a:pPr marL="0" indent="0">
              <a:buNone/>
            </a:pPr>
            <a:r>
              <a:rPr lang="es-MX" i="1" dirty="0"/>
              <a:t>ISTQB. Syllabus 1.1. What is Testing?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6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98EDD-6075-4D4B-AA10-42CCF3A8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testing?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E0033-3A99-484F-B7A1-2CA5D6D0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6" y="2028984"/>
            <a:ext cx="9603275" cy="3450613"/>
          </a:xfrm>
        </p:spPr>
        <p:txBody>
          <a:bodyPr/>
          <a:lstStyle/>
          <a:p>
            <a:r>
              <a:rPr lang="es-MX" dirty="0"/>
              <a:t>Principios del testing</a:t>
            </a:r>
          </a:p>
          <a:p>
            <a:pPr lvl="1"/>
            <a:r>
              <a:rPr lang="es-MX" dirty="0"/>
              <a:t>El testing muestra la presencia, no la ausencia de defectos</a:t>
            </a:r>
          </a:p>
          <a:p>
            <a:pPr lvl="1"/>
            <a:r>
              <a:rPr lang="es-MX" dirty="0"/>
              <a:t>Testing exhaustivo es imposible</a:t>
            </a:r>
          </a:p>
          <a:p>
            <a:pPr lvl="1"/>
            <a:r>
              <a:rPr lang="es-MX" dirty="0"/>
              <a:t>Un testing temprano ahorra tiempo y dinero</a:t>
            </a:r>
          </a:p>
          <a:p>
            <a:pPr lvl="1"/>
            <a:r>
              <a:rPr lang="es-MX" dirty="0"/>
              <a:t>Los defectos se agrupan</a:t>
            </a:r>
          </a:p>
          <a:p>
            <a:pPr lvl="1"/>
            <a:r>
              <a:rPr lang="es-MX" dirty="0"/>
              <a:t>Las pruebas se desgastan</a:t>
            </a:r>
          </a:p>
          <a:p>
            <a:pPr lvl="1"/>
            <a:r>
              <a:rPr lang="es-MX" dirty="0"/>
              <a:t>El testing depende del contexto</a:t>
            </a:r>
          </a:p>
          <a:p>
            <a:pPr lvl="1"/>
            <a:r>
              <a:rPr lang="es-MX" dirty="0"/>
              <a:t>La falacia de la ausencia de defectos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1DE9-9D30-12D3-073B-191898A8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853754"/>
            <a:ext cx="7340600" cy="4191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973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10AA-6140-5313-7D9C-4B44446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Niveles de Testing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72A6C2BB-5C63-2735-1699-8CCFA218F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7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25C644-BCFA-504A-8120-8C9ECD33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MX" dirty="0"/>
              <a:t>Niveles de testing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633C070-C6B3-7115-1F02-32EE47B44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9431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137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10AA-6140-5313-7D9C-4B44446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err="1"/>
              <a:t>Tipos</a:t>
            </a:r>
            <a:r>
              <a:rPr lang="en-US" sz="4800" dirty="0"/>
              <a:t> de Testing</a:t>
            </a: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72A6C2BB-5C63-2735-1699-8CCFA218F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B96E3-09AC-27AF-27A0-3A28C3C9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MX" dirty="0"/>
              <a:t>Tipos de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1EDF8-56C9-CFBE-C126-E721369D4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8213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72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0BF93-7902-9986-7F89-0E4909AFE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999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315A8-CFAA-6248-9A0A-B9B2D3C3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Sightings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A76F2-D015-6C49-BE07-D11527D7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Errores:</a:t>
            </a:r>
          </a:p>
          <a:p>
            <a:r>
              <a:rPr lang="es-MX" dirty="0"/>
              <a:t>Errores provocados por el programador</a:t>
            </a:r>
            <a:br>
              <a:rPr lang="es-MX" dirty="0"/>
            </a:br>
            <a:endParaRPr lang="es-MX" dirty="0"/>
          </a:p>
          <a:p>
            <a:r>
              <a:rPr lang="es-MX" dirty="0"/>
              <a:t>Defectos</a:t>
            </a:r>
          </a:p>
          <a:p>
            <a:r>
              <a:rPr lang="es-MX" dirty="0"/>
              <a:t>Bugs, requisitos no planeados que están en el sistema</a:t>
            </a:r>
            <a:br>
              <a:rPr lang="es-MX" dirty="0"/>
            </a:br>
            <a:endParaRPr lang="es-MX" dirty="0"/>
          </a:p>
          <a:p>
            <a:r>
              <a:rPr lang="es-MX" dirty="0"/>
              <a:t>Fallas</a:t>
            </a:r>
          </a:p>
          <a:p>
            <a:r>
              <a:rPr lang="es-MX" dirty="0"/>
              <a:t>Comportamientos no deseados en el sistema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F032C-6922-83EE-86FC-0FD78110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Otros varios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nd Chime">
            <a:extLst>
              <a:ext uri="{FF2B5EF4-FFF2-40B4-BE49-F238E27FC236}">
                <a16:creationId xmlns:a16="http://schemas.microsoft.com/office/drawing/2014/main" id="{4FE1C1A3-0874-3C2A-9492-29B305CB8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84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97D0-F731-2757-EB64-ED520BC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Testing de confirmación y regresión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5603-25BF-06B7-98E0-1B87F614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Los cambios son hechos a un componente o sistema, ya sea para mejorarlo añadiendo una nueva funcionalidad o arreglándola eliminando un defecto.</a:t>
            </a:r>
          </a:p>
          <a:p>
            <a:r>
              <a:rPr lang="en-MX" b="1" dirty="0"/>
              <a:t>Confirmación</a:t>
            </a:r>
            <a:r>
              <a:rPr lang="en-MX" dirty="0"/>
              <a:t>: Los defectos han sido arreglados satisfactoriamente</a:t>
            </a:r>
          </a:p>
          <a:p>
            <a:r>
              <a:rPr lang="en-MX" b="1" dirty="0"/>
              <a:t>Regresión</a:t>
            </a:r>
            <a:r>
              <a:rPr lang="en-MX" dirty="0"/>
              <a:t>: Confirma que no hay consecuencias en el sistema causados por un cambio</a:t>
            </a:r>
          </a:p>
        </p:txBody>
      </p:sp>
    </p:spTree>
    <p:extLst>
      <p:ext uri="{BB962C8B-B14F-4D97-AF65-F5344CB8AC3E}">
        <p14:creationId xmlns:p14="http://schemas.microsoft.com/office/powerpoint/2010/main" val="84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5F18C-AB50-1C4B-A5C3-069D154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Aníbal del Real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9CAD50-0180-44C3-0B36-99A2632BE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812924"/>
              </p:ext>
            </p:extLst>
          </p:nvPr>
        </p:nvGraphicFramePr>
        <p:xfrm>
          <a:off x="4064000" y="1825625"/>
          <a:ext cx="7289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584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A9F46188-D2D1-7449-AB4A-E330E8913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MX" sz="6000">
                <a:solidFill>
                  <a:schemeClr val="tx2"/>
                </a:solidFill>
              </a:rPr>
              <a:t>Regression Testing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1279-7FC4-184E-9A57-8B2DA8B7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the heck is Regression testing?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2BDA5-257C-3B7D-6D2D-225909A7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38"/>
          <a:stretch/>
        </p:blipFill>
        <p:spPr>
          <a:xfrm>
            <a:off x="2915269" y="1949069"/>
            <a:ext cx="5878099" cy="2578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2387C-A0DE-2000-C79D-ADE5BAE3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82" y="5207000"/>
            <a:ext cx="2946400" cy="16510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86EB79F9-6D67-F153-7925-FC3555F39B33}"/>
              </a:ext>
            </a:extLst>
          </p:cNvPr>
          <p:cNvSpPr/>
          <p:nvPr/>
        </p:nvSpPr>
        <p:spPr>
          <a:xfrm>
            <a:off x="5747666" y="4377881"/>
            <a:ext cx="484632" cy="978408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7903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3CF15-DCEA-E64F-ABF5-42B294FE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pruebas de regresión?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71A56-0039-3E47-9586-AD4EF454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saber que el sistema no sufrió algún defecto por nuevas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406612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4C07222-7AA8-6842-9AD9-537EFB7F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>
                <a:solidFill>
                  <a:srgbClr val="454545"/>
                </a:solidFill>
              </a:rPr>
              <a:t>Cypress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6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9A3AA-DD82-1FBE-0FE8-9AE0E8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448" r="664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4B998-9CCF-9A44-9143-2717262C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Qué es Cypress?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55CC-731D-DE4A-953B-7C245021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Es una herramienta de pruebas de interfaz para aplicaciones web</a:t>
            </a:r>
          </a:p>
          <a:p>
            <a:r>
              <a:rPr lang="es-MX" dirty="0"/>
              <a:t>Software de código abierto publicado bajo la licencia del MIT</a:t>
            </a:r>
          </a:p>
          <a:p>
            <a:r>
              <a:rPr lang="es-MX" dirty="0"/>
              <a:t>Comúnmente comparado con Selenium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20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70BD0-1235-544D-BD4B-B1ADA6CB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MX" dirty="0"/>
              <a:t>Ventajas y desventajas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93092B-8720-017B-41D0-E933719AD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3749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5200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08A534-781A-7C4E-BB71-DEC6A5AC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Ejemplo práctico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0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40D852-ABF8-BB8A-E646-C8F1DB6E5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MX" sz="7200" dirty="0">
                <a:solidFill>
                  <a:srgbClr val="454545"/>
                </a:solidFill>
              </a:rPr>
              <a:t>QA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AFB514-CD74-C1E5-6D1A-EB649DDC1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MX" dirty="0">
                <a:solidFill>
                  <a:schemeClr val="accent1"/>
                </a:solidFill>
              </a:rPr>
              <a:t>Quality Assurance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4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E1BF8-32D3-0D46-9077-4E5CB2DB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Henry Ford (1863 – 1947)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AC3F2-476A-A445-9554-5442FC5C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32" y="2374899"/>
            <a:ext cx="10515600" cy="3344863"/>
          </a:xfrm>
        </p:spPr>
        <p:txBody>
          <a:bodyPr>
            <a:normAutofit/>
          </a:bodyPr>
          <a:lstStyle/>
          <a:p>
            <a:pPr algn="ctr"/>
            <a:r>
              <a:rPr lang="es-MX" sz="5400" dirty="0"/>
              <a:t>“Hacer las cosas bien incluso cuando nadie te está mirando”</a:t>
            </a:r>
          </a:p>
        </p:txBody>
      </p:sp>
    </p:spTree>
    <p:extLst>
      <p:ext uri="{BB962C8B-B14F-4D97-AF65-F5344CB8AC3E}">
        <p14:creationId xmlns:p14="http://schemas.microsoft.com/office/powerpoint/2010/main" val="334152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50172-656F-B043-9DC3-43CAB977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QA?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6BCC4-8070-F94D-823B-13B61C94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610" y="2015732"/>
            <a:ext cx="7765244" cy="3325702"/>
          </a:xfrm>
        </p:spPr>
        <p:txBody>
          <a:bodyPr>
            <a:noAutofit/>
          </a:bodyPr>
          <a:lstStyle/>
          <a:p>
            <a:r>
              <a:rPr lang="es-MX" sz="2800" dirty="0"/>
              <a:t>Quality Assurance (</a:t>
            </a:r>
            <a:r>
              <a:rPr lang="es-MX" sz="2800" i="1" dirty="0"/>
              <a:t>Aseguramiento</a:t>
            </a:r>
            <a:r>
              <a:rPr lang="es-MX" sz="2800" dirty="0"/>
              <a:t> de la Calidad).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s-MX" sz="2800" dirty="0"/>
              <a:t>Qué es Calidad?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n-US" sz="2800" dirty="0"/>
              <a:t>“Es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cumplimiento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requerimientos</a:t>
            </a:r>
            <a:r>
              <a:rPr lang="en-US" sz="2800" dirty="0"/>
              <a:t>,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sistema</a:t>
            </a:r>
            <a:r>
              <a:rPr lang="en-US" sz="2800" dirty="0"/>
              <a:t> es la </a:t>
            </a:r>
            <a:r>
              <a:rPr lang="en-US" sz="2800" dirty="0" err="1"/>
              <a:t>prevención</a:t>
            </a:r>
            <a:r>
              <a:rPr lang="en-US" sz="2800" dirty="0"/>
              <a:t>, es </a:t>
            </a:r>
            <a:r>
              <a:rPr lang="en-US" sz="2800" dirty="0" err="1"/>
              <a:t>estándar</a:t>
            </a:r>
            <a:r>
              <a:rPr lang="en-US" sz="2800" dirty="0"/>
              <a:t>, es cero </a:t>
            </a:r>
            <a:r>
              <a:rPr lang="en-US" sz="2800" dirty="0" err="1"/>
              <a:t>defectos</a:t>
            </a:r>
            <a:r>
              <a:rPr lang="en-US" sz="2800" dirty="0"/>
              <a:t>”. Phillip B. Crosby</a:t>
            </a:r>
            <a:endParaRPr lang="es-MX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8E068-FB87-E3C0-99E8-4787B61D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" y="2544802"/>
            <a:ext cx="3155851" cy="29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0BC27-63F8-E05F-8631-F8E99CA2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24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CD3D1-A4C7-A243-B0B5-5E29D2F7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sz="3000" dirty="0"/>
              <a:t>Departamento de QA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D186F-86F8-EB42-AB86-4108AAC4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QA es el proceso de articular y mantener estándares para el desarrollo de productos. </a:t>
            </a:r>
          </a:p>
          <a:p>
            <a:r>
              <a:rPr lang="es-MX" dirty="0"/>
              <a:t>El equipo de QA se encarga de asegurar que los productos que obtienen los clientes tengan o superen las expectativas consistentemente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11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MX" sz="6000">
                <a:solidFill>
                  <a:schemeClr val="tx2"/>
                </a:solidFill>
              </a:rPr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/>
            <a:endParaRPr lang="es-MX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7AA2C-42AB-094E-988A-E21A627A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dirty="0"/>
              <a:t>SDLC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F8C9937-35D8-65C4-EAE9-D3AB1A25C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1669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99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066E6-00E2-BFFB-07FB-7C48EE18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SDLC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4404E4-62E9-4702-5462-6380FA17B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8575" y="1116345"/>
            <a:ext cx="4482516" cy="38661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39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{CF2A36E5-9E24-FF44-8B58-BC2EBD4138A9}tf10001119</Template>
  <TotalTime>672</TotalTime>
  <Words>600</Words>
  <Application>Microsoft Macintosh PowerPoint</Application>
  <PresentationFormat>Widescreen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Gallery</vt:lpstr>
      <vt:lpstr>QA &amp; Automation</vt:lpstr>
      <vt:lpstr>Aníbal del Real</vt:lpstr>
      <vt:lpstr>QA</vt:lpstr>
      <vt:lpstr>Henry Ford (1863 – 1947)</vt:lpstr>
      <vt:lpstr>Qué es QA?</vt:lpstr>
      <vt:lpstr>Departamento de QA</vt:lpstr>
      <vt:lpstr>Software</vt:lpstr>
      <vt:lpstr>SDLC</vt:lpstr>
      <vt:lpstr>SDLC</vt:lpstr>
      <vt:lpstr>Software</vt:lpstr>
      <vt:lpstr>Testing</vt:lpstr>
      <vt:lpstr>Porqué hacer testing?</vt:lpstr>
      <vt:lpstr>Niveles de Testing</vt:lpstr>
      <vt:lpstr>Niveles de testing</vt:lpstr>
      <vt:lpstr>Tipos de Testing</vt:lpstr>
      <vt:lpstr>Tipos de testing</vt:lpstr>
      <vt:lpstr>Sightings</vt:lpstr>
      <vt:lpstr>Otros varios</vt:lpstr>
      <vt:lpstr>Testing de confirmación y regresión</vt:lpstr>
      <vt:lpstr>Regression Testing</vt:lpstr>
      <vt:lpstr>What the heck is Regression testing?</vt:lpstr>
      <vt:lpstr>Porqué hacer pruebas de regresión?</vt:lpstr>
      <vt:lpstr>Cypress</vt:lpstr>
      <vt:lpstr>Qué es Cypress?</vt:lpstr>
      <vt:lpstr>Ventajas y desventajas</vt:lpstr>
      <vt:lpstr>Ejemplo práctico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&amp; Automation</dc:title>
  <dc:creator>Microsoft Office User</dc:creator>
  <cp:lastModifiedBy>DelReal, Anibal (ETW - FLEX)</cp:lastModifiedBy>
  <cp:revision>10</cp:revision>
  <dcterms:created xsi:type="dcterms:W3CDTF">2023-07-02T21:19:38Z</dcterms:created>
  <dcterms:modified xsi:type="dcterms:W3CDTF">2023-07-11T17:55:33Z</dcterms:modified>
</cp:coreProperties>
</file>