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1" r:id="rId9"/>
    <p:sldId id="262" r:id="rId10"/>
    <p:sldId id="266" r:id="rId11"/>
    <p:sldId id="263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7110D-C384-D64F-9376-3B2863298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65418-D803-FC42-B8D9-621BABA9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63482-8CBA-654C-B0D0-77990901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8B642-AA23-A54C-BC8C-2534E325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CDBB7-ACFB-8C46-83A5-9E257427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0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C8CD-A2AF-3640-90B0-C4A91ABA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DF174A-577C-3D40-844D-F19E9390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DA32B-C9FF-5442-B77B-D8358305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42ECE-46B7-9149-9BC8-242F8134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B645E-859F-4D44-951F-4703F826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15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B2CAB2-A591-7943-A80C-B6170AC5C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24AB9F-F28B-2A4D-8E92-D580B12FD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89A8D-0B95-4C4B-8DD3-B4DC6E2B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3B502-F842-454E-801A-930DDBE6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A875C6-E547-A24A-969D-E6A324B9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0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96DA6-57E4-6441-8EA2-6D879323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C1F40-FC90-F248-A6BC-9E6F3D26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05758-80A3-834D-8E0B-C25FBBD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875B2-DD18-F84B-8DD7-6EDECA42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20A75-8DCE-D44E-B02C-7F5135AD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16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3D69A-8B3F-E840-8D9B-3980454F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23947-4FB0-9A48-9F39-C34DEDA0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8179E-8E38-914F-9081-9C6559B5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B684B3-2F9F-7344-81A2-EFB4B2C8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46CF8-86DB-AB42-8C40-DB10540E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9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B076-8950-D04E-B28E-16C092A9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6B261-A986-EB4D-A21F-3027FCB89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D52C9E-FD71-EF44-AD03-D2DFA7AEF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FBCBE8-C90C-EB4A-AB4C-58C07B8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5F6119-6A25-3A48-B220-1B1E2547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19A23D-384A-D942-92CE-5778A0F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0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EDB0C-8B11-DA48-9AB3-FB3E3C67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3072BD-2708-B041-BB78-2FB9CB0F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F06F03-651E-324A-8F66-CDB41BE20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86CA96-7A32-F74D-965E-923E6FB90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922D76-DD09-3C49-8AEF-3A0A8ACD6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7DC048-CAC7-E844-B0F9-96EB6C91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14EF01-6DAD-1042-8CC2-865508E4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F5BE5F-31A9-144B-B6D2-921B8FC8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7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4AF88-61B1-DE4D-B6E4-9BBDFF3F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4DDBF7-C8D7-DF4F-8E93-851C82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5E214F-057E-FF42-88FA-E5E07252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20681D-1040-4249-9683-672FEDBE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6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B3D9DE-3910-8C49-9484-57D808EC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15CBFC-BB57-1644-BAC8-43B4513B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4F75B2-2D51-F24D-A885-E46FAB00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6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FF3FE-23BA-3445-9ADD-3E365253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D2E3A-0B4B-184C-AEE9-8F134FB0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40FF9B-31F1-0746-BD57-360A79FC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A58476-73CC-F44F-A4B0-88F045DE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233397-79EB-3D46-AAD9-4E05E16A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C55B45-5879-A347-B243-7AC3988B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59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3DD02-6AEC-5F40-9772-1558AB81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59F1F2-7AF5-D04F-BEC4-543C80A90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59FA33-DA09-514F-A9B0-DA70077AE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F3198-DC53-CB44-A6D8-D39E3A0E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1AFF6-FF55-8D4B-B08A-E8EDC58A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086DEE-282D-E94D-B427-EC2EF07E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1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D8354-8C29-0C46-B345-559FCA9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A3FB1-24D3-BE45-B50F-FD1996EB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83A8F-38A7-7242-9DA6-10775E1D3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5F8-7B0E-C242-8464-A64B266D24E4}" type="datetimeFigureOut">
              <a:rPr lang="es-MX" smtClean="0"/>
              <a:t>02/07/23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C69F9-C6C3-504D-82C9-4DB0C33FA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29B83-846D-814E-99EF-8D1634549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1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65DEA-5279-2742-8296-CD8D27930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QA &amp; Automation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C8512-0FBC-A748-86BB-1097EDCA7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1400"/>
            <a:ext cx="9144000" cy="40640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Cypress demo</a:t>
            </a:r>
          </a:p>
        </p:txBody>
      </p:sp>
    </p:spTree>
    <p:extLst>
      <p:ext uri="{BB962C8B-B14F-4D97-AF65-F5344CB8AC3E}">
        <p14:creationId xmlns:p14="http://schemas.microsoft.com/office/powerpoint/2010/main" val="21903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315A8-CFAA-6248-9A0A-B9B2D3C3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Bugs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A76F2-D015-6C49-BE07-D11527D7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7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5C644-BCFA-504A-8120-8C9ECD33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tipos de testing hay?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CB040-6769-3041-805B-35272769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37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F46188-D2D1-7449-AB4A-E330E8913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169263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1279-7FC4-184E-9A57-8B2DA8B7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the heck is Regression testing?</a:t>
            </a:r>
          </a:p>
        </p:txBody>
      </p:sp>
    </p:spTree>
    <p:extLst>
      <p:ext uri="{BB962C8B-B14F-4D97-AF65-F5344CB8AC3E}">
        <p14:creationId xmlns:p14="http://schemas.microsoft.com/office/powerpoint/2010/main" val="197903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CF15-DCEA-E64F-ABF5-42B294FE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pruebas de regresión?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71A56-0039-3E47-9586-AD4EF454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12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C0F7A-5861-0342-A9DD-DAAB3942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Cómo hacer las pruebas de regresión?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B5A94-E93E-6043-BA64-463B4DCB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7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C07222-7AA8-6842-9AD9-537EFB7FC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Cypress</a:t>
            </a:r>
          </a:p>
        </p:txBody>
      </p:sp>
    </p:spTree>
    <p:extLst>
      <p:ext uri="{BB962C8B-B14F-4D97-AF65-F5344CB8AC3E}">
        <p14:creationId xmlns:p14="http://schemas.microsoft.com/office/powerpoint/2010/main" val="37815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4B998-9CCF-9A44-9143-2717262C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Cypress?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55CC-731D-DE4A-953B-7C245021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4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0BD0-1235-544D-BD4B-B1ADA6C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B4415-C3FD-EE44-9AAD-5E3E49EBC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20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8A534-781A-7C4E-BB71-DEC6A5AC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Cypress?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320CA-4025-804E-9414-71DE9211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10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F18C-AB50-1C4B-A5C3-069D154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Aníbal del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726B5-86A1-9E4A-ADCE-B9CC88C6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1825625"/>
            <a:ext cx="7289800" cy="4351338"/>
          </a:xfrm>
        </p:spPr>
        <p:txBody>
          <a:bodyPr/>
          <a:lstStyle/>
          <a:p>
            <a:r>
              <a:rPr lang="es-MX" dirty="0"/>
              <a:t>Ingeniero en Sistemas Computacionales</a:t>
            </a:r>
          </a:p>
          <a:p>
            <a:r>
              <a:rPr lang="es-MX" dirty="0"/>
              <a:t>Experiencia en el área de QA (Tech Writing, Manual Testing, Automation testing)</a:t>
            </a:r>
          </a:p>
          <a:p>
            <a:r>
              <a:rPr lang="es-MX" dirty="0"/>
              <a:t>Empleado en </a:t>
            </a:r>
            <a:r>
              <a:rPr lang="es-MX" b="1" dirty="0"/>
              <a:t>Apex Systems México </a:t>
            </a:r>
            <a:r>
              <a:rPr lang="es-MX" dirty="0"/>
              <a:t>en área de QA. Desarrollador de scripts de automatización de pruebas (SDET: Software developer…)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458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E1BF8-32D3-0D46-9077-4E5CB2DB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Henry Ford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AC3F2-476A-A445-9554-5442FC5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2099"/>
            <a:ext cx="10515600" cy="3344863"/>
          </a:xfrm>
        </p:spPr>
        <p:txBody>
          <a:bodyPr>
            <a:normAutofit/>
          </a:bodyPr>
          <a:lstStyle/>
          <a:p>
            <a:pPr algn="ctr"/>
            <a:r>
              <a:rPr lang="es-MX" sz="4400" dirty="0"/>
              <a:t>“Hacer las cosas correctas cuando nadie está mirando”</a:t>
            </a:r>
          </a:p>
        </p:txBody>
      </p:sp>
    </p:spTree>
    <p:extLst>
      <p:ext uri="{BB962C8B-B14F-4D97-AF65-F5344CB8AC3E}">
        <p14:creationId xmlns:p14="http://schemas.microsoft.com/office/powerpoint/2010/main" val="334152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50172-656F-B043-9DC3-43CAB977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QA?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6BCC4-8070-F94D-823B-13B61C94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Quality Assurance (</a:t>
            </a:r>
            <a:r>
              <a:rPr lang="es-MX" i="1" dirty="0"/>
              <a:t>Aseguramiento</a:t>
            </a:r>
            <a:r>
              <a:rPr lang="es-MX" dirty="0"/>
              <a:t> de la Calidad).</a:t>
            </a:r>
          </a:p>
          <a:p>
            <a:r>
              <a:rPr lang="es-MX" dirty="0"/>
              <a:t>Qué es Calidad?</a:t>
            </a:r>
          </a:p>
          <a:p>
            <a:r>
              <a:rPr lang="es-MX" dirty="0"/>
              <a:t>Ustedes comprarían un producto que no tiene calidad?</a:t>
            </a:r>
          </a:p>
          <a:p>
            <a:r>
              <a:rPr lang="es-MX" dirty="0"/>
              <a:t>Porqué se debe aplicar la calidad?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118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CD3D1-A4C7-A243-B0B5-5E29D2F7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¿En dónde se aplica QA?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D186F-86F8-EB42-AB86-4108AAC4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todas las áreas. Desde el más bajo rango de la compañía, hasta el más alto</a:t>
            </a:r>
          </a:p>
          <a:p>
            <a:r>
              <a:rPr lang="es-MX" dirty="0"/>
              <a:t>Todo en las empresas cuesta dinero</a:t>
            </a:r>
          </a:p>
          <a:p>
            <a:r>
              <a:rPr lang="es-MX" dirty="0"/>
              <a:t>Entre más rápido encuentres un error, el costo es menor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821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48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7AA2C-42AB-094E-988A-E21A627A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SDLC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12660-DFD3-A743-B2DF-9E2FD368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sus siglas en inglés </a:t>
            </a:r>
            <a:r>
              <a:rPr lang="es-MX" b="1" dirty="0"/>
              <a:t>Software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250199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66017-3719-C440-B597-0C2742A0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Áreas de 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07FE0-CA38-484D-BB4D-B21AE1F9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996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98EDD-6075-4D4B-AA10-42CCF3A8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testing?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E0033-3A99-484F-B7A1-2CA5D6D0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973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195</Words>
  <Application>Microsoft Macintosh PowerPoint</Application>
  <PresentationFormat>Panorámica</PresentationFormat>
  <Paragraphs>32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QA &amp; Automation</vt:lpstr>
      <vt:lpstr>Aníbal del Real</vt:lpstr>
      <vt:lpstr>Henry Ford</vt:lpstr>
      <vt:lpstr>Qué es QA?</vt:lpstr>
      <vt:lpstr>¿En dónde se aplica QA?</vt:lpstr>
      <vt:lpstr>Software</vt:lpstr>
      <vt:lpstr>SDLC</vt:lpstr>
      <vt:lpstr>Áreas de QA</vt:lpstr>
      <vt:lpstr>Qué es testing?</vt:lpstr>
      <vt:lpstr>Bugs</vt:lpstr>
      <vt:lpstr>Qué tipos de testing hay?</vt:lpstr>
      <vt:lpstr>Regression Testing</vt:lpstr>
      <vt:lpstr>What the heck is Regression testing?</vt:lpstr>
      <vt:lpstr>Porqué hacer pruebas de regresión?</vt:lpstr>
      <vt:lpstr>Cómo hacer las pruebas de regresión?</vt:lpstr>
      <vt:lpstr>Cypress</vt:lpstr>
      <vt:lpstr>Qué es Cypress?</vt:lpstr>
      <vt:lpstr>Ventajas y desventajas</vt:lpstr>
      <vt:lpstr>Porqué Cypress?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&amp; Automation</dc:title>
  <dc:creator>Microsoft Office User</dc:creator>
  <cp:lastModifiedBy>Microsoft Office User</cp:lastModifiedBy>
  <cp:revision>1</cp:revision>
  <dcterms:created xsi:type="dcterms:W3CDTF">2023-07-02T21:19:38Z</dcterms:created>
  <dcterms:modified xsi:type="dcterms:W3CDTF">2023-07-03T00:54:27Z</dcterms:modified>
</cp:coreProperties>
</file>