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588" r:id="rId2"/>
    <p:sldId id="256" r:id="rId3"/>
    <p:sldId id="287" r:id="rId4"/>
    <p:sldId id="288" r:id="rId5"/>
    <p:sldId id="290" r:id="rId6"/>
    <p:sldId id="291" r:id="rId7"/>
    <p:sldId id="292" r:id="rId8"/>
    <p:sldId id="293" r:id="rId9"/>
    <p:sldId id="295" r:id="rId10"/>
    <p:sldId id="296" r:id="rId11"/>
    <p:sldId id="297" r:id="rId12"/>
    <p:sldId id="298" r:id="rId13"/>
    <p:sldId id="299" r:id="rId14"/>
    <p:sldId id="301" r:id="rId15"/>
    <p:sldId id="303" r:id="rId16"/>
    <p:sldId id="302" r:id="rId17"/>
    <p:sldId id="305" r:id="rId18"/>
    <p:sldId id="306" r:id="rId19"/>
    <p:sldId id="307" r:id="rId20"/>
    <p:sldId id="308" r:id="rId21"/>
    <p:sldId id="309" r:id="rId22"/>
    <p:sldId id="310" r:id="rId23"/>
    <p:sldId id="311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82F"/>
    <a:srgbClr val="008A3E"/>
    <a:srgbClr val="FF7C80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37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41D7CB-777D-48D5-AED4-6C4DBA1C34BE}" type="datetimeFigureOut">
              <a:rPr lang="tr-TR" smtClean="0"/>
              <a:t>13.10.2020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3B22DD-8F57-4ED9-AD83-53D75E783D3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0097521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81C082-E31B-4636-ACDF-9656FF4A755F}" type="datetimeFigureOut">
              <a:rPr lang="tr-TR" smtClean="0"/>
              <a:t>13.10.2020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2BFAFF-58D0-40D5-9F67-30DB1321885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859319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2BFAFF-58D0-40D5-9F67-30DB13218852}" type="slidenum">
              <a:rPr lang="tr-TR" smtClean="0"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139866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2BFAFF-58D0-40D5-9F67-30DB13218852}" type="slidenum">
              <a:rPr lang="tr-TR" smtClean="0"/>
              <a:t>11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865112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2BFAFF-58D0-40D5-9F67-30DB13218852}" type="slidenum">
              <a:rPr lang="tr-TR" smtClean="0"/>
              <a:t>12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476659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2BFAFF-58D0-40D5-9F67-30DB13218852}" type="slidenum">
              <a:rPr lang="tr-TR" smtClean="0"/>
              <a:t>13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646165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2BFAFF-58D0-40D5-9F67-30DB13218852}" type="slidenum">
              <a:rPr lang="tr-TR" smtClean="0"/>
              <a:t>14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552034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2BFAFF-58D0-40D5-9F67-30DB13218852}" type="slidenum">
              <a:rPr lang="tr-TR" smtClean="0"/>
              <a:t>15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873598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2BFAFF-58D0-40D5-9F67-30DB13218852}" type="slidenum">
              <a:rPr lang="tr-TR" smtClean="0"/>
              <a:t>16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621026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2BFAFF-58D0-40D5-9F67-30DB13218852}" type="slidenum">
              <a:rPr lang="tr-TR" smtClean="0"/>
              <a:t>17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484868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2BFAFF-58D0-40D5-9F67-30DB13218852}" type="slidenum">
              <a:rPr lang="tr-TR" smtClean="0"/>
              <a:t>18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9040553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2BFAFF-58D0-40D5-9F67-30DB13218852}" type="slidenum">
              <a:rPr lang="tr-TR" smtClean="0"/>
              <a:t>19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0976322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2BFAFF-58D0-40D5-9F67-30DB13218852}" type="slidenum">
              <a:rPr lang="tr-TR" smtClean="0"/>
              <a:t>20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573027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2BFAFF-58D0-40D5-9F67-30DB13218852}" type="slidenum">
              <a:rPr lang="tr-TR" smtClean="0"/>
              <a:t>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4582993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2BFAFF-58D0-40D5-9F67-30DB13218852}" type="slidenum">
              <a:rPr lang="tr-TR" smtClean="0"/>
              <a:t>21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4950983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2BFAFF-58D0-40D5-9F67-30DB13218852}" type="slidenum">
              <a:rPr lang="tr-TR" smtClean="0"/>
              <a:t>22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7986426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2BFAFF-58D0-40D5-9F67-30DB13218852}" type="slidenum">
              <a:rPr lang="tr-TR" smtClean="0"/>
              <a:t>23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045559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2BFAFF-58D0-40D5-9F67-30DB13218852}" type="slidenum">
              <a:rPr lang="tr-TR" smtClean="0"/>
              <a:t>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67431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2BFAFF-58D0-40D5-9F67-30DB13218852}" type="slidenum">
              <a:rPr lang="tr-TR" smtClean="0"/>
              <a:t>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128402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2BFAFF-58D0-40D5-9F67-30DB13218852}" type="slidenum">
              <a:rPr lang="tr-TR" smtClean="0"/>
              <a:t>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430658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2BFAFF-58D0-40D5-9F67-30DB13218852}" type="slidenum">
              <a:rPr lang="tr-TR" smtClean="0"/>
              <a:t>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769474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2BFAFF-58D0-40D5-9F67-30DB13218852}" type="slidenum">
              <a:rPr lang="tr-TR" smtClean="0"/>
              <a:t>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509636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2BFAFF-58D0-40D5-9F67-30DB13218852}" type="slidenum">
              <a:rPr lang="tr-TR" smtClean="0"/>
              <a:t>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662660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2BFAFF-58D0-40D5-9F67-30DB13218852}" type="slidenum">
              <a:rPr lang="tr-TR" smtClean="0"/>
              <a:t>10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74096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5815E-E96D-48C0-A82B-E23FB21F0F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31563C-342E-40B0-823A-A961555BCA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10CC91-9EAA-44F5-AC16-ECBD1E1C3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2091D-E04F-4C3A-974A-AC671C9C603F}" type="datetime1">
              <a:rPr lang="tr-TR" smtClean="0"/>
              <a:t>13.10.2020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DCD952-D9C3-49DB-883B-756B34341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2B624C-E081-4F35-939D-CD4453457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DDD21-85F3-4370-AF05-9648A8CE92C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35860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F537D-A387-40A4-BAFD-5F0BC4E8B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ABCD6A-3553-47B2-A45A-FE7404F655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2D29FC-2F62-419D-BD6E-4750F7BB1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97F75-8E03-4906-86F0-860D45EF23C6}" type="datetime1">
              <a:rPr lang="tr-TR" smtClean="0"/>
              <a:t>13.10.2020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BD0100-FD9C-4920-90C3-4860930C8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01EEAA-4034-47A9-9A0C-5CF8079D7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DDD21-85F3-4370-AF05-9648A8CE92C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9326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D7C0A3-C650-4407-9D8B-7A1F060869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9AB3FC-C9FA-4BBA-B2B4-BDD3E9A736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63C165-0C7A-4F21-887B-25BBE938F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7AABC-CDEC-4A23-A850-1172A094B2D6}" type="datetime1">
              <a:rPr lang="tr-TR" smtClean="0"/>
              <a:t>13.10.2020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6C5505-56DA-41A0-B24A-CE5864579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DAFF29-AF43-40AE-ACE4-3018C3B75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DDD21-85F3-4370-AF05-9648A8CE92C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41124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D5385-6856-4E6B-AAAD-C7F5C0EC8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42A4C-E482-4CA0-95DF-9539491B81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F12E89-13F7-4D1F-938B-74D7081F1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B635A-7C15-4AD4-B2DF-B8ADBD49914D}" type="datetime1">
              <a:rPr lang="tr-TR" smtClean="0"/>
              <a:t>13.10.2020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BB0953-F3DC-4F8D-A2A3-C4270A44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43D866-B7EE-479B-9ECA-D05AC5724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DDD21-85F3-4370-AF05-9648A8CE92C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0317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E59B2-BB3E-445A-A1A8-769EE6FA6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246F9C-76DB-4961-86D2-7B193BBE2F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829CB-9800-4046-9D4F-2A596CBBF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6B3AD-030C-47B6-88C3-C6F61D158AA4}" type="datetime1">
              <a:rPr lang="tr-TR" smtClean="0"/>
              <a:t>13.10.2020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78C1D0-D2ED-4E35-B006-DF6B62526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ECCC8A-D754-4F17-A932-290C64C93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DDD21-85F3-4370-AF05-9648A8CE92C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2002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B771F-09F6-4C67-9D16-0B8524603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CD4C28-C0FF-4592-9DE8-B9E5DF42ED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A49700-BBAB-4EE0-B9D9-27696157AE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0B2EF0-EA2E-4C82-B5AC-DB701269A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4A07C-2935-47DA-B293-82E9C9A6750D}" type="datetime1">
              <a:rPr lang="tr-TR" smtClean="0"/>
              <a:t>13.10.2020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370786-5489-4517-BB41-A4CD62C99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CE0233-4EF6-4A62-8F05-8B8408F1F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DDD21-85F3-4370-AF05-9648A8CE92C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71461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AA688-A8BE-452A-9094-30506DD4D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664AC2-F3BB-4518-9367-9B1B392C95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E618D6-6230-474C-B488-7DD9C791D3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E8D262-0900-4F0A-B46C-C580738073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7298D8-79F3-4926-A2A2-DF6C8749D1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98C779-6F9F-4A86-9C8D-62F6F937A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09102-C879-4EA8-9ED6-CB11C7DBF1AC}" type="datetime1">
              <a:rPr lang="tr-TR" smtClean="0"/>
              <a:t>13.10.2020</a:t>
            </a:fld>
            <a:endParaRPr lang="tr-T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F1099E-4C55-447E-9495-1DADDD105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2EC794-0475-42AD-A4D7-FCD1DBFE6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DDD21-85F3-4370-AF05-9648A8CE92C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84568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99A76-5C9E-4183-9CD1-606305CA7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A7A72F-8B6A-440F-9381-A33FDF626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17F72-C48E-4182-9BC8-CCEB06D90305}" type="datetime1">
              <a:rPr lang="tr-TR" smtClean="0"/>
              <a:t>13.10.2020</a:t>
            </a:fld>
            <a:endParaRPr lang="tr-T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D7DC96-72DA-43E9-B69C-0F724953E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44B487-1627-4D4F-8A1C-B27AF7D68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DDD21-85F3-4370-AF05-9648A8CE92C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57414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AD661C-E265-420D-9225-D3B780799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CF420-A2B2-4938-8DFE-FC5B3492438C}" type="datetime1">
              <a:rPr lang="tr-TR" smtClean="0"/>
              <a:t>13.10.2020</a:t>
            </a:fld>
            <a:endParaRPr lang="tr-T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7335B8-087A-4BDE-BE13-959032841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99D9F7-1C75-410D-BF97-F91DEFADA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DDD21-85F3-4370-AF05-9648A8CE92C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20972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6BFF2-27F8-42E6-B731-721C96CB6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6D3E91-265A-42DD-928F-BDA92A345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55DB08-7742-48AB-B080-E7FCBCC004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663148-88EE-45D3-AB71-96CA2E666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0123D-BA81-4F21-B151-DB81E0AEA250}" type="datetime1">
              <a:rPr lang="tr-TR" smtClean="0"/>
              <a:t>13.10.2020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4F0AEE-5E95-4719-8D0A-B3C0A20F1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B075C3-E14D-406A-9633-11240EF99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DDD21-85F3-4370-AF05-9648A8CE92C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52867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664E3-E1DF-449A-BBF5-387621F3A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8CC379-978D-48BB-9097-194DE70D20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6F3F2A-E75F-4433-9211-A18319780E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25F2DB-663B-49C5-8E20-068D7F7C3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72E9F-0214-440D-B197-5C360B7CEB83}" type="datetime1">
              <a:rPr lang="tr-TR" smtClean="0"/>
              <a:t>13.10.2020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038E43-7EF8-4391-815E-E86E77B7B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0F327F-5DDB-4A38-AE87-C75A6BE69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DDD21-85F3-4370-AF05-9648A8CE92C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57217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F71137-2F70-4CDC-AE4B-257A73E62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07B4C5-3317-4C7C-9FB8-6916E4AF6C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AF038C-0D71-4ABA-B882-7DEF06DA5E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DA6001-1DE6-4CEB-B2BC-A3B1E338D2A3}" type="datetime1">
              <a:rPr lang="tr-TR" smtClean="0"/>
              <a:t>13.10.2020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A43BED-3C8E-4B2C-8732-2C625DEE2C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D03B95-C878-4D6A-94D2-D24438B5D5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8DDD21-85F3-4370-AF05-9648A8CE92CC}" type="slidenum">
              <a:rPr lang="tr-TR" smtClean="0"/>
              <a:t>‹#›</a:t>
            </a:fld>
            <a:endParaRPr lang="tr-TR"/>
          </a:p>
        </p:txBody>
      </p:sp>
      <p:sp>
        <p:nvSpPr>
          <p:cNvPr id="7" name="fl"/>
          <p:cNvSpPr txBox="1"/>
          <p:nvPr userDrawn="1"/>
        </p:nvSpPr>
        <p:spPr>
          <a:xfrm>
            <a:off x="0" y="6520180"/>
            <a:ext cx="12192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tr-T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2884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1" y="1676400"/>
            <a:ext cx="8153399" cy="1828800"/>
          </a:xfrm>
          <a:ln>
            <a:noFill/>
          </a:ln>
        </p:spPr>
        <p:txBody>
          <a:bodyPr>
            <a:normAutofit/>
          </a:bodyPr>
          <a:lstStyle/>
          <a:p>
            <a:pPr algn="r"/>
            <a:r>
              <a:rPr lang="tr-TR" sz="3600" b="1" i="1" dirty="0">
                <a:solidFill>
                  <a:srgbClr val="00682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Revision of the first week</a:t>
            </a:r>
            <a:endParaRPr lang="en-US" sz="3600" b="1" i="1" dirty="0">
              <a:solidFill>
                <a:srgbClr val="00682F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3410856"/>
            <a:ext cx="7848600" cy="206542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6B232-9F89-4083-B3BB-DDC8E5903F8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0640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ikdörtgen 5"/>
          <p:cNvSpPr/>
          <p:nvPr/>
        </p:nvSpPr>
        <p:spPr>
          <a:xfrm>
            <a:off x="558798" y="40021"/>
            <a:ext cx="10925539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tr-TR" sz="4000" dirty="0">
                <a:ln w="0"/>
                <a:solidFill>
                  <a:srgbClr val="00682F"/>
                </a:solidFill>
              </a:rPr>
              <a:t>Information about data</a:t>
            </a:r>
            <a:endParaRPr lang="tr-TR" sz="4000" b="1" dirty="0">
              <a:ln w="0"/>
              <a:solidFill>
                <a:srgbClr val="00682F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6832" y="870012"/>
            <a:ext cx="7313637" cy="5530312"/>
          </a:xfrm>
          <a:prstGeom prst="rect">
            <a:avLst/>
          </a:prstGeom>
        </p:spPr>
      </p:pic>
      <p:sp>
        <p:nvSpPr>
          <p:cNvPr id="11" name="Slide Number Placeholder 2">
            <a:extLst>
              <a:ext uri="{FF2B5EF4-FFF2-40B4-BE49-F238E27FC236}">
                <a16:creationId xmlns:a16="http://schemas.microsoft.com/office/drawing/2014/main" id="{C990596E-BA63-4E65-861B-33676C07898E}"/>
              </a:ext>
            </a:extLst>
          </p:cNvPr>
          <p:cNvSpPr txBox="1">
            <a:spLocks/>
          </p:cNvSpPr>
          <p:nvPr/>
        </p:nvSpPr>
        <p:spPr>
          <a:xfrm>
            <a:off x="0" y="742414"/>
            <a:ext cx="12192000" cy="127598"/>
          </a:xfrm>
          <a:prstGeom prst="rect">
            <a:avLst/>
          </a:prstGeom>
          <a:solidFill>
            <a:srgbClr val="00682F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50065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ikdörtgen 5"/>
          <p:cNvSpPr/>
          <p:nvPr/>
        </p:nvSpPr>
        <p:spPr>
          <a:xfrm>
            <a:off x="558798" y="40021"/>
            <a:ext cx="10925539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tr-TR" sz="4000" dirty="0">
                <a:ln w="0"/>
                <a:solidFill>
                  <a:srgbClr val="00682F"/>
                </a:solidFill>
              </a:rPr>
              <a:t>Data Storage</a:t>
            </a:r>
            <a:endParaRPr lang="tr-TR" sz="4000" b="1" dirty="0">
              <a:ln w="0"/>
              <a:solidFill>
                <a:srgbClr val="00682F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6971" y="870012"/>
            <a:ext cx="7358945" cy="5529262"/>
          </a:xfrm>
          <a:prstGeom prst="rect">
            <a:avLst/>
          </a:prstGeom>
        </p:spPr>
      </p:pic>
      <p:sp>
        <p:nvSpPr>
          <p:cNvPr id="11" name="Slide Number Placeholder 2">
            <a:extLst>
              <a:ext uri="{FF2B5EF4-FFF2-40B4-BE49-F238E27FC236}">
                <a16:creationId xmlns:a16="http://schemas.microsoft.com/office/drawing/2014/main" id="{A086DFB0-F8F1-4AD6-BA9F-7D371ECF44B9}"/>
              </a:ext>
            </a:extLst>
          </p:cNvPr>
          <p:cNvSpPr txBox="1">
            <a:spLocks/>
          </p:cNvSpPr>
          <p:nvPr/>
        </p:nvSpPr>
        <p:spPr>
          <a:xfrm>
            <a:off x="0" y="742414"/>
            <a:ext cx="12192000" cy="127598"/>
          </a:xfrm>
          <a:prstGeom prst="rect">
            <a:avLst/>
          </a:prstGeom>
          <a:solidFill>
            <a:srgbClr val="00682F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17356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ikdörtgen 5"/>
          <p:cNvSpPr/>
          <p:nvPr/>
        </p:nvSpPr>
        <p:spPr>
          <a:xfrm>
            <a:off x="558798" y="40021"/>
            <a:ext cx="10925539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tr-TR" sz="4000" dirty="0">
                <a:ln w="0"/>
                <a:solidFill>
                  <a:srgbClr val="00682F"/>
                </a:solidFill>
              </a:rPr>
              <a:t>Data Storage Example</a:t>
            </a:r>
            <a:endParaRPr lang="tr-TR" sz="4000" b="1" dirty="0">
              <a:ln w="0"/>
              <a:solidFill>
                <a:srgbClr val="00682F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9723" y="870013"/>
            <a:ext cx="7898119" cy="5947966"/>
          </a:xfrm>
          <a:prstGeom prst="rect">
            <a:avLst/>
          </a:prstGeom>
        </p:spPr>
      </p:pic>
      <p:sp>
        <p:nvSpPr>
          <p:cNvPr id="11" name="Slide Number Placeholder 2">
            <a:extLst>
              <a:ext uri="{FF2B5EF4-FFF2-40B4-BE49-F238E27FC236}">
                <a16:creationId xmlns:a16="http://schemas.microsoft.com/office/drawing/2014/main" id="{FC279A8B-2606-4BFB-A71E-A519F22BBD43}"/>
              </a:ext>
            </a:extLst>
          </p:cNvPr>
          <p:cNvSpPr txBox="1">
            <a:spLocks/>
          </p:cNvSpPr>
          <p:nvPr/>
        </p:nvSpPr>
        <p:spPr>
          <a:xfrm>
            <a:off x="0" y="742414"/>
            <a:ext cx="12192000" cy="127598"/>
          </a:xfrm>
          <a:prstGeom prst="rect">
            <a:avLst/>
          </a:prstGeom>
          <a:solidFill>
            <a:srgbClr val="00682F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28391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ikdörtgen 5"/>
          <p:cNvSpPr/>
          <p:nvPr/>
        </p:nvSpPr>
        <p:spPr>
          <a:xfrm>
            <a:off x="558798" y="40021"/>
            <a:ext cx="10925539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tr-TR" sz="4000" dirty="0">
                <a:ln w="0"/>
                <a:solidFill>
                  <a:srgbClr val="00682F"/>
                </a:solidFill>
              </a:rPr>
              <a:t>Descriptions</a:t>
            </a:r>
            <a:endParaRPr lang="tr-TR" sz="4000" b="1" dirty="0">
              <a:ln w="0"/>
              <a:solidFill>
                <a:srgbClr val="00682F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171" y="870012"/>
            <a:ext cx="5941001" cy="446008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7172" y="870012"/>
            <a:ext cx="5932340" cy="4460081"/>
          </a:xfrm>
          <a:prstGeom prst="rect">
            <a:avLst/>
          </a:prstGeom>
        </p:spPr>
      </p:pic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9C1860E9-8EA5-42E5-81CC-EB886D9404D8}"/>
              </a:ext>
            </a:extLst>
          </p:cNvPr>
          <p:cNvSpPr txBox="1">
            <a:spLocks/>
          </p:cNvSpPr>
          <p:nvPr/>
        </p:nvSpPr>
        <p:spPr>
          <a:xfrm>
            <a:off x="0" y="742414"/>
            <a:ext cx="12192000" cy="127598"/>
          </a:xfrm>
          <a:prstGeom prst="rect">
            <a:avLst/>
          </a:prstGeom>
          <a:solidFill>
            <a:srgbClr val="00682F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07129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ikdörtgen 5"/>
          <p:cNvSpPr/>
          <p:nvPr/>
        </p:nvSpPr>
        <p:spPr>
          <a:xfrm>
            <a:off x="558798" y="40021"/>
            <a:ext cx="10925539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tr-TR" sz="4000" dirty="0">
                <a:ln w="0"/>
                <a:solidFill>
                  <a:srgbClr val="00682F"/>
                </a:solidFill>
              </a:rPr>
              <a:t>Data Types Examples</a:t>
            </a:r>
            <a:endParaRPr lang="tr-TR" sz="4000" b="1" dirty="0">
              <a:ln w="0"/>
              <a:solidFill>
                <a:srgbClr val="00682F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81" y="870012"/>
            <a:ext cx="6107262" cy="458932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9586" y="875505"/>
            <a:ext cx="6092414" cy="4589322"/>
          </a:xfrm>
          <a:prstGeom prst="rect">
            <a:avLst/>
          </a:prstGeom>
        </p:spPr>
      </p:pic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3210F91A-457D-4654-833F-8F4161C49133}"/>
              </a:ext>
            </a:extLst>
          </p:cNvPr>
          <p:cNvSpPr txBox="1">
            <a:spLocks/>
          </p:cNvSpPr>
          <p:nvPr/>
        </p:nvSpPr>
        <p:spPr>
          <a:xfrm>
            <a:off x="0" y="742414"/>
            <a:ext cx="12192000" cy="127598"/>
          </a:xfrm>
          <a:prstGeom prst="rect">
            <a:avLst/>
          </a:prstGeom>
          <a:solidFill>
            <a:srgbClr val="00682F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74258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ikdörtgen 5"/>
          <p:cNvSpPr/>
          <p:nvPr/>
        </p:nvSpPr>
        <p:spPr>
          <a:xfrm>
            <a:off x="558798" y="40021"/>
            <a:ext cx="10925539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tr-TR" sz="4000" dirty="0">
                <a:ln w="0"/>
                <a:solidFill>
                  <a:srgbClr val="00682F"/>
                </a:solidFill>
              </a:rPr>
              <a:t>Cross Sectional vs. Time Series</a:t>
            </a:r>
            <a:endParaRPr lang="tr-TR" sz="4000" b="1" dirty="0">
              <a:ln w="0"/>
              <a:solidFill>
                <a:srgbClr val="00682F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70" y="870012"/>
            <a:ext cx="6106792" cy="460234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999" y="870012"/>
            <a:ext cx="6095001" cy="4602348"/>
          </a:xfrm>
          <a:prstGeom prst="rect">
            <a:avLst/>
          </a:prstGeom>
        </p:spPr>
      </p:pic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01DEF38D-43F2-485F-AFD8-90A1B49AE8DE}"/>
              </a:ext>
            </a:extLst>
          </p:cNvPr>
          <p:cNvSpPr txBox="1">
            <a:spLocks/>
          </p:cNvSpPr>
          <p:nvPr/>
        </p:nvSpPr>
        <p:spPr>
          <a:xfrm>
            <a:off x="0" y="742414"/>
            <a:ext cx="12192000" cy="127598"/>
          </a:xfrm>
          <a:prstGeom prst="rect">
            <a:avLst/>
          </a:prstGeom>
          <a:solidFill>
            <a:srgbClr val="00682F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58365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ikdörtgen 5"/>
          <p:cNvSpPr/>
          <p:nvPr/>
        </p:nvSpPr>
        <p:spPr>
          <a:xfrm>
            <a:off x="558798" y="40021"/>
            <a:ext cx="10925539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tr-TR" sz="4000" dirty="0">
                <a:ln w="0"/>
                <a:solidFill>
                  <a:srgbClr val="00682F"/>
                </a:solidFill>
              </a:rPr>
              <a:t>Cross Sectional vs. Time Series</a:t>
            </a:r>
            <a:endParaRPr lang="tr-TR" sz="4000" b="1" dirty="0">
              <a:ln w="0"/>
              <a:solidFill>
                <a:srgbClr val="00682F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870012"/>
            <a:ext cx="6112826" cy="459798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2826" y="870012"/>
            <a:ext cx="6115766" cy="4597985"/>
          </a:xfrm>
          <a:prstGeom prst="rect">
            <a:avLst/>
          </a:prstGeom>
        </p:spPr>
      </p:pic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4C8756FC-FE3A-49A0-A37E-A79AC9564D50}"/>
              </a:ext>
            </a:extLst>
          </p:cNvPr>
          <p:cNvSpPr txBox="1">
            <a:spLocks/>
          </p:cNvSpPr>
          <p:nvPr/>
        </p:nvSpPr>
        <p:spPr>
          <a:xfrm>
            <a:off x="0" y="742414"/>
            <a:ext cx="12192000" cy="127598"/>
          </a:xfrm>
          <a:prstGeom prst="rect">
            <a:avLst/>
          </a:prstGeom>
          <a:solidFill>
            <a:srgbClr val="00682F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11380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870012"/>
            <a:ext cx="6120922" cy="460628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0922" y="870012"/>
            <a:ext cx="6117859" cy="4606283"/>
          </a:xfrm>
          <a:prstGeom prst="rect">
            <a:avLst/>
          </a:prstGeom>
        </p:spPr>
      </p:pic>
      <p:sp>
        <p:nvSpPr>
          <p:cNvPr id="5" name="Dikdörtgen 5"/>
          <p:cNvSpPr/>
          <p:nvPr/>
        </p:nvSpPr>
        <p:spPr>
          <a:xfrm>
            <a:off x="558798" y="40021"/>
            <a:ext cx="10925539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tr-TR" sz="4000" dirty="0">
                <a:ln w="0"/>
                <a:solidFill>
                  <a:srgbClr val="00682F"/>
                </a:solidFill>
              </a:rPr>
              <a:t>Descriptive Statistics - Categorical</a:t>
            </a:r>
            <a:endParaRPr lang="tr-TR" sz="4000" b="1" dirty="0">
              <a:ln w="0"/>
              <a:solidFill>
                <a:srgbClr val="00682F"/>
              </a:solidFill>
            </a:endParaRPr>
          </a:p>
        </p:txBody>
      </p:sp>
      <p:sp>
        <p:nvSpPr>
          <p:cNvPr id="11" name="Slide Number Placeholder 2">
            <a:extLst>
              <a:ext uri="{FF2B5EF4-FFF2-40B4-BE49-F238E27FC236}">
                <a16:creationId xmlns:a16="http://schemas.microsoft.com/office/drawing/2014/main" id="{A31007F4-B0B4-43AC-88C4-E3044CEB6982}"/>
              </a:ext>
            </a:extLst>
          </p:cNvPr>
          <p:cNvSpPr txBox="1">
            <a:spLocks/>
          </p:cNvSpPr>
          <p:nvPr/>
        </p:nvSpPr>
        <p:spPr>
          <a:xfrm>
            <a:off x="0" y="742414"/>
            <a:ext cx="12192000" cy="127598"/>
          </a:xfrm>
          <a:prstGeom prst="rect">
            <a:avLst/>
          </a:prstGeom>
          <a:solidFill>
            <a:srgbClr val="00682F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2910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798" y="1142524"/>
            <a:ext cx="5545931" cy="4210050"/>
          </a:xfrm>
          <a:prstGeom prst="rect">
            <a:avLst/>
          </a:prstGeom>
        </p:spPr>
      </p:pic>
      <p:sp>
        <p:nvSpPr>
          <p:cNvPr id="4" name="Dikdörtgen 5"/>
          <p:cNvSpPr/>
          <p:nvPr/>
        </p:nvSpPr>
        <p:spPr>
          <a:xfrm>
            <a:off x="558798" y="40021"/>
            <a:ext cx="10925539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tr-TR" sz="4000" dirty="0">
                <a:ln w="0"/>
                <a:solidFill>
                  <a:srgbClr val="00682F"/>
                </a:solidFill>
              </a:rPr>
              <a:t>Descriptive Statistics Examples</a:t>
            </a:r>
            <a:endParaRPr lang="tr-TR" sz="4000" b="1" dirty="0">
              <a:ln w="0"/>
              <a:solidFill>
                <a:srgbClr val="00682F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4729" y="1158716"/>
            <a:ext cx="5562124" cy="4177665"/>
          </a:xfrm>
          <a:prstGeom prst="rect">
            <a:avLst/>
          </a:prstGeom>
        </p:spPr>
      </p:pic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E2216FCE-F2E7-47C6-B1C9-19FF1CC1977B}"/>
              </a:ext>
            </a:extLst>
          </p:cNvPr>
          <p:cNvSpPr txBox="1">
            <a:spLocks/>
          </p:cNvSpPr>
          <p:nvPr/>
        </p:nvSpPr>
        <p:spPr>
          <a:xfrm>
            <a:off x="0" y="742414"/>
            <a:ext cx="12192000" cy="127598"/>
          </a:xfrm>
          <a:prstGeom prst="rect">
            <a:avLst/>
          </a:prstGeom>
          <a:solidFill>
            <a:srgbClr val="00682F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37221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9270" y="870012"/>
            <a:ext cx="6933459" cy="5217756"/>
          </a:xfrm>
          <a:prstGeom prst="rect">
            <a:avLst/>
          </a:prstGeom>
        </p:spPr>
      </p:pic>
      <p:sp>
        <p:nvSpPr>
          <p:cNvPr id="4" name="Dikdörtgen 5"/>
          <p:cNvSpPr/>
          <p:nvPr/>
        </p:nvSpPr>
        <p:spPr>
          <a:xfrm>
            <a:off x="558798" y="40021"/>
            <a:ext cx="10925539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tr-TR" sz="4000" dirty="0">
                <a:ln w="0"/>
                <a:solidFill>
                  <a:srgbClr val="00682F"/>
                </a:solidFill>
              </a:rPr>
              <a:t>Descriptive Statistics Examples</a:t>
            </a:r>
            <a:endParaRPr lang="tr-TR" sz="4000" b="1" dirty="0">
              <a:ln w="0"/>
              <a:solidFill>
                <a:srgbClr val="00682F"/>
              </a:solidFill>
            </a:endParaRPr>
          </a:p>
        </p:txBody>
      </p:sp>
      <p:sp>
        <p:nvSpPr>
          <p:cNvPr id="10" name="Slide Number Placeholder 2">
            <a:extLst>
              <a:ext uri="{FF2B5EF4-FFF2-40B4-BE49-F238E27FC236}">
                <a16:creationId xmlns:a16="http://schemas.microsoft.com/office/drawing/2014/main" id="{C92E8BE8-6C81-4B66-BD19-57313F655284}"/>
              </a:ext>
            </a:extLst>
          </p:cNvPr>
          <p:cNvSpPr txBox="1">
            <a:spLocks/>
          </p:cNvSpPr>
          <p:nvPr/>
        </p:nvSpPr>
        <p:spPr>
          <a:xfrm>
            <a:off x="0" y="742414"/>
            <a:ext cx="12192000" cy="127598"/>
          </a:xfrm>
          <a:prstGeom prst="rect">
            <a:avLst/>
          </a:prstGeom>
          <a:solidFill>
            <a:srgbClr val="00682F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2989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F0DE0B2-7B33-4825-83F8-F31BAC6F0F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42524"/>
            <a:ext cx="6072188" cy="4572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BC9E9A8-D687-476E-880D-D31C39EF3D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2188" y="1142524"/>
            <a:ext cx="6065044" cy="4572000"/>
          </a:xfrm>
          <a:prstGeom prst="rect">
            <a:avLst/>
          </a:prstGeom>
        </p:spPr>
      </p:pic>
      <p:sp>
        <p:nvSpPr>
          <p:cNvPr id="6" name="Dikdörtgen 5"/>
          <p:cNvSpPr/>
          <p:nvPr/>
        </p:nvSpPr>
        <p:spPr>
          <a:xfrm>
            <a:off x="558798" y="40021"/>
            <a:ext cx="10925539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tr-TR" sz="4000" dirty="0">
                <a:ln w="0"/>
                <a:solidFill>
                  <a:srgbClr val="00682F"/>
                </a:solidFill>
              </a:rPr>
              <a:t>Some Quotes</a:t>
            </a:r>
          </a:p>
        </p:txBody>
      </p:sp>
      <p:sp>
        <p:nvSpPr>
          <p:cNvPr id="12" name="Slide Number Placeholder 2"/>
          <p:cNvSpPr txBox="1">
            <a:spLocks/>
          </p:cNvSpPr>
          <p:nvPr/>
        </p:nvSpPr>
        <p:spPr>
          <a:xfrm>
            <a:off x="11484337" y="742414"/>
            <a:ext cx="464272" cy="400110"/>
          </a:xfrm>
          <a:prstGeom prst="rect">
            <a:avLst/>
          </a:prstGeom>
          <a:solidFill>
            <a:srgbClr val="FF7D7D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tr-TR" sz="2000" dirty="0">
                <a:solidFill>
                  <a:schemeClr val="bg1"/>
                </a:solidFill>
              </a:rPr>
              <a:t>21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4" name="Slide Number Placeholder 2"/>
          <p:cNvSpPr txBox="1">
            <a:spLocks/>
          </p:cNvSpPr>
          <p:nvPr/>
        </p:nvSpPr>
        <p:spPr>
          <a:xfrm>
            <a:off x="0" y="742414"/>
            <a:ext cx="12192000" cy="400110"/>
          </a:xfrm>
          <a:prstGeom prst="rect">
            <a:avLst/>
          </a:prstGeom>
          <a:solidFill>
            <a:srgbClr val="00682F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09376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8148" y="870012"/>
            <a:ext cx="6915704" cy="5201900"/>
          </a:xfrm>
          <a:prstGeom prst="rect">
            <a:avLst/>
          </a:prstGeom>
        </p:spPr>
      </p:pic>
      <p:sp>
        <p:nvSpPr>
          <p:cNvPr id="4" name="Dikdörtgen 5"/>
          <p:cNvSpPr/>
          <p:nvPr/>
        </p:nvSpPr>
        <p:spPr>
          <a:xfrm>
            <a:off x="558798" y="40021"/>
            <a:ext cx="10925539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tr-TR" sz="4000" dirty="0">
                <a:ln w="0"/>
                <a:solidFill>
                  <a:srgbClr val="00682F"/>
                </a:solidFill>
              </a:rPr>
              <a:t>Descriptive Statistics – Quantative Data</a:t>
            </a:r>
            <a:endParaRPr lang="tr-TR" sz="4000" b="1" dirty="0">
              <a:ln w="0"/>
              <a:solidFill>
                <a:srgbClr val="00682F"/>
              </a:solidFill>
            </a:endParaRPr>
          </a:p>
        </p:txBody>
      </p:sp>
      <p:sp>
        <p:nvSpPr>
          <p:cNvPr id="11" name="Slide Number Placeholder 11"/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tr-TR" dirty="0"/>
          </a:p>
        </p:txBody>
      </p:sp>
      <p:sp>
        <p:nvSpPr>
          <p:cNvPr id="13" name="Slide Number Placeholder 2">
            <a:extLst>
              <a:ext uri="{FF2B5EF4-FFF2-40B4-BE49-F238E27FC236}">
                <a16:creationId xmlns:a16="http://schemas.microsoft.com/office/drawing/2014/main" id="{1F473BDD-BF75-4212-A7F4-76DA4604B262}"/>
              </a:ext>
            </a:extLst>
          </p:cNvPr>
          <p:cNvSpPr txBox="1">
            <a:spLocks/>
          </p:cNvSpPr>
          <p:nvPr/>
        </p:nvSpPr>
        <p:spPr>
          <a:xfrm>
            <a:off x="0" y="742414"/>
            <a:ext cx="12192000" cy="127598"/>
          </a:xfrm>
          <a:prstGeom prst="rect">
            <a:avLst/>
          </a:prstGeom>
          <a:solidFill>
            <a:srgbClr val="00682F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14821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815" y="870012"/>
            <a:ext cx="6113641" cy="460751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2826" y="882524"/>
            <a:ext cx="6123683" cy="4594998"/>
          </a:xfrm>
          <a:prstGeom prst="rect">
            <a:avLst/>
          </a:prstGeom>
        </p:spPr>
      </p:pic>
      <p:sp>
        <p:nvSpPr>
          <p:cNvPr id="5" name="Dikdörtgen 5"/>
          <p:cNvSpPr/>
          <p:nvPr/>
        </p:nvSpPr>
        <p:spPr>
          <a:xfrm>
            <a:off x="558798" y="40021"/>
            <a:ext cx="10925539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tr-TR" sz="4000" dirty="0">
                <a:ln w="0"/>
                <a:solidFill>
                  <a:srgbClr val="00682F"/>
                </a:solidFill>
              </a:rPr>
              <a:t>Descriptive Statistics Examples</a:t>
            </a:r>
            <a:endParaRPr lang="tr-TR" sz="4000" b="1" dirty="0">
              <a:ln w="0"/>
              <a:solidFill>
                <a:srgbClr val="00682F"/>
              </a:solidFill>
            </a:endParaRPr>
          </a:p>
        </p:txBody>
      </p:sp>
      <p:sp>
        <p:nvSpPr>
          <p:cNvPr id="11" name="Slide Number Placeholder 2">
            <a:extLst>
              <a:ext uri="{FF2B5EF4-FFF2-40B4-BE49-F238E27FC236}">
                <a16:creationId xmlns:a16="http://schemas.microsoft.com/office/drawing/2014/main" id="{1C68E990-9A12-4FD1-BF85-8E3713B3BF52}"/>
              </a:ext>
            </a:extLst>
          </p:cNvPr>
          <p:cNvSpPr txBox="1">
            <a:spLocks/>
          </p:cNvSpPr>
          <p:nvPr/>
        </p:nvSpPr>
        <p:spPr>
          <a:xfrm>
            <a:off x="0" y="742414"/>
            <a:ext cx="12192000" cy="127598"/>
          </a:xfrm>
          <a:prstGeom prst="rect">
            <a:avLst/>
          </a:prstGeom>
          <a:solidFill>
            <a:srgbClr val="00682F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07314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4" y="870011"/>
            <a:ext cx="6096044" cy="458975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870011"/>
            <a:ext cx="5995386" cy="4498728"/>
          </a:xfrm>
          <a:prstGeom prst="rect">
            <a:avLst/>
          </a:prstGeom>
        </p:spPr>
      </p:pic>
      <p:sp>
        <p:nvSpPr>
          <p:cNvPr id="5" name="Dikdörtgen 5"/>
          <p:cNvSpPr/>
          <p:nvPr/>
        </p:nvSpPr>
        <p:spPr>
          <a:xfrm>
            <a:off x="558798" y="40021"/>
            <a:ext cx="10925539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tr-TR" sz="4000" dirty="0">
                <a:ln w="0"/>
                <a:solidFill>
                  <a:srgbClr val="00682F"/>
                </a:solidFill>
              </a:rPr>
              <a:t>Data Characteristics</a:t>
            </a:r>
            <a:endParaRPr lang="tr-TR" sz="4000" b="1" dirty="0">
              <a:ln w="0"/>
              <a:solidFill>
                <a:srgbClr val="00682F"/>
              </a:solidFill>
            </a:endParaRPr>
          </a:p>
        </p:txBody>
      </p:sp>
      <p:sp>
        <p:nvSpPr>
          <p:cNvPr id="11" name="Slide Number Placeholder 2">
            <a:extLst>
              <a:ext uri="{FF2B5EF4-FFF2-40B4-BE49-F238E27FC236}">
                <a16:creationId xmlns:a16="http://schemas.microsoft.com/office/drawing/2014/main" id="{1A3C2333-3E25-41D0-8848-8A9FC9444B9C}"/>
              </a:ext>
            </a:extLst>
          </p:cNvPr>
          <p:cNvSpPr txBox="1">
            <a:spLocks/>
          </p:cNvSpPr>
          <p:nvPr/>
        </p:nvSpPr>
        <p:spPr>
          <a:xfrm>
            <a:off x="0" y="742414"/>
            <a:ext cx="12192000" cy="127598"/>
          </a:xfrm>
          <a:prstGeom prst="rect">
            <a:avLst/>
          </a:prstGeom>
          <a:solidFill>
            <a:srgbClr val="00682F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10431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5" y="870012"/>
            <a:ext cx="6104865" cy="458087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99" y="870012"/>
            <a:ext cx="6110801" cy="4580877"/>
          </a:xfrm>
          <a:prstGeom prst="rect">
            <a:avLst/>
          </a:prstGeom>
        </p:spPr>
      </p:pic>
      <p:sp>
        <p:nvSpPr>
          <p:cNvPr id="16" name="Dikdörtgen 5"/>
          <p:cNvSpPr/>
          <p:nvPr/>
        </p:nvSpPr>
        <p:spPr>
          <a:xfrm>
            <a:off x="558798" y="40021"/>
            <a:ext cx="10925539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tr-TR" sz="4000" dirty="0">
                <a:ln w="0"/>
                <a:solidFill>
                  <a:srgbClr val="00682F"/>
                </a:solidFill>
              </a:rPr>
              <a:t>Data Characteristics</a:t>
            </a:r>
            <a:endParaRPr lang="tr-TR" sz="4000" b="1" dirty="0">
              <a:ln w="0"/>
              <a:solidFill>
                <a:srgbClr val="00682F"/>
              </a:solidFill>
            </a:endParaRPr>
          </a:p>
        </p:txBody>
      </p:sp>
      <p:sp>
        <p:nvSpPr>
          <p:cNvPr id="11" name="Slide Number Placeholder 2">
            <a:extLst>
              <a:ext uri="{FF2B5EF4-FFF2-40B4-BE49-F238E27FC236}">
                <a16:creationId xmlns:a16="http://schemas.microsoft.com/office/drawing/2014/main" id="{9A2D3C75-D5EF-41D7-A0D9-5CE9029A19C8}"/>
              </a:ext>
            </a:extLst>
          </p:cNvPr>
          <p:cNvSpPr txBox="1">
            <a:spLocks/>
          </p:cNvSpPr>
          <p:nvPr/>
        </p:nvSpPr>
        <p:spPr>
          <a:xfrm>
            <a:off x="0" y="742414"/>
            <a:ext cx="12192000" cy="127598"/>
          </a:xfrm>
          <a:prstGeom prst="rect">
            <a:avLst/>
          </a:prstGeom>
          <a:solidFill>
            <a:srgbClr val="00682F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70489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ikdörtgen 5"/>
          <p:cNvSpPr/>
          <p:nvPr/>
        </p:nvSpPr>
        <p:spPr>
          <a:xfrm>
            <a:off x="558798" y="40021"/>
            <a:ext cx="10925539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tr-TR" sz="4000" dirty="0">
                <a:ln w="0"/>
                <a:solidFill>
                  <a:srgbClr val="00682F"/>
                </a:solidFill>
              </a:rPr>
              <a:t>Causation vs. Correlation</a:t>
            </a: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4942" y="1142524"/>
            <a:ext cx="6953250" cy="5248275"/>
          </a:xfrm>
          <a:prstGeom prst="rect">
            <a:avLst/>
          </a:prstGeom>
        </p:spPr>
      </p:pic>
      <p:sp>
        <p:nvSpPr>
          <p:cNvPr id="10" name="Slide Number Placeholder 2">
            <a:extLst>
              <a:ext uri="{FF2B5EF4-FFF2-40B4-BE49-F238E27FC236}">
                <a16:creationId xmlns:a16="http://schemas.microsoft.com/office/drawing/2014/main" id="{590FBB39-2C9E-484A-8A68-820575D8A714}"/>
              </a:ext>
            </a:extLst>
          </p:cNvPr>
          <p:cNvSpPr txBox="1">
            <a:spLocks/>
          </p:cNvSpPr>
          <p:nvPr/>
        </p:nvSpPr>
        <p:spPr>
          <a:xfrm>
            <a:off x="0" y="742414"/>
            <a:ext cx="12192000" cy="127598"/>
          </a:xfrm>
          <a:prstGeom prst="rect">
            <a:avLst/>
          </a:prstGeom>
          <a:solidFill>
            <a:srgbClr val="00682F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5938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ikdörtgen 5"/>
          <p:cNvSpPr/>
          <p:nvPr/>
        </p:nvSpPr>
        <p:spPr>
          <a:xfrm>
            <a:off x="558798" y="40021"/>
            <a:ext cx="10925539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tr-TR" sz="4000" dirty="0">
                <a:ln w="0"/>
                <a:solidFill>
                  <a:srgbClr val="00682F"/>
                </a:solidFill>
              </a:rPr>
              <a:t>Some Quotes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4827" y="870012"/>
            <a:ext cx="7328087" cy="5538787"/>
          </a:xfrm>
          <a:prstGeom prst="rect">
            <a:avLst/>
          </a:prstGeom>
        </p:spPr>
      </p:pic>
      <p:sp>
        <p:nvSpPr>
          <p:cNvPr id="11" name="Slide Number Placeholder 2">
            <a:extLst>
              <a:ext uri="{FF2B5EF4-FFF2-40B4-BE49-F238E27FC236}">
                <a16:creationId xmlns:a16="http://schemas.microsoft.com/office/drawing/2014/main" id="{1CD57AD5-AFB2-4A28-BA68-90B0BBCFC932}"/>
              </a:ext>
            </a:extLst>
          </p:cNvPr>
          <p:cNvSpPr txBox="1">
            <a:spLocks/>
          </p:cNvSpPr>
          <p:nvPr/>
        </p:nvSpPr>
        <p:spPr>
          <a:xfrm>
            <a:off x="0" y="742414"/>
            <a:ext cx="12192000" cy="127598"/>
          </a:xfrm>
          <a:prstGeom prst="rect">
            <a:avLst/>
          </a:prstGeom>
          <a:solidFill>
            <a:srgbClr val="00682F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90246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0338" y="870012"/>
            <a:ext cx="7304927" cy="5511262"/>
          </a:xfrm>
          <a:prstGeom prst="rect">
            <a:avLst/>
          </a:prstGeom>
        </p:spPr>
      </p:pic>
      <p:sp>
        <p:nvSpPr>
          <p:cNvPr id="4" name="Dikdörtgen 5"/>
          <p:cNvSpPr/>
          <p:nvPr/>
        </p:nvSpPr>
        <p:spPr>
          <a:xfrm>
            <a:off x="558798" y="40021"/>
            <a:ext cx="10925539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tr-TR" sz="4000" dirty="0">
                <a:ln w="0"/>
                <a:solidFill>
                  <a:srgbClr val="00682F"/>
                </a:solidFill>
              </a:rPr>
              <a:t>Benefit of Statistics</a:t>
            </a:r>
          </a:p>
        </p:txBody>
      </p:sp>
      <p:sp>
        <p:nvSpPr>
          <p:cNvPr id="10" name="Slide Number Placeholder 2">
            <a:extLst>
              <a:ext uri="{FF2B5EF4-FFF2-40B4-BE49-F238E27FC236}">
                <a16:creationId xmlns:a16="http://schemas.microsoft.com/office/drawing/2014/main" id="{E09D92D6-AEB7-4796-8DBC-18F952CD19F3}"/>
              </a:ext>
            </a:extLst>
          </p:cNvPr>
          <p:cNvSpPr txBox="1">
            <a:spLocks/>
          </p:cNvSpPr>
          <p:nvPr/>
        </p:nvSpPr>
        <p:spPr>
          <a:xfrm>
            <a:off x="0" y="742414"/>
            <a:ext cx="12192000" cy="127598"/>
          </a:xfrm>
          <a:prstGeom prst="rect">
            <a:avLst/>
          </a:prstGeom>
          <a:solidFill>
            <a:srgbClr val="00682F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23482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1457" y="870012"/>
            <a:ext cx="7315607" cy="5501737"/>
          </a:xfrm>
          <a:prstGeom prst="rect">
            <a:avLst/>
          </a:prstGeom>
        </p:spPr>
      </p:pic>
      <p:sp>
        <p:nvSpPr>
          <p:cNvPr id="4" name="Dikdörtgen 5"/>
          <p:cNvSpPr/>
          <p:nvPr/>
        </p:nvSpPr>
        <p:spPr>
          <a:xfrm>
            <a:off x="558798" y="40021"/>
            <a:ext cx="10925539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tr-TR" sz="4000" dirty="0">
                <a:ln w="0"/>
                <a:solidFill>
                  <a:srgbClr val="00682F"/>
                </a:solidFill>
              </a:rPr>
              <a:t>Data</a:t>
            </a:r>
          </a:p>
        </p:txBody>
      </p:sp>
      <p:sp>
        <p:nvSpPr>
          <p:cNvPr id="10" name="Slide Number Placeholder 2">
            <a:extLst>
              <a:ext uri="{FF2B5EF4-FFF2-40B4-BE49-F238E27FC236}">
                <a16:creationId xmlns:a16="http://schemas.microsoft.com/office/drawing/2014/main" id="{D84AF076-9C53-427A-A931-6757ADB943FD}"/>
              </a:ext>
            </a:extLst>
          </p:cNvPr>
          <p:cNvSpPr txBox="1">
            <a:spLocks/>
          </p:cNvSpPr>
          <p:nvPr/>
        </p:nvSpPr>
        <p:spPr>
          <a:xfrm>
            <a:off x="0" y="742414"/>
            <a:ext cx="12192000" cy="127598"/>
          </a:xfrm>
          <a:prstGeom prst="rect">
            <a:avLst/>
          </a:prstGeom>
          <a:solidFill>
            <a:srgbClr val="00682F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12800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3706" y="866867"/>
            <a:ext cx="7332954" cy="5532407"/>
          </a:xfrm>
          <a:prstGeom prst="rect">
            <a:avLst/>
          </a:prstGeom>
        </p:spPr>
      </p:pic>
      <p:sp>
        <p:nvSpPr>
          <p:cNvPr id="4" name="Dikdörtgen 5"/>
          <p:cNvSpPr/>
          <p:nvPr/>
        </p:nvSpPr>
        <p:spPr>
          <a:xfrm>
            <a:off x="558798" y="40021"/>
            <a:ext cx="10925539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tr-TR" sz="4000" dirty="0">
                <a:ln w="0"/>
                <a:solidFill>
                  <a:srgbClr val="00682F"/>
                </a:solidFill>
              </a:rPr>
              <a:t>Data Example</a:t>
            </a:r>
          </a:p>
        </p:txBody>
      </p:sp>
      <p:sp>
        <p:nvSpPr>
          <p:cNvPr id="10" name="Slide Number Placeholder 2">
            <a:extLst>
              <a:ext uri="{FF2B5EF4-FFF2-40B4-BE49-F238E27FC236}">
                <a16:creationId xmlns:a16="http://schemas.microsoft.com/office/drawing/2014/main" id="{B178828F-0112-4772-A38B-938BE4E81B13}"/>
              </a:ext>
            </a:extLst>
          </p:cNvPr>
          <p:cNvSpPr txBox="1">
            <a:spLocks/>
          </p:cNvSpPr>
          <p:nvPr/>
        </p:nvSpPr>
        <p:spPr>
          <a:xfrm>
            <a:off x="0" y="742414"/>
            <a:ext cx="12192000" cy="127598"/>
          </a:xfrm>
          <a:prstGeom prst="rect">
            <a:avLst/>
          </a:prstGeom>
          <a:solidFill>
            <a:srgbClr val="00682F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18029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ikdörtgen 5"/>
          <p:cNvSpPr/>
          <p:nvPr/>
        </p:nvSpPr>
        <p:spPr>
          <a:xfrm>
            <a:off x="558798" y="40021"/>
            <a:ext cx="10925539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tr-TR" sz="4000" dirty="0">
                <a:ln w="0"/>
                <a:solidFill>
                  <a:srgbClr val="00682F"/>
                </a:solidFill>
              </a:rPr>
              <a:t>Data Storage</a:t>
            </a:r>
            <a:endParaRPr lang="tr-TR" sz="4000" b="1" dirty="0">
              <a:ln w="0"/>
              <a:solidFill>
                <a:srgbClr val="00682F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29" y="1047565"/>
            <a:ext cx="6036071" cy="455599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6963" y="1047566"/>
            <a:ext cx="6045029" cy="4531704"/>
          </a:xfrm>
          <a:prstGeom prst="rect">
            <a:avLst/>
          </a:prstGeom>
        </p:spPr>
      </p:pic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6E697B9F-F93B-4266-A7F5-439EABE86B5B}"/>
              </a:ext>
            </a:extLst>
          </p:cNvPr>
          <p:cNvSpPr txBox="1">
            <a:spLocks/>
          </p:cNvSpPr>
          <p:nvPr/>
        </p:nvSpPr>
        <p:spPr>
          <a:xfrm>
            <a:off x="0" y="742414"/>
            <a:ext cx="12192000" cy="127598"/>
          </a:xfrm>
          <a:prstGeom prst="rect">
            <a:avLst/>
          </a:prstGeom>
          <a:solidFill>
            <a:srgbClr val="00682F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85843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ikdörtgen 5"/>
          <p:cNvSpPr/>
          <p:nvPr/>
        </p:nvSpPr>
        <p:spPr>
          <a:xfrm>
            <a:off x="558798" y="40021"/>
            <a:ext cx="10807699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tr-TR" sz="4000" dirty="0">
                <a:ln w="0"/>
                <a:solidFill>
                  <a:srgbClr val="00682F"/>
                </a:solidFill>
              </a:rPr>
              <a:t>A data type in business</a:t>
            </a:r>
            <a:endParaRPr lang="tr-TR" sz="4000" b="1" dirty="0">
              <a:ln w="0"/>
              <a:solidFill>
                <a:srgbClr val="00682F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4727" y="870318"/>
            <a:ext cx="7315200" cy="5501431"/>
          </a:xfrm>
          <a:prstGeom prst="rect">
            <a:avLst/>
          </a:prstGeom>
        </p:spPr>
      </p:pic>
      <p:sp>
        <p:nvSpPr>
          <p:cNvPr id="11" name="Slide Number Placeholder 2">
            <a:extLst>
              <a:ext uri="{FF2B5EF4-FFF2-40B4-BE49-F238E27FC236}">
                <a16:creationId xmlns:a16="http://schemas.microsoft.com/office/drawing/2014/main" id="{726C6297-6C78-472C-950C-A4C1B7D518B7}"/>
              </a:ext>
            </a:extLst>
          </p:cNvPr>
          <p:cNvSpPr txBox="1">
            <a:spLocks/>
          </p:cNvSpPr>
          <p:nvPr/>
        </p:nvSpPr>
        <p:spPr>
          <a:xfrm>
            <a:off x="0" y="742414"/>
            <a:ext cx="12192000" cy="127598"/>
          </a:xfrm>
          <a:prstGeom prst="rect">
            <a:avLst/>
          </a:prstGeom>
          <a:solidFill>
            <a:srgbClr val="00682F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86533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681</TotalTime>
  <Words>96</Words>
  <Application>Microsoft Office PowerPoint</Application>
  <PresentationFormat>Widescreen</PresentationFormat>
  <Paragraphs>47</Paragraphs>
  <Slides>23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Tahoma</vt:lpstr>
      <vt:lpstr>Office Theme</vt:lpstr>
      <vt:lpstr>Revision of the first week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hdemirtas</dc:creator>
  <cp:keywords>GENEL , KVKK - Yok</cp:keywords>
  <cp:lastModifiedBy>hdemirtas</cp:lastModifiedBy>
  <cp:revision>22</cp:revision>
  <dcterms:created xsi:type="dcterms:W3CDTF">2019-10-07T19:40:10Z</dcterms:created>
  <dcterms:modified xsi:type="dcterms:W3CDTF">2020-10-12T21:59:50Z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b5dd9b74-6fd6-4b1b-9c44-e7e98ca26a81</vt:lpwstr>
  </property>
  <property fmtid="{D5CDD505-2E9C-101B-9397-08002B2CF9AE}" pid="3" name="KVKK">
    <vt:lpwstr>KY-6f760816</vt:lpwstr>
  </property>
  <property fmtid="{D5CDD505-2E9C-101B-9397-08002B2CF9AE}" pid="4" name="Classification">
    <vt:lpwstr>Ge-889c2724</vt:lpwstr>
  </property>
</Properties>
</file>