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88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1D7CB-777D-48D5-AED4-6C4DBA1C34BE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22DD-8F57-4ED9-AD83-53D75E783D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97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C082-E31B-4636-ACDF-9656FF4A755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FAFF-58D0-40D5-9F67-30DB13218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931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986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722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762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50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58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01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47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31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68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59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74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815E-E96D-48C0-A82B-E23FB21F0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1563C-342E-40B0-823A-A961555B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CC91-9EAA-44F5-AC16-ECBD1E1C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91D-E04F-4C3A-974A-AC671C9C603F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D952-D9C3-49DB-883B-756B343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624C-E081-4F35-939D-CD445345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86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537D-A387-40A4-BAFD-5F0BC4E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CD6A-3553-47B2-A45A-FE7404F6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29FC-2F62-419D-BD6E-4750F7BB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7F75-8E03-4906-86F0-860D45EF23C6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0100-FD9C-4920-90C3-4860930C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EEAA-4034-47A9-9A0C-5CF8079D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2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7C0A3-C650-4407-9D8B-7A1F06086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B3FC-C9FA-4BBA-B2B4-BDD3E9A73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C165-0C7A-4F21-887B-25BBE938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ABC-CDEC-4A23-A850-1172A094B2D6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5505-56DA-41A0-B24A-CE58645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FF29-AF43-40AE-ACE4-3018C3B7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12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5385-6856-4E6B-AAAD-C7F5C0EC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2A4C-E482-4CA0-95DF-9539491B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2E89-13F7-4D1F-938B-74D7081F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635A-7C15-4AD4-B2DF-B8ADBD49914D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0953-F3DC-4F8D-A2A3-C4270A44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D866-B7EE-479B-9ECA-D05AC572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59B2-BB3E-445A-A1A8-769EE6FA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6F9C-76DB-4961-86D2-7B193BBE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29CB-9800-4046-9D4F-2A596CB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B3AD-030C-47B6-88C3-C6F61D158AA4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C1D0-D2ED-4E35-B006-DF6B6252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CC8A-D754-4F17-A932-290C64C9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0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771F-09F6-4C67-9D16-0B852460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4C28-C0FF-4592-9DE8-B9E5DF42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9700-BBAB-4EE0-B9D9-27696157A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B2EF0-EA2E-4C82-B5AC-DB70126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A07C-2935-47DA-B293-82E9C9A6750D}" type="datetime1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0786-5489-4517-BB41-A4CD62C9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0233-4EF6-4A62-8F05-8B8408F1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4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688-A8BE-452A-9094-30506DD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4AC2-F3BB-4518-9367-9B1B392C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18D6-6230-474C-B488-7DD9C791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8D262-0900-4F0A-B46C-C58073807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298D8-79F3-4926-A2A2-DF6C8749D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79-6F9F-4A86-9C8D-62F6F937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102-C879-4EA8-9ED6-CB11C7DBF1AC}" type="datetime1">
              <a:rPr lang="tr-TR" smtClean="0"/>
              <a:t>13.10.2020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1099E-4C55-447E-9495-1DADDD10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C794-0475-42AD-A4D7-FCD1DBFE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5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9A76-5C9E-4183-9CD1-606305C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A72F-8B6A-440F-9381-A33FDF62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7F72-C48E-4182-9BC8-CCEB06D90305}" type="datetime1">
              <a:rPr lang="tr-TR" smtClean="0"/>
              <a:t>13.10.2020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7DC96-72DA-43E9-B69C-0F724953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4B487-1627-4D4F-8A1C-B27AF7D6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D661C-E265-420D-9225-D3B7807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F420-A2B2-4938-8DFE-FC5B3492438C}" type="datetime1">
              <a:rPr lang="tr-TR" smtClean="0"/>
              <a:t>13.10.2020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335B8-087A-4BDE-BE13-95903284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9D9F7-1C75-410D-BF97-F91DEFAD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9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FF2-27F8-42E6-B731-721C96CB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3E91-265A-42DD-928F-BDA92A34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5DB08-7742-48AB-B080-E7FCBCC00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3148-88EE-45D3-AB71-96CA2E66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123D-BA81-4F21-B151-DB81E0AEA250}" type="datetime1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0AEE-5E95-4719-8D0A-B3C0A20F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75C3-E14D-406A-9633-11240EF9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8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64E3-E1DF-449A-BBF5-387621F3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CC379-978D-48BB-9097-194DE70D2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F2A-E75F-4433-9211-A1831978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5F2DB-663B-49C5-8E20-068D7F7C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2E9F-0214-440D-B197-5C360B7CEB83}" type="datetime1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8E43-7EF8-4391-815E-E86E77B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F327F-5DDB-4A38-AE87-C75A6BE6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21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71137-2F70-4CDC-AE4B-257A73E6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B4C5-3317-4C7C-9FB8-6916E4AF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38C-0D71-4ABA-B882-7DEF06DA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6001-1DE6-4CEB-B2BC-A3B1E338D2A3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3BED-3C8E-4B2C-8732-2C625DEE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3B95-C878-4D6A-94D2-D24438B5D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solidFill>
                  <a:srgbClr val="00682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Quick Reminder for Probability</a:t>
            </a:r>
            <a:endParaRPr lang="en-US" sz="3600" b="1" i="1" dirty="0">
              <a:solidFill>
                <a:srgbClr val="00682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" y="873996"/>
            <a:ext cx="6093688" cy="4434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867620"/>
            <a:ext cx="6082402" cy="4434850"/>
          </a:xfrm>
          <a:prstGeom prst="rect">
            <a:avLst/>
          </a:prstGeom>
        </p:spPr>
      </p:pic>
      <p:sp>
        <p:nvSpPr>
          <p:cNvPr id="13" name="Dikdörtgen 5"/>
          <p:cNvSpPr/>
          <p:nvPr/>
        </p:nvSpPr>
        <p:spPr>
          <a:xfrm>
            <a:off x="558798" y="40021"/>
            <a:ext cx="99079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Combination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A301B715-B984-41AD-895E-FBA3B9525A0D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8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66522"/>
            <a:ext cx="6096000" cy="4444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867006"/>
            <a:ext cx="6072719" cy="4444280"/>
          </a:xfrm>
          <a:prstGeom prst="rect">
            <a:avLst/>
          </a:prstGeom>
        </p:spPr>
      </p:pic>
      <p:sp>
        <p:nvSpPr>
          <p:cNvPr id="13" name="Dikdörtgen 5"/>
          <p:cNvSpPr/>
          <p:nvPr/>
        </p:nvSpPr>
        <p:spPr>
          <a:xfrm>
            <a:off x="558799" y="40021"/>
            <a:ext cx="103518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Permutation Combination Relation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4F9CACC7-06ED-4C0B-AA34-EA5A46C435A3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57" y="869986"/>
            <a:ext cx="7197759" cy="5245600"/>
          </a:xfrm>
          <a:prstGeom prst="rect">
            <a:avLst/>
          </a:prstGeom>
        </p:spPr>
      </p:pic>
      <p:sp>
        <p:nvSpPr>
          <p:cNvPr id="13" name="Dikdörtgen 5"/>
          <p:cNvSpPr/>
          <p:nvPr/>
        </p:nvSpPr>
        <p:spPr>
          <a:xfrm>
            <a:off x="558798" y="40021"/>
            <a:ext cx="99523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Combinations over Universal Set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E7851607-6DFA-4964-A63B-212A48067651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8765"/>
            <a:ext cx="5996312" cy="43690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5" y="868765"/>
            <a:ext cx="6038265" cy="4369060"/>
          </a:xfrm>
          <a:prstGeom prst="rect">
            <a:avLst/>
          </a:prstGeom>
        </p:spPr>
      </p:pic>
      <p:sp>
        <p:nvSpPr>
          <p:cNvPr id="13" name="Dikdörtgen 5"/>
          <p:cNvSpPr/>
          <p:nvPr/>
        </p:nvSpPr>
        <p:spPr>
          <a:xfrm>
            <a:off x="558799" y="40021"/>
            <a:ext cx="106616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Probability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56C55F44-E8CC-481E-903D-B1EB8AEAB7B3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3" y="875456"/>
            <a:ext cx="6073798" cy="4397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70012"/>
            <a:ext cx="6001158" cy="4397880"/>
          </a:xfrm>
          <a:prstGeom prst="rect">
            <a:avLst/>
          </a:prstGeom>
        </p:spPr>
      </p:pic>
      <p:sp>
        <p:nvSpPr>
          <p:cNvPr id="13" name="Dikdörtgen 5"/>
          <p:cNvSpPr/>
          <p:nvPr/>
        </p:nvSpPr>
        <p:spPr>
          <a:xfrm>
            <a:off x="558799" y="40021"/>
            <a:ext cx="105649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Set Operations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2441C80-874F-4EFD-B5A1-9F975D10EF12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7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" y="866520"/>
            <a:ext cx="6092657" cy="44423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866519"/>
            <a:ext cx="6096867" cy="4442327"/>
          </a:xfrm>
          <a:prstGeom prst="rect">
            <a:avLst/>
          </a:prstGeom>
        </p:spPr>
      </p:pic>
      <p:sp>
        <p:nvSpPr>
          <p:cNvPr id="13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Rule of product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DC60C-643C-4D7F-8330-02E35717D38B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04" y="870012"/>
            <a:ext cx="6125591" cy="4466340"/>
          </a:xfrm>
          <a:prstGeom prst="rect">
            <a:avLst/>
          </a:prstGeom>
        </p:spPr>
      </p:pic>
      <p:sp>
        <p:nvSpPr>
          <p:cNvPr id="13" name="Dikdörtgen 5"/>
          <p:cNvSpPr/>
          <p:nvPr/>
        </p:nvSpPr>
        <p:spPr>
          <a:xfrm>
            <a:off x="558798" y="40021"/>
            <a:ext cx="100588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Examples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A59AB635-0499-43ED-9A90-86F776B5F800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8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0012"/>
            <a:ext cx="6100172" cy="44560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870012"/>
            <a:ext cx="6096000" cy="4456074"/>
          </a:xfrm>
          <a:prstGeom prst="rect">
            <a:avLst/>
          </a:prstGeom>
        </p:spPr>
      </p:pic>
      <p:sp>
        <p:nvSpPr>
          <p:cNvPr id="17" name="Dikdörtgen 5"/>
          <p:cNvSpPr/>
          <p:nvPr/>
        </p:nvSpPr>
        <p:spPr>
          <a:xfrm>
            <a:off x="558799" y="40021"/>
            <a:ext cx="1020093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Examples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C91D922A-06A3-40F7-AEF7-3254126911C2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2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923" y="870011"/>
            <a:ext cx="7310392" cy="5316649"/>
          </a:xfrm>
          <a:prstGeom prst="rect">
            <a:avLst/>
          </a:prstGeom>
        </p:spPr>
      </p:pic>
      <p:sp>
        <p:nvSpPr>
          <p:cNvPr id="13" name="Dikdörtgen 5"/>
          <p:cNvSpPr/>
          <p:nvPr/>
        </p:nvSpPr>
        <p:spPr>
          <a:xfrm>
            <a:off x="558798" y="40021"/>
            <a:ext cx="100944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Examples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1D171896-C331-4E25-AB21-FF3E758F9A3D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8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" y="873268"/>
            <a:ext cx="6091386" cy="4444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70011"/>
            <a:ext cx="6080104" cy="4444455"/>
          </a:xfrm>
          <a:prstGeom prst="rect">
            <a:avLst/>
          </a:prstGeom>
        </p:spPr>
      </p:pic>
      <p:sp>
        <p:nvSpPr>
          <p:cNvPr id="13" name="Dikdörtgen 5"/>
          <p:cNvSpPr/>
          <p:nvPr/>
        </p:nvSpPr>
        <p:spPr>
          <a:xfrm>
            <a:off x="558799" y="40021"/>
            <a:ext cx="99878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Permutation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80381A41-8683-4438-92CE-0E1513AA296C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8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470" y="870012"/>
            <a:ext cx="6019059" cy="4383566"/>
          </a:xfrm>
          <a:prstGeom prst="rect">
            <a:avLst/>
          </a:prstGeom>
        </p:spPr>
      </p:pic>
      <p:sp>
        <p:nvSpPr>
          <p:cNvPr id="13" name="Dikdörtgen 5"/>
          <p:cNvSpPr/>
          <p:nvPr/>
        </p:nvSpPr>
        <p:spPr>
          <a:xfrm>
            <a:off x="558799" y="40021"/>
            <a:ext cx="98724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Permutation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68D4DF63-B429-4BAB-A7F9-8C3A7E64212D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36</Words>
  <Application>Microsoft Office PowerPoint</Application>
  <PresentationFormat>Widescreen</PresentationFormat>
  <Paragraphs>24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Office Theme</vt:lpstr>
      <vt:lpstr>A Quick Reminder for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keywords>GENEL , KVKK - Yok</cp:keywords>
  <cp:lastModifiedBy>hdemirtas</cp:lastModifiedBy>
  <cp:revision>29</cp:revision>
  <dcterms:created xsi:type="dcterms:W3CDTF">2019-10-07T19:40:10Z</dcterms:created>
  <dcterms:modified xsi:type="dcterms:W3CDTF">2020-10-13T07:52:07Z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b5dd9b74-6fd6-4b1b-9c44-e7e98ca26a81</vt:lpwstr>
  </property>
  <property fmtid="{D5CDD505-2E9C-101B-9397-08002B2CF9AE}" pid="3" name="KVKK">
    <vt:lpwstr>KY-6f760816</vt:lpwstr>
  </property>
  <property fmtid="{D5CDD505-2E9C-101B-9397-08002B2CF9AE}" pid="4" name="Classification">
    <vt:lpwstr>Ge-889c2724</vt:lpwstr>
  </property>
</Properties>
</file>