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9"/>
  </p:notesMasterIdLst>
  <p:handoutMasterIdLst>
    <p:handoutMasterId r:id="rId20"/>
  </p:handoutMasterIdLst>
  <p:sldIdLst>
    <p:sldId id="571" r:id="rId3"/>
    <p:sldId id="622" r:id="rId4"/>
    <p:sldId id="588" r:id="rId5"/>
    <p:sldId id="577" r:id="rId6"/>
    <p:sldId id="609" r:id="rId7"/>
    <p:sldId id="610" r:id="rId8"/>
    <p:sldId id="611" r:id="rId9"/>
    <p:sldId id="612" r:id="rId10"/>
    <p:sldId id="614" r:id="rId11"/>
    <p:sldId id="613" r:id="rId12"/>
    <p:sldId id="615" r:id="rId13"/>
    <p:sldId id="616" r:id="rId14"/>
    <p:sldId id="617" r:id="rId15"/>
    <p:sldId id="618" r:id="rId16"/>
    <p:sldId id="619" r:id="rId17"/>
    <p:sldId id="62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S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EF0"/>
    <a:srgbClr val="005828"/>
    <a:srgbClr val="00582A"/>
    <a:srgbClr val="2F473E"/>
    <a:srgbClr val="D2DCFE"/>
    <a:srgbClr val="DAE3FE"/>
    <a:srgbClr val="B9C9FD"/>
    <a:srgbClr val="C0CDF6"/>
    <a:srgbClr val="C7D8E7"/>
    <a:srgbClr val="D2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0" autoAdjust="0"/>
    <p:restoredTop sz="82064" autoAdjust="0"/>
  </p:normalViewPr>
  <p:slideViewPr>
    <p:cSldViewPr>
      <p:cViewPr varScale="1">
        <p:scale>
          <a:sx n="75" d="100"/>
          <a:sy n="75" d="100"/>
        </p:scale>
        <p:origin x="164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2403-FCA1-4E78-B8EF-CA33F6D73DAC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9F8BB-9B9C-46BA-8928-718CB01E0D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2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E61AA-7EA1-4D72-A013-B26ADC009518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0B61-172D-4509-B931-6E88C4E54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11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74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62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19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0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4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50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63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80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5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77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3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9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basakalper1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305800" cy="1600200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7675418" cy="2057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lang="en-US" sz="3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C6D6219-DCAC-4F04-91C2-9C2926F94FDD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404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prstGeom prst="rect">
            <a:avLst/>
          </a:prstGeo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C88D2266-D139-483F-842B-4CB5631A2188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73F066-23DE-4C0B-9F84-0B007F2BDA79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43FDDE1A-45B7-4CC4-81B2-A1ED1DF109C0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2951-7CAD-44F3-A83F-1F8DA852E1F4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5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8A58-C57F-4BDE-A8C2-BC4CDAA8E714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E2D3-F0F7-4C7A-A06B-5944DA863524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6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156B-FA10-4071-94E4-223AD5BCC1F1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3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74B8-6A0D-46C9-9138-156805ACF595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5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BA2D-19CD-4765-BB7C-7D7B1BAE3833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20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69A6-0228-4EA0-8215-B74A11F2BF5B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86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CCCE-5D73-4339-87BE-D63EF72B1B71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48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312F-671F-4C7C-8D03-9B8717D9BB86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17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95B4-1FE7-4B69-946B-7CC4EA6F533C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3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D6D-41E1-4298-A26C-A89DE7C7D69C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E9AFBA4C-C20B-471B-BFC8-636E2100FE86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682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009E47"/>
              </a:buClr>
              <a:buFont typeface="Arial" pitchFamily="34" charset="0"/>
              <a:buChar char="•"/>
            </a:pPr>
            <a:r>
              <a:rPr lang="en-US" dirty="0"/>
              <a:t>Add text here</a:t>
            </a:r>
          </a:p>
          <a:p>
            <a:pPr marL="1051560" lvl="1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  <a:p>
            <a:pPr marL="1600200" lvl="3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686800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AE537E5-2B57-4335-92B5-EA21173A8AE1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5D3FF8-935F-4D86-BBFA-F4F88CA39F8F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BD204E0-BF16-4621-BA09-0A73C9E0218E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3B587AF-5313-49B5-AD0D-B12D8EFF110D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9F6EE03-1C10-40D4-A2E8-2CA53B3FF34A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2CC819F2-208E-4619-9893-AEA32C555FCF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0000"/>
            <a:duotone>
              <a:schemeClr val="bg1">
                <a:shade val="20000"/>
                <a:satMod val="350000"/>
                <a:lumMod val="125000"/>
              </a:schemeClr>
              <a:schemeClr val="bg1">
                <a:tint val="90000"/>
                <a:satMod val="25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0112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" y="6525768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057400"/>
            <a:ext cx="87663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dirty="0"/>
              <a:t>Vb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dirty="0"/>
              <a:t>Bm</a:t>
            </a:r>
          </a:p>
          <a:p>
            <a:pPr marL="1428750" lvl="2" indent="-514350">
              <a:buFont typeface="Arial" pitchFamily="34" charset="0"/>
              <a:buChar char="•"/>
            </a:pPr>
            <a:r>
              <a:rPr lang="en-US" sz="2000" dirty="0"/>
              <a:t>Mbm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5828"/>
          </a:solidFill>
          <a:latin typeface="Calibri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None/>
        <a:defRPr sz="24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594360" indent="-27432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2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86868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0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 baseline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0E27-E164-4218-AEA6-70A3D10F2E1C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0E591596-9465-451E-BF7A-112D7ACA84E9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04862"/>
            <a:ext cx="8382000" cy="17097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4400" b="1" dirty="0">
                <a:solidFill>
                  <a:srgbClr val="0070C0"/>
                </a:solidFill>
              </a:rPr>
              <a:t>DATS</a:t>
            </a:r>
            <a:r>
              <a:rPr lang="en-US" sz="4400" b="1" dirty="0">
                <a:solidFill>
                  <a:srgbClr val="0070C0"/>
                </a:solidFill>
              </a:rPr>
              <a:t> 50</a:t>
            </a:r>
            <a:r>
              <a:rPr lang="tr-TR" sz="4400" b="1" dirty="0">
                <a:solidFill>
                  <a:srgbClr val="0070C0"/>
                </a:solidFill>
              </a:rPr>
              <a:t>1</a:t>
            </a:r>
            <a:br>
              <a:rPr lang="en-US" sz="4400" b="1" dirty="0">
                <a:solidFill>
                  <a:srgbClr val="0070C0"/>
                </a:solidFill>
              </a:rPr>
            </a:br>
            <a:r>
              <a:rPr lang="tr-TR" sz="4400" b="1" dirty="0">
                <a:solidFill>
                  <a:srgbClr val="0070C0"/>
                </a:solidFill>
              </a:rPr>
              <a:t>Fundamentals of Data Science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91306B-D43F-48F7-9098-CF0621EAFDC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228600"/>
            <a:ext cx="2449513" cy="5762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sz="3200"/>
              <a:t>Fall 20</a:t>
            </a:r>
            <a:r>
              <a:rPr lang="tr-TR" sz="3200"/>
              <a:t>20</a:t>
            </a:r>
            <a:endParaRPr lang="en-US" sz="32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0D946EB-63D9-4A60-B953-B89F887E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90862"/>
            <a:ext cx="6781800" cy="13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Hasan Demirtaş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hdemirtas.academic@gmail.com</a:t>
            </a:r>
          </a:p>
        </p:txBody>
      </p:sp>
    </p:spTree>
    <p:extLst>
      <p:ext uri="{BB962C8B-B14F-4D97-AF65-F5344CB8AC3E}">
        <p14:creationId xmlns:p14="http://schemas.microsoft.com/office/powerpoint/2010/main" val="31837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Covariance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37830-6269-4219-8E0A-DD9DA1FFB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28692"/>
            <a:ext cx="6858000" cy="51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Covariance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F969F-8B6A-43ED-A510-E92F34D6C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26618"/>
            <a:ext cx="7010400" cy="52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3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31FB2-F237-472D-9895-E233E9EC8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505" y="1649012"/>
            <a:ext cx="6654989" cy="50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7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36080-9EC2-46A4-BFC1-4C92A0648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76400"/>
            <a:ext cx="6705600" cy="50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7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9F471-280C-42CC-B554-78D9E2D44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76400"/>
            <a:ext cx="6705600" cy="50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0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22731-541E-4189-A280-38D8350B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633772"/>
            <a:ext cx="6781800" cy="51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Correlation Coefficient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B682B-6EE8-4287-9868-FCACE417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49012"/>
            <a:ext cx="6705600" cy="50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4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Quiz is coming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F690DD0D-E661-45D2-942F-BAEE95DF4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73" y="1305560"/>
            <a:ext cx="4822453" cy="538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2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76400"/>
            <a:ext cx="8153399" cy="1828800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Conditional Probability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Conditional Probability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8C2F2-DFC5-4FEA-A331-076193175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690961"/>
            <a:ext cx="7086600" cy="516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1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Conditional Probability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D8249-6DE3-4960-96B7-D63F0F4F3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62354"/>
            <a:ext cx="6858000" cy="501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2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Conditional Probability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754B7-DC4D-451D-997F-8C330CDD1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666759"/>
            <a:ext cx="7086600" cy="52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1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Importance of prior probability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BAA8E-B0F1-453A-AD5F-953C99A4E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735513"/>
            <a:ext cx="6934200" cy="506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3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Importance of prior probability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F09B5-3211-442D-9DCD-19B5EBD7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43932"/>
            <a:ext cx="7085526" cy="513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1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76400"/>
            <a:ext cx="8153399" cy="1828800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Covariance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38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12932</TotalTime>
  <Words>81</Words>
  <Application>Microsoft Office PowerPoint</Application>
  <PresentationFormat>On-screen Show (4:3)</PresentationFormat>
  <Paragraphs>48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Impact</vt:lpstr>
      <vt:lpstr>Tahoma</vt:lpstr>
      <vt:lpstr>Times New Roman</vt:lpstr>
      <vt:lpstr>Wingdings</vt:lpstr>
      <vt:lpstr>NewsPrint</vt:lpstr>
      <vt:lpstr>Custom Design</vt:lpstr>
      <vt:lpstr>PowerPoint Presentation</vt:lpstr>
      <vt:lpstr>Quiz is coming</vt:lpstr>
      <vt:lpstr>Conditional Probability</vt:lpstr>
      <vt:lpstr>Conditional Probability</vt:lpstr>
      <vt:lpstr>Conditional Probability</vt:lpstr>
      <vt:lpstr>Conditional Probability</vt:lpstr>
      <vt:lpstr>Importance of prior probability</vt:lpstr>
      <vt:lpstr>Importance of prior probability</vt:lpstr>
      <vt:lpstr>Covariance</vt:lpstr>
      <vt:lpstr>Covariance</vt:lpstr>
      <vt:lpstr>Covariance</vt:lpstr>
      <vt:lpstr>Correlation Coefficient</vt:lpstr>
      <vt:lpstr>Correlation Coefficient</vt:lpstr>
      <vt:lpstr>Correlation Coefficient</vt:lpstr>
      <vt:lpstr>Correlation Coefficient</vt:lpstr>
      <vt:lpstr>Correlation Coefficient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hdemirtas</cp:lastModifiedBy>
  <cp:revision>884</cp:revision>
  <dcterms:created xsi:type="dcterms:W3CDTF">2013-06-04T12:27:35Z</dcterms:created>
  <dcterms:modified xsi:type="dcterms:W3CDTF">2020-10-19T18:27:31Z</dcterms:modified>
</cp:coreProperties>
</file>