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8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0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6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8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1D67662-582C-B146-A50A-A1EC6EFA4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286" r="664" b="2"/>
          <a:stretch/>
        </p:blipFill>
        <p:spPr>
          <a:xfrm>
            <a:off x="643467" y="785676"/>
            <a:ext cx="5130800" cy="5286648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B8431333-543F-469C-8979-35D037295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181" b="-1"/>
          <a:stretch/>
        </p:blipFill>
        <p:spPr>
          <a:xfrm>
            <a:off x="6417732" y="785667"/>
            <a:ext cx="5130800" cy="5286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0E3DB-BF16-BD4B-AFF0-024D631E30BE}"/>
              </a:ext>
            </a:extLst>
          </p:cNvPr>
          <p:cNvSpPr txBox="1"/>
          <p:nvPr/>
        </p:nvSpPr>
        <p:spPr>
          <a:xfrm>
            <a:off x="2039007" y="3244334"/>
            <a:ext cx="2270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6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3A41"/>
      </a:dk2>
      <a:lt2>
        <a:srgbClr val="E8E2E3"/>
      </a:lt2>
      <a:accent1>
        <a:srgbClr val="20B599"/>
      </a:accent1>
      <a:accent2>
        <a:srgbClr val="17A9D5"/>
      </a:accent2>
      <a:accent3>
        <a:srgbClr val="296CE7"/>
      </a:accent3>
      <a:accent4>
        <a:srgbClr val="584FDF"/>
      </a:accent4>
      <a:accent5>
        <a:srgbClr val="872EE7"/>
      </a:accent5>
      <a:accent6>
        <a:srgbClr val="C117D5"/>
      </a:accent6>
      <a:hlink>
        <a:srgbClr val="C95F73"/>
      </a:hlink>
      <a:folHlink>
        <a:srgbClr val="828282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 Nova Light</vt:lpstr>
      <vt:lpstr>Wingdings 2</vt:lpstr>
      <vt:lpstr>DividendVTI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Dubey, Abhishek</dc:creator>
  <cp:lastModifiedBy>Dubey, Abhishek</cp:lastModifiedBy>
  <cp:revision>1</cp:revision>
  <dcterms:created xsi:type="dcterms:W3CDTF">2020-09-07T02:38:32Z</dcterms:created>
  <dcterms:modified xsi:type="dcterms:W3CDTF">2020-09-07T02:42:12Z</dcterms:modified>
</cp:coreProperties>
</file>