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9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2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4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6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8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AD6E-76D1-4479-B7D7-37BCDBE96E6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0876-A433-4D95-AD8A-A55530BF5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3CFDB98-D8C3-455B-AE58-2B69DA98B486}"/>
              </a:ext>
            </a:extLst>
          </p:cNvPr>
          <p:cNvSpPr txBox="1">
            <a:spLocks/>
          </p:cNvSpPr>
          <p:nvPr/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134312-B347-4082-A422-09ADBFDFE581}"/>
              </a:ext>
            </a:extLst>
          </p:cNvPr>
          <p:cNvSpPr txBox="1">
            <a:spLocks/>
          </p:cNvSpPr>
          <p:nvPr/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E36412-BD1B-4960-BA65-9681B7D22ABD}"/>
              </a:ext>
            </a:extLst>
          </p:cNvPr>
          <p:cNvSpPr txBox="1">
            <a:spLocks/>
          </p:cNvSpPr>
          <p:nvPr/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BD0E0-F443-4BEE-A402-8623C6A6165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4283921-B92D-42E7-B312-0A378B042511}"/>
              </a:ext>
            </a:extLst>
          </p:cNvPr>
          <p:cNvSpPr txBox="1">
            <a:spLocks/>
          </p:cNvSpPr>
          <p:nvPr/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C3EAE3-6D2E-4D20-9EE4-6E8120643BB2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2CEB4F0-1B84-42E7-A9DD-2D6AB4B1D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0" r="6434"/>
          <a:stretch/>
        </p:blipFill>
        <p:spPr bwMode="auto">
          <a:xfrm>
            <a:off x="0" y="0"/>
            <a:ext cx="9906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162B28-C613-40A0-97AA-94AF51CC6C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122529" cy="132556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70DB257-B452-43F2-8133-082100DA2F40}"/>
              </a:ext>
            </a:extLst>
          </p:cNvPr>
          <p:cNvSpPr txBox="1">
            <a:spLocks/>
          </p:cNvSpPr>
          <p:nvPr/>
        </p:nvSpPr>
        <p:spPr>
          <a:xfrm>
            <a:off x="1089238" y="877272"/>
            <a:ext cx="7140362" cy="19353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재고 관리 현황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2023A109-94F2-4395-A58B-7C6AF9414404}"/>
              </a:ext>
            </a:extLst>
          </p:cNvPr>
          <p:cNvSpPr txBox="1">
            <a:spLocks/>
          </p:cNvSpPr>
          <p:nvPr/>
        </p:nvSpPr>
        <p:spPr>
          <a:xfrm>
            <a:off x="833438" y="65087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BD0E0-F443-4BEE-A402-8623C6A6165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6D048722-DDC5-4A84-BCB8-4C1B515C7730}"/>
              </a:ext>
            </a:extLst>
          </p:cNvPr>
          <p:cNvSpPr txBox="1">
            <a:spLocks/>
          </p:cNvSpPr>
          <p:nvPr/>
        </p:nvSpPr>
        <p:spPr>
          <a:xfrm>
            <a:off x="4817006" y="6198658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1997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780CA60-7360-496B-9370-FE422C00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883241D-AE41-4948-8E72-C9B966653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915B42CE-8B31-4659-B22A-A0D20A91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CFB4BD4-EDE1-4164-9D8F-A92082D7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D21FA-BBCC-4B7A-9A0F-803368DA79A3}"/>
              </a:ext>
            </a:extLst>
          </p:cNvPr>
          <p:cNvSpPr txBox="1"/>
          <p:nvPr/>
        </p:nvSpPr>
        <p:spPr>
          <a:xfrm>
            <a:off x="979052" y="574553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05 shoes module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C9191-4DF2-4A9F-A867-00ABEFF24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73" y="1282439"/>
            <a:ext cx="8296275" cy="4676775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1F2BB2B-E21C-4923-BEEC-E10C5EDF1740}"/>
              </a:ext>
            </a:extLst>
          </p:cNvPr>
          <p:cNvSpPr txBox="1">
            <a:spLocks/>
          </p:cNvSpPr>
          <p:nvPr/>
        </p:nvSpPr>
        <p:spPr>
          <a:xfrm>
            <a:off x="4953000" y="2130793"/>
            <a:ext cx="3496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제품</a:t>
            </a:r>
            <a:r>
              <a:rPr lang="en-US" altLang="ko-KR"/>
              <a:t>,</a:t>
            </a:r>
            <a:r>
              <a:rPr lang="ko-KR" altLang="en-US"/>
              <a:t>사이즈별 제품 조회 함수</a:t>
            </a:r>
            <a:endParaRPr lang="ko-KR" alt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D2C53DB-C96A-4D45-973B-586E90DA4E3B}"/>
              </a:ext>
            </a:extLst>
          </p:cNvPr>
          <p:cNvSpPr txBox="1">
            <a:spLocks/>
          </p:cNvSpPr>
          <p:nvPr/>
        </p:nvSpPr>
        <p:spPr>
          <a:xfrm>
            <a:off x="4972833" y="3683254"/>
            <a:ext cx="266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지점별 제품 조회 함수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3DC4A35-A1D4-4933-BCF1-E5944440963C}"/>
              </a:ext>
            </a:extLst>
          </p:cNvPr>
          <p:cNvSpPr txBox="1">
            <a:spLocks/>
          </p:cNvSpPr>
          <p:nvPr/>
        </p:nvSpPr>
        <p:spPr>
          <a:xfrm>
            <a:off x="4972833" y="487228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전체 조회 함수</a:t>
            </a:r>
          </a:p>
        </p:txBody>
      </p:sp>
    </p:spTree>
    <p:extLst>
      <p:ext uri="{BB962C8B-B14F-4D97-AF65-F5344CB8AC3E}">
        <p14:creationId xmlns:p14="http://schemas.microsoft.com/office/powerpoint/2010/main" val="376608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96376B3-3E31-4FBB-B39E-68251BD9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4522257-1EC2-4677-95C7-2FA21AAE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5B49B20E-C397-4C6B-A27E-D289B576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E1DFC1F-417F-46A3-96F4-AA383F15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D25B9F-DA85-496B-8A1B-71A06FBE4BE1}"/>
              </a:ext>
            </a:extLst>
          </p:cNvPr>
          <p:cNvSpPr txBox="1"/>
          <p:nvPr/>
        </p:nvSpPr>
        <p:spPr>
          <a:xfrm>
            <a:off x="294570" y="574553"/>
            <a:ext cx="7083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05 shoes module(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8FB56C1-05D4-47E9-8ABA-3F158066042F}"/>
              </a:ext>
            </a:extLst>
          </p:cNvPr>
          <p:cNvSpPr txBox="1">
            <a:spLocks/>
          </p:cNvSpPr>
          <p:nvPr/>
        </p:nvSpPr>
        <p:spPr>
          <a:xfrm>
            <a:off x="4972833" y="3683254"/>
            <a:ext cx="266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지점별 제품 조회 함수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CD2D36D-9FF7-49D7-8A89-0FFA65996174}"/>
              </a:ext>
            </a:extLst>
          </p:cNvPr>
          <p:cNvSpPr txBox="1">
            <a:spLocks/>
          </p:cNvSpPr>
          <p:nvPr/>
        </p:nvSpPr>
        <p:spPr>
          <a:xfrm>
            <a:off x="4972833" y="487228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전체 조회 함수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1BF8DBF-FC54-4530-AF32-4F835FB7832C}"/>
              </a:ext>
            </a:extLst>
          </p:cNvPr>
          <p:cNvSpPr txBox="1">
            <a:spLocks/>
          </p:cNvSpPr>
          <p:nvPr/>
        </p:nvSpPr>
        <p:spPr>
          <a:xfrm>
            <a:off x="5043813" y="1557300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메뉴 출력 함수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A96D23-0460-48D7-AA9D-CBBD3174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49" y="1435346"/>
            <a:ext cx="3495675" cy="3867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43B1A7-A111-4528-BEC9-3F0DBB908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335" y="1435346"/>
            <a:ext cx="5534025" cy="3865354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3F7BFE9-2A9D-4F2B-A5F1-C33DE349BF90}"/>
              </a:ext>
            </a:extLst>
          </p:cNvPr>
          <p:cNvSpPr txBox="1">
            <a:spLocks/>
          </p:cNvSpPr>
          <p:nvPr/>
        </p:nvSpPr>
        <p:spPr>
          <a:xfrm>
            <a:off x="1899063" y="4064231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재고 없는 경우</a:t>
            </a:r>
            <a:endParaRPr lang="en-US" altLang="ko-KR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92F7B2B-CFE9-4A6A-9D5E-FBBD00120DD4}"/>
              </a:ext>
            </a:extLst>
          </p:cNvPr>
          <p:cNvSpPr txBox="1">
            <a:spLocks/>
          </p:cNvSpPr>
          <p:nvPr/>
        </p:nvSpPr>
        <p:spPr>
          <a:xfrm>
            <a:off x="6954750" y="4064230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재고 있는 경우</a:t>
            </a:r>
            <a:endParaRPr lang="en-US" altLang="ko-KR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6E40181-D2AC-40C8-88C7-08FFCA3268A6}"/>
              </a:ext>
            </a:extLst>
          </p:cNvPr>
          <p:cNvSpPr txBox="1">
            <a:spLocks/>
          </p:cNvSpPr>
          <p:nvPr/>
        </p:nvSpPr>
        <p:spPr>
          <a:xfrm>
            <a:off x="1521164" y="2839001"/>
            <a:ext cx="250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제품별 재고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34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A9480C-036A-44E5-935B-A4D14ACC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CCA6BA4-A180-4D2E-9D58-15C433AD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88D51938-AA65-4DFE-A495-75C303DF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BC9C820-4146-4C8B-A85F-EFC63B3E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C2336B-16DB-479C-86D6-C2DDA7376676}"/>
              </a:ext>
            </a:extLst>
          </p:cNvPr>
          <p:cNvSpPr txBox="1"/>
          <p:nvPr/>
        </p:nvSpPr>
        <p:spPr>
          <a:xfrm>
            <a:off x="294570" y="574553"/>
            <a:ext cx="7083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05 shoes module(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63684C-8FE9-4622-9F29-849E65A3BE51}"/>
              </a:ext>
            </a:extLst>
          </p:cNvPr>
          <p:cNvSpPr txBox="1">
            <a:spLocks/>
          </p:cNvSpPr>
          <p:nvPr/>
        </p:nvSpPr>
        <p:spPr>
          <a:xfrm>
            <a:off x="1899063" y="4064231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재고 없는 경우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96E8AD-DD3C-416A-BFE8-95BF78B5F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9" y="1411326"/>
            <a:ext cx="5448300" cy="461010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ED4A3AE-CB30-45F8-B6AF-3F97A75A5A06}"/>
              </a:ext>
            </a:extLst>
          </p:cNvPr>
          <p:cNvSpPr txBox="1">
            <a:spLocks/>
          </p:cNvSpPr>
          <p:nvPr/>
        </p:nvSpPr>
        <p:spPr>
          <a:xfrm>
            <a:off x="2848627" y="3242113"/>
            <a:ext cx="2637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지점별 재고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814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E80DF5E-9179-4B1F-8574-F7E6C119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A50B620-F768-4C8C-93B0-0D95F6063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27A588CD-DA17-4073-9985-55CA72D6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C897850-179F-4BFA-A71D-5AC3DD4E2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44CEC-3F71-49E0-A2AB-7AD9EF71C537}"/>
              </a:ext>
            </a:extLst>
          </p:cNvPr>
          <p:cNvSpPr txBox="1"/>
          <p:nvPr/>
        </p:nvSpPr>
        <p:spPr>
          <a:xfrm>
            <a:off x="294570" y="574553"/>
            <a:ext cx="7083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05 shoes module(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8D2BE7-40DD-46B5-BB85-2B45C05BD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1" y="1516899"/>
            <a:ext cx="5525271" cy="393437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102A0A-61E4-442B-A89A-DEB0D9311937}"/>
              </a:ext>
            </a:extLst>
          </p:cNvPr>
          <p:cNvSpPr txBox="1">
            <a:spLocks/>
          </p:cNvSpPr>
          <p:nvPr/>
        </p:nvSpPr>
        <p:spPr>
          <a:xfrm>
            <a:off x="4978052" y="1466795"/>
            <a:ext cx="2637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01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A37A45B-83C2-413D-B59A-1ABF1667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1D019CC-3F4C-4B5C-ABEB-1C0C3865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0C427C41-40DF-4A37-8171-67D6F35D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C44A7BBA-D0CB-4333-8F75-C331234E1720}"/>
              </a:ext>
            </a:extLst>
          </p:cNvPr>
          <p:cNvSpPr txBox="1"/>
          <p:nvPr/>
        </p:nvSpPr>
        <p:spPr>
          <a:xfrm>
            <a:off x="969680" y="574553"/>
            <a:ext cx="6774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06 </a:t>
            </a:r>
            <a:r>
              <a:rPr lang="en-US" altLang="ko-KR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shoes_manager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module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F116932-5377-4DE4-908D-71CFB70D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DFF549-C2B7-4F18-9672-E9033C469115}"/>
              </a:ext>
            </a:extLst>
          </p:cNvPr>
          <p:cNvSpPr txBox="1">
            <a:spLocks/>
          </p:cNvSpPr>
          <p:nvPr/>
        </p:nvSpPr>
        <p:spPr>
          <a:xfrm>
            <a:off x="4250955" y="3530347"/>
            <a:ext cx="266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지점별 제품 조회 함수</a:t>
            </a:r>
            <a:endParaRPr lang="ko-KR" alt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7A1DEF-5A59-4F92-A785-76E246075FDB}"/>
              </a:ext>
            </a:extLst>
          </p:cNvPr>
          <p:cNvSpPr txBox="1">
            <a:spLocks/>
          </p:cNvSpPr>
          <p:nvPr/>
        </p:nvSpPr>
        <p:spPr>
          <a:xfrm>
            <a:off x="4247457" y="442643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전체 조회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A7A9C4-FF6F-402B-8911-3DD04094B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0" y="1272177"/>
            <a:ext cx="9097645" cy="3356548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18CBBB-6868-4048-BBAD-E47CA1203738}"/>
              </a:ext>
            </a:extLst>
          </p:cNvPr>
          <p:cNvSpPr txBox="1">
            <a:spLocks/>
          </p:cNvSpPr>
          <p:nvPr/>
        </p:nvSpPr>
        <p:spPr>
          <a:xfrm>
            <a:off x="4972832" y="2165254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신제품 추가 함수</a:t>
            </a:r>
          </a:p>
        </p:txBody>
      </p:sp>
    </p:spTree>
    <p:extLst>
      <p:ext uri="{BB962C8B-B14F-4D97-AF65-F5344CB8AC3E}">
        <p14:creationId xmlns:p14="http://schemas.microsoft.com/office/powerpoint/2010/main" val="59635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9A66D39-6F8D-428F-9F32-4938F4FB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5C0E-5F0F-4F36-B7C7-9376B6DB1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6ACEFF60-1F0D-430B-82E1-6E95B7F2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F1F2EBF6-96A9-4BCF-B627-05C4EBD6965E}"/>
              </a:ext>
            </a:extLst>
          </p:cNvPr>
          <p:cNvSpPr txBox="1"/>
          <p:nvPr/>
        </p:nvSpPr>
        <p:spPr>
          <a:xfrm>
            <a:off x="969680" y="574553"/>
            <a:ext cx="6774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06 </a:t>
            </a:r>
            <a:r>
              <a:rPr lang="en-US" altLang="ko-KR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shoes_manager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module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C35373C-1A6D-4A5D-BF4D-7E364B46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420AC8-F5A4-48B8-9F91-5EC3CB186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0" y="1282439"/>
            <a:ext cx="9269119" cy="2888728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0C11B52-C07F-4057-A5F8-DFF37E4A1A3F}"/>
              </a:ext>
            </a:extLst>
          </p:cNvPr>
          <p:cNvSpPr txBox="1">
            <a:spLocks/>
          </p:cNvSpPr>
          <p:nvPr/>
        </p:nvSpPr>
        <p:spPr>
          <a:xfrm>
            <a:off x="7127309" y="1625077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재고 변경 함수</a:t>
            </a:r>
            <a:endParaRPr lang="en-US" altLang="ko-K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5C3723-2FDB-4AA4-9B4E-54A836BFF916}"/>
              </a:ext>
            </a:extLst>
          </p:cNvPr>
          <p:cNvSpPr txBox="1">
            <a:spLocks/>
          </p:cNvSpPr>
          <p:nvPr/>
        </p:nvSpPr>
        <p:spPr>
          <a:xfrm>
            <a:off x="7127309" y="3267579"/>
            <a:ext cx="2480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단종 상품 제거 함수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3419A54-4032-47EE-96CA-7A93429854EF}"/>
              </a:ext>
            </a:extLst>
          </p:cNvPr>
          <p:cNvSpPr txBox="1">
            <a:spLocks/>
          </p:cNvSpPr>
          <p:nvPr/>
        </p:nvSpPr>
        <p:spPr>
          <a:xfrm>
            <a:off x="443700" y="4324074"/>
            <a:ext cx="8629579" cy="2397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재고 변경 함수</a:t>
            </a:r>
            <a:endParaRPr lang="en-US" altLang="ko-KR"/>
          </a:p>
          <a:p>
            <a:r>
              <a:rPr lang="en-US" altLang="ko-KR"/>
              <a:t>1. Select</a:t>
            </a:r>
            <a:r>
              <a:rPr lang="ko-KR" altLang="en-US"/>
              <a:t>를 통해 재고량 조회</a:t>
            </a:r>
            <a:endParaRPr lang="en-US" altLang="ko-KR"/>
          </a:p>
          <a:p>
            <a:r>
              <a:rPr lang="en-US" altLang="ko-KR"/>
              <a:t>-item_num</a:t>
            </a:r>
            <a:r>
              <a:rPr lang="ko-KR" altLang="en-US"/>
              <a:t>에 제품의 현재 재고  할당</a:t>
            </a:r>
            <a:endParaRPr lang="en-US" altLang="ko-KR"/>
          </a:p>
          <a:p>
            <a:r>
              <a:rPr lang="en-US" altLang="ko-KR"/>
              <a:t>-Stock</a:t>
            </a:r>
            <a:r>
              <a:rPr lang="ko-KR" altLang="en-US"/>
              <a:t>에 증가</a:t>
            </a:r>
            <a:r>
              <a:rPr lang="en-US" altLang="ko-KR"/>
              <a:t>/</a:t>
            </a:r>
            <a:r>
              <a:rPr lang="ko-KR" altLang="en-US"/>
              <a:t>감소량 할당 </a:t>
            </a:r>
            <a:endParaRPr lang="en-US" altLang="ko-KR"/>
          </a:p>
          <a:p>
            <a:r>
              <a:rPr lang="en-US" altLang="ko-KR"/>
              <a:t>2. Update</a:t>
            </a:r>
            <a:r>
              <a:rPr lang="ko-KR" altLang="en-US"/>
              <a:t>를 통해 재고량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90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66595F3-BEE9-4871-8BD3-FAB26D94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4FBDC8E-4611-46EC-859A-48175B678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28D77D92-D641-4DA6-A0C2-4AFF8D947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89B1992D-DF6B-4B18-B403-4C0BC4D7EBEB}"/>
              </a:ext>
            </a:extLst>
          </p:cNvPr>
          <p:cNvSpPr txBox="1"/>
          <p:nvPr/>
        </p:nvSpPr>
        <p:spPr>
          <a:xfrm>
            <a:off x="961603" y="574553"/>
            <a:ext cx="814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06 </a:t>
            </a:r>
            <a:r>
              <a:rPr lang="en-US" altLang="ko-KR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shoes_manager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module(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273EA02-23FB-47BB-A917-FAB42211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ADCB95-677A-4F29-B5AC-9E71AE5C3EA0}"/>
              </a:ext>
            </a:extLst>
          </p:cNvPr>
          <p:cNvSpPr txBox="1">
            <a:spLocks/>
          </p:cNvSpPr>
          <p:nvPr/>
        </p:nvSpPr>
        <p:spPr>
          <a:xfrm>
            <a:off x="4250955" y="3530347"/>
            <a:ext cx="266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지점별 제품 조회 함수</a:t>
            </a:r>
            <a:endParaRPr lang="ko-KR" alt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A421F0D-EF6B-4408-B3A5-AD71D412A5B6}"/>
              </a:ext>
            </a:extLst>
          </p:cNvPr>
          <p:cNvSpPr txBox="1">
            <a:spLocks/>
          </p:cNvSpPr>
          <p:nvPr/>
        </p:nvSpPr>
        <p:spPr>
          <a:xfrm>
            <a:off x="4247457" y="442643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전체 조회 함수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F9337-29F5-483B-B888-4BFC91EBBDC4}"/>
              </a:ext>
            </a:extLst>
          </p:cNvPr>
          <p:cNvSpPr txBox="1">
            <a:spLocks/>
          </p:cNvSpPr>
          <p:nvPr/>
        </p:nvSpPr>
        <p:spPr>
          <a:xfrm>
            <a:off x="4972832" y="2165254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신제품 추가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9D7E72-F87A-45F7-AA36-3285C88D7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9" y="2705257"/>
            <a:ext cx="3381847" cy="1552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864080-8BB6-4E59-BCDB-12B844388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57" y="2400007"/>
            <a:ext cx="5382376" cy="2381582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5176DCB-D9AE-4C25-940A-40B1505AE2BB}"/>
              </a:ext>
            </a:extLst>
          </p:cNvPr>
          <p:cNvSpPr txBox="1">
            <a:spLocks/>
          </p:cNvSpPr>
          <p:nvPr/>
        </p:nvSpPr>
        <p:spPr>
          <a:xfrm>
            <a:off x="6365309" y="2906644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신제품 추가</a:t>
            </a:r>
          </a:p>
        </p:txBody>
      </p:sp>
    </p:spTree>
    <p:extLst>
      <p:ext uri="{BB962C8B-B14F-4D97-AF65-F5344CB8AC3E}">
        <p14:creationId xmlns:p14="http://schemas.microsoft.com/office/powerpoint/2010/main" val="418289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9B93D7E-B0EC-4E75-9D55-C4C2B7FB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E2E5794-3227-49C2-AC91-9BC09C6A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4F44738C-EEC5-4943-88EF-533C9844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E67B6D34-423A-4E2D-BDBB-EF7115F59B27}"/>
              </a:ext>
            </a:extLst>
          </p:cNvPr>
          <p:cNvSpPr txBox="1"/>
          <p:nvPr/>
        </p:nvSpPr>
        <p:spPr>
          <a:xfrm>
            <a:off x="961603" y="574553"/>
            <a:ext cx="814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06 </a:t>
            </a:r>
            <a:r>
              <a:rPr lang="en-US" altLang="ko-KR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shoes_manager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module(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DCA6717-8225-4A65-B965-4FA811A15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5512CF-C8CE-4519-8D5E-6AA7290B32A0}"/>
              </a:ext>
            </a:extLst>
          </p:cNvPr>
          <p:cNvSpPr txBox="1">
            <a:spLocks/>
          </p:cNvSpPr>
          <p:nvPr/>
        </p:nvSpPr>
        <p:spPr>
          <a:xfrm>
            <a:off x="7127309" y="1625077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재고 변경 함수</a:t>
            </a:r>
            <a:endParaRPr lang="en-US" altLang="ko-K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B868F35-DE11-4D8C-8C75-1A759158D696}"/>
              </a:ext>
            </a:extLst>
          </p:cNvPr>
          <p:cNvSpPr txBox="1">
            <a:spLocks/>
          </p:cNvSpPr>
          <p:nvPr/>
        </p:nvSpPr>
        <p:spPr>
          <a:xfrm>
            <a:off x="7127309" y="3267579"/>
            <a:ext cx="2480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단종 상품 제거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8F00A-AFEC-4060-A440-AE5E0309E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2" y="1841226"/>
            <a:ext cx="5077534" cy="1581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7261AC-934E-4D87-9409-E88DB869D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79" y="3497016"/>
            <a:ext cx="5449060" cy="251495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229E577-8DB3-4150-92E7-6CF7903F3431}"/>
              </a:ext>
            </a:extLst>
          </p:cNvPr>
          <p:cNvSpPr txBox="1">
            <a:spLocks/>
          </p:cNvSpPr>
          <p:nvPr/>
        </p:nvSpPr>
        <p:spPr>
          <a:xfrm>
            <a:off x="7127308" y="3770350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재고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239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5F4C91-EDA3-4915-9130-E22B2660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B88A19B-2ABB-40FD-A7FF-DB0266606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AD2B5089-794C-47D6-ADBD-92AC8CD9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0792F6B3-CE8F-40D6-B460-2521070CA831}"/>
              </a:ext>
            </a:extLst>
          </p:cNvPr>
          <p:cNvSpPr txBox="1"/>
          <p:nvPr/>
        </p:nvSpPr>
        <p:spPr>
          <a:xfrm>
            <a:off x="961603" y="574553"/>
            <a:ext cx="814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06 </a:t>
            </a:r>
            <a:r>
              <a:rPr lang="en-US" altLang="ko-KR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shoes_manager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module(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2946093-C6F8-43DB-A1A1-B6E25F00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9C366D1-80FA-47A0-BD7B-C2246FDBE788}"/>
              </a:ext>
            </a:extLst>
          </p:cNvPr>
          <p:cNvSpPr txBox="1">
            <a:spLocks/>
          </p:cNvSpPr>
          <p:nvPr/>
        </p:nvSpPr>
        <p:spPr>
          <a:xfrm>
            <a:off x="7127309" y="1625077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재고 변경 함수</a:t>
            </a:r>
            <a:endParaRPr lang="en-US" altLang="ko-K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5205FB-087B-4DCA-BE32-95F822A97D4E}"/>
              </a:ext>
            </a:extLst>
          </p:cNvPr>
          <p:cNvSpPr txBox="1">
            <a:spLocks/>
          </p:cNvSpPr>
          <p:nvPr/>
        </p:nvSpPr>
        <p:spPr>
          <a:xfrm>
            <a:off x="7127309" y="3267579"/>
            <a:ext cx="2480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단종 상품 제거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87E6F5-DC60-4A71-933E-FB188229E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9" y="1837591"/>
            <a:ext cx="3343742" cy="523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A4032B-24CC-4426-995A-F4242E4BA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98" y="2238706"/>
            <a:ext cx="5591955" cy="3743847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332EE63-34DA-4059-876F-E7C0DF27C6C5}"/>
              </a:ext>
            </a:extLst>
          </p:cNvPr>
          <p:cNvSpPr txBox="1">
            <a:spLocks/>
          </p:cNvSpPr>
          <p:nvPr/>
        </p:nvSpPr>
        <p:spPr>
          <a:xfrm>
            <a:off x="1602088" y="1792712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단종 제품 제거</a:t>
            </a:r>
            <a:endParaRPr lang="en-US" altLang="ko-KR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8C3F922-165B-4E4C-B7B9-1EFA336270DD}"/>
              </a:ext>
            </a:extLst>
          </p:cNvPr>
          <p:cNvSpPr txBox="1">
            <a:spLocks/>
          </p:cNvSpPr>
          <p:nvPr/>
        </p:nvSpPr>
        <p:spPr>
          <a:xfrm>
            <a:off x="7245685" y="2173029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단종 제품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748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3347A63-CB1E-402B-A254-B4D7F034B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0" r="6434"/>
          <a:stretch/>
        </p:blipFill>
        <p:spPr bwMode="auto">
          <a:xfrm>
            <a:off x="0" y="0"/>
            <a:ext cx="9906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780CA0-1DF3-410D-AB79-538D7F342F64}"/>
              </a:ext>
            </a:extLst>
          </p:cNvPr>
          <p:cNvSpPr txBox="1"/>
          <p:nvPr/>
        </p:nvSpPr>
        <p:spPr>
          <a:xfrm>
            <a:off x="2953093" y="2921168"/>
            <a:ext cx="3999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35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04C17B-3BDF-4E97-B1AA-32015CE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날짜 개체 틀 2">
            <a:extLst>
              <a:ext uri="{FF2B5EF4-FFF2-40B4-BE49-F238E27FC236}">
                <a16:creationId xmlns:a16="http://schemas.microsoft.com/office/drawing/2014/main" id="{787E4CA6-429D-495A-BA07-B99677FD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CCBD0E0-F443-4BEE-A402-8623C6A6165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F077A46C-0A51-471C-AABC-FC11745B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12A5802D-2DBD-4744-B4E9-3C54620D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CBC3EAE3-6D2E-4D20-9EE4-6E8120643BB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Picture 12" descr="http://the3dagency.com/wp-content/uploads/2012/05/3DA_Nike-Flyknit_014-e1339427483894.jpg">
            <a:extLst>
              <a:ext uri="{FF2B5EF4-FFF2-40B4-BE49-F238E27FC236}">
                <a16:creationId xmlns:a16="http://schemas.microsoft.com/office/drawing/2014/main" id="{65C4C0A0-9D70-4695-AA89-E6B3B0E0B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r="12094"/>
          <a:stretch/>
        </p:blipFill>
        <p:spPr bwMode="auto">
          <a:xfrm>
            <a:off x="0" y="0"/>
            <a:ext cx="9906000" cy="711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68DD0F2-3A54-43C6-9D98-1661A057835E}"/>
              </a:ext>
            </a:extLst>
          </p:cNvPr>
          <p:cNvSpPr/>
          <p:nvPr/>
        </p:nvSpPr>
        <p:spPr>
          <a:xfrm>
            <a:off x="4673786" y="86245"/>
            <a:ext cx="5178052" cy="48966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A9714-E657-4EA8-B607-C637140FABA8}"/>
              </a:ext>
            </a:extLst>
          </p:cNvPr>
          <p:cNvSpPr txBox="1"/>
          <p:nvPr/>
        </p:nvSpPr>
        <p:spPr>
          <a:xfrm>
            <a:off x="6107422" y="543607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INDEX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3F6245-EF53-45E4-AC63-C345F7B8A2B2}"/>
              </a:ext>
            </a:extLst>
          </p:cNvPr>
          <p:cNvGrpSpPr/>
          <p:nvPr/>
        </p:nvGrpSpPr>
        <p:grpSpPr>
          <a:xfrm>
            <a:off x="5926274" y="1149299"/>
            <a:ext cx="1802837" cy="540060"/>
            <a:chOff x="6480212" y="3319128"/>
            <a:chExt cx="1802837" cy="54006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E52C512-EBD1-4CEB-9536-3ACC207CE56A}"/>
                </a:ext>
              </a:extLst>
            </p:cNvPr>
            <p:cNvSpPr/>
            <p:nvPr/>
          </p:nvSpPr>
          <p:spPr>
            <a:xfrm>
              <a:off x="6480212" y="3319128"/>
              <a:ext cx="540060" cy="540060"/>
            </a:xfrm>
            <a:prstGeom prst="ellipse">
              <a:avLst/>
            </a:prstGeom>
            <a:solidFill>
              <a:srgbClr val="EF201E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0AA4DDB9-C2EC-4F05-AA49-727039AB4747}"/>
                </a:ext>
              </a:extLst>
            </p:cNvPr>
            <p:cNvSpPr txBox="1"/>
            <p:nvPr/>
          </p:nvSpPr>
          <p:spPr>
            <a:xfrm>
              <a:off x="6597971" y="3404492"/>
              <a:ext cx="1685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01  USECASE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D6E85D2-470F-4D47-B918-DCCD7EAC10D0}"/>
              </a:ext>
            </a:extLst>
          </p:cNvPr>
          <p:cNvGrpSpPr/>
          <p:nvPr/>
        </p:nvGrpSpPr>
        <p:grpSpPr>
          <a:xfrm>
            <a:off x="5938626" y="1741427"/>
            <a:ext cx="2291148" cy="540060"/>
            <a:chOff x="6480212" y="3319128"/>
            <a:chExt cx="2291148" cy="54006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4001ABF-37B4-4056-A2D5-AFAD642BB6EA}"/>
                </a:ext>
              </a:extLst>
            </p:cNvPr>
            <p:cNvSpPr/>
            <p:nvPr/>
          </p:nvSpPr>
          <p:spPr>
            <a:xfrm>
              <a:off x="6480212" y="3319128"/>
              <a:ext cx="540060" cy="540060"/>
            </a:xfrm>
            <a:prstGeom prst="ellipse">
              <a:avLst/>
            </a:prstGeom>
            <a:solidFill>
              <a:srgbClr val="EF201E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CF55116A-9E2E-49A1-9ECB-2F3A45F54EC7}"/>
                </a:ext>
              </a:extLst>
            </p:cNvPr>
            <p:cNvSpPr txBox="1"/>
            <p:nvPr/>
          </p:nvSpPr>
          <p:spPr>
            <a:xfrm>
              <a:off x="6551995" y="3405015"/>
              <a:ext cx="221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02  </a:t>
              </a:r>
              <a:r>
                <a:rPr lang="en-US" altLang="ko-KR" sz="17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CLASDIAGRAM</a:t>
              </a:r>
              <a:endParaRPr lang="ko-KR" altLang="en-US" sz="17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FD89A2B-66A1-4AD5-8783-AF23B7DE9A7A}"/>
              </a:ext>
            </a:extLst>
          </p:cNvPr>
          <p:cNvGrpSpPr/>
          <p:nvPr/>
        </p:nvGrpSpPr>
        <p:grpSpPr>
          <a:xfrm>
            <a:off x="5791722" y="2328433"/>
            <a:ext cx="1876129" cy="540060"/>
            <a:chOff x="6320608" y="3319128"/>
            <a:chExt cx="1876129" cy="54006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E8BE0B-D0A9-4ED2-A848-6F2A3FEBAE49}"/>
                </a:ext>
              </a:extLst>
            </p:cNvPr>
            <p:cNvSpPr/>
            <p:nvPr/>
          </p:nvSpPr>
          <p:spPr>
            <a:xfrm>
              <a:off x="6480212" y="3319128"/>
              <a:ext cx="540060" cy="540060"/>
            </a:xfrm>
            <a:prstGeom prst="ellipse">
              <a:avLst/>
            </a:prstGeom>
            <a:solidFill>
              <a:srgbClr val="EF201E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30C0DB14-F782-4B1A-ACD3-20F0C67C750C}"/>
                </a:ext>
              </a:extLst>
            </p:cNvPr>
            <p:cNvSpPr txBox="1"/>
            <p:nvPr/>
          </p:nvSpPr>
          <p:spPr>
            <a:xfrm>
              <a:off x="6320608" y="3404492"/>
              <a:ext cx="18761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03  </a:t>
              </a:r>
              <a:r>
                <a:rPr lang="en-US" altLang="ko-KR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header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30741A-2223-4FD7-9785-CBC73F15FC2C}"/>
              </a:ext>
            </a:extLst>
          </p:cNvPr>
          <p:cNvGrpSpPr/>
          <p:nvPr/>
        </p:nvGrpSpPr>
        <p:grpSpPr>
          <a:xfrm>
            <a:off x="5963852" y="3529387"/>
            <a:ext cx="1313723" cy="540060"/>
            <a:chOff x="6480212" y="3319128"/>
            <a:chExt cx="1313723" cy="54006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99FD11D-7487-439C-9A15-A6388193860A}"/>
                </a:ext>
              </a:extLst>
            </p:cNvPr>
            <p:cNvSpPr/>
            <p:nvPr/>
          </p:nvSpPr>
          <p:spPr>
            <a:xfrm>
              <a:off x="6480212" y="3319128"/>
              <a:ext cx="540060" cy="540060"/>
            </a:xfrm>
            <a:prstGeom prst="ellipse">
              <a:avLst/>
            </a:prstGeom>
            <a:solidFill>
              <a:srgbClr val="EF201E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1DA7C466-27EF-4ABC-87EF-69150730C74D}"/>
                </a:ext>
              </a:extLst>
            </p:cNvPr>
            <p:cNvSpPr txBox="1"/>
            <p:nvPr/>
          </p:nvSpPr>
          <p:spPr>
            <a:xfrm>
              <a:off x="6557698" y="3404492"/>
              <a:ext cx="123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05  </a:t>
              </a:r>
              <a:r>
                <a:rPr lang="en-US" altLang="ko-KR" sz="1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shoes</a:t>
              </a:r>
              <a:endPara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DACA67-AD07-4BB6-AA4B-DD108E475973}"/>
              </a:ext>
            </a:extLst>
          </p:cNvPr>
          <p:cNvGrpSpPr/>
          <p:nvPr/>
        </p:nvGrpSpPr>
        <p:grpSpPr>
          <a:xfrm>
            <a:off x="5971364" y="4150051"/>
            <a:ext cx="2392144" cy="540060"/>
            <a:chOff x="6480212" y="3319128"/>
            <a:chExt cx="2392144" cy="54006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B7E44A2-DF8E-451A-957E-0FCA9A8F8F62}"/>
                </a:ext>
              </a:extLst>
            </p:cNvPr>
            <p:cNvSpPr/>
            <p:nvPr/>
          </p:nvSpPr>
          <p:spPr>
            <a:xfrm>
              <a:off x="6480212" y="3319128"/>
              <a:ext cx="540060" cy="540060"/>
            </a:xfrm>
            <a:prstGeom prst="ellipse">
              <a:avLst/>
            </a:prstGeom>
            <a:solidFill>
              <a:srgbClr val="EF201E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C56792AB-8AFE-4F2B-B4F8-FFE85F6E06E8}"/>
                </a:ext>
              </a:extLst>
            </p:cNvPr>
            <p:cNvSpPr txBox="1"/>
            <p:nvPr/>
          </p:nvSpPr>
          <p:spPr>
            <a:xfrm>
              <a:off x="6546077" y="3404492"/>
              <a:ext cx="23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06  </a:t>
              </a:r>
              <a:r>
                <a:rPr lang="en-US" altLang="ko-KR" sz="18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shoes_manager</a:t>
              </a:r>
              <a:endParaRPr lang="en-US" altLang="ko-KR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6B7EEC-FCC9-4E93-9A43-8759FE14DBA7}"/>
              </a:ext>
            </a:extLst>
          </p:cNvPr>
          <p:cNvGrpSpPr/>
          <p:nvPr/>
        </p:nvGrpSpPr>
        <p:grpSpPr>
          <a:xfrm>
            <a:off x="5962568" y="2918547"/>
            <a:ext cx="1980129" cy="540060"/>
            <a:chOff x="6480212" y="3319128"/>
            <a:chExt cx="1980129" cy="54006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F55FE1-3AFD-4F67-8A37-EF12A51DA0A3}"/>
                </a:ext>
              </a:extLst>
            </p:cNvPr>
            <p:cNvSpPr/>
            <p:nvPr/>
          </p:nvSpPr>
          <p:spPr>
            <a:xfrm>
              <a:off x="6480212" y="3319128"/>
              <a:ext cx="540060" cy="540060"/>
            </a:xfrm>
            <a:prstGeom prst="ellipse">
              <a:avLst/>
            </a:prstGeom>
            <a:solidFill>
              <a:srgbClr val="EF201E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810E7A9B-19A7-408E-8A30-53FDD3487AC2}"/>
                </a:ext>
              </a:extLst>
            </p:cNvPr>
            <p:cNvSpPr txBox="1"/>
            <p:nvPr/>
          </p:nvSpPr>
          <p:spPr>
            <a:xfrm>
              <a:off x="6557256" y="3404492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04  </a:t>
              </a:r>
              <a:r>
                <a:rPr lang="en-US" altLang="ko-KR" sz="18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shoes_main</a:t>
              </a:r>
              <a:endParaRPr lang="en-US" altLang="ko-KR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15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DF5B82B-63CE-44A1-B247-8C09A2C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BC1C7E6E-8D34-4481-AEFD-65675C1E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FEAB8D-D31B-4F7F-9D50-72D7D25D9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127EB5-8D07-4D26-9562-DFCAA1608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14" y="423699"/>
            <a:ext cx="6895578" cy="6081902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3BB6290-FC29-4C7E-854D-BBADE125C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504337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C4F51E25-47EB-450C-BE4B-ADEC1FF1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EE85302C-EE30-457F-BC11-3D19B21E2D42}"/>
              </a:ext>
            </a:extLst>
          </p:cNvPr>
          <p:cNvSpPr txBox="1"/>
          <p:nvPr/>
        </p:nvSpPr>
        <p:spPr>
          <a:xfrm>
            <a:off x="990807" y="568880"/>
            <a:ext cx="3517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01 USECASE 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65BA55-76AF-48FF-AA38-B1B000230C24}"/>
              </a:ext>
            </a:extLst>
          </p:cNvPr>
          <p:cNvSpPr txBox="1">
            <a:spLocks/>
          </p:cNvSpPr>
          <p:nvPr/>
        </p:nvSpPr>
        <p:spPr>
          <a:xfrm>
            <a:off x="7834622" y="1048225"/>
            <a:ext cx="1171592" cy="184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INSERT INTO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AFC0E9-166E-4A7E-AFEC-812F4B86A45F}"/>
              </a:ext>
            </a:extLst>
          </p:cNvPr>
          <p:cNvSpPr txBox="1">
            <a:spLocks/>
          </p:cNvSpPr>
          <p:nvPr/>
        </p:nvSpPr>
        <p:spPr>
          <a:xfrm>
            <a:off x="7834622" y="1991639"/>
            <a:ext cx="1171592" cy="184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UPDATE SET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518029-34EE-4A2B-8534-F1A12A9C23B5}"/>
              </a:ext>
            </a:extLst>
          </p:cNvPr>
          <p:cNvSpPr txBox="1">
            <a:spLocks/>
          </p:cNvSpPr>
          <p:nvPr/>
        </p:nvSpPr>
        <p:spPr>
          <a:xfrm>
            <a:off x="7834622" y="2779458"/>
            <a:ext cx="1284326" cy="184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DELETE FROM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10BE9-7178-4432-99FE-12E7623C9BC3}"/>
              </a:ext>
            </a:extLst>
          </p:cNvPr>
          <p:cNvSpPr txBox="1">
            <a:spLocks/>
          </p:cNvSpPr>
          <p:nvPr/>
        </p:nvSpPr>
        <p:spPr>
          <a:xfrm>
            <a:off x="7834622" y="3567277"/>
            <a:ext cx="1284326" cy="155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SELECT FROM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1517C9-9BC4-4236-BED9-31E7AEBEDCC7}"/>
              </a:ext>
            </a:extLst>
          </p:cNvPr>
          <p:cNvSpPr txBox="1">
            <a:spLocks/>
          </p:cNvSpPr>
          <p:nvPr/>
        </p:nvSpPr>
        <p:spPr>
          <a:xfrm>
            <a:off x="7834622" y="4439453"/>
            <a:ext cx="1284326" cy="155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SELECT FROM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13BB46-108B-4303-A45F-32613A7CE017}"/>
              </a:ext>
            </a:extLst>
          </p:cNvPr>
          <p:cNvSpPr txBox="1">
            <a:spLocks/>
          </p:cNvSpPr>
          <p:nvPr/>
        </p:nvSpPr>
        <p:spPr>
          <a:xfrm>
            <a:off x="7834622" y="5319327"/>
            <a:ext cx="1284326" cy="155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SELECT FROM</a:t>
            </a:r>
          </a:p>
        </p:txBody>
      </p:sp>
    </p:spTree>
    <p:extLst>
      <p:ext uri="{BB962C8B-B14F-4D97-AF65-F5344CB8AC3E}">
        <p14:creationId xmlns:p14="http://schemas.microsoft.com/office/powerpoint/2010/main" val="178304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51E696-F4A0-4BDA-9D61-2AFE2ECE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FBC4934-7641-4129-973B-BEC6B6EE3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A9DA1E8A-4B60-4B43-B9E4-8701F55F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793D09F6-E0EB-49E4-85C6-D0DBAF4EFC67}"/>
              </a:ext>
            </a:extLst>
          </p:cNvPr>
          <p:cNvSpPr txBox="1"/>
          <p:nvPr/>
        </p:nvSpPr>
        <p:spPr>
          <a:xfrm>
            <a:off x="982071" y="574553"/>
            <a:ext cx="4495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02 CLASS </a:t>
            </a:r>
            <a:r>
              <a:rPr lang="en-US" altLang="ko-KR" sz="2800" b="1" dirty="0">
                <a:ln>
                  <a:solidFill>
                    <a:schemeClr val="bg1"/>
                  </a:solidFill>
                </a:ln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2B6D10B-DDAE-4D0A-BE6E-72965461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4DB40D-C3A5-42EB-BFEA-E4D819FC6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8" y="1516171"/>
            <a:ext cx="8925159" cy="48444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567943-C762-4525-BBA9-A4008588D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09" y="2427124"/>
            <a:ext cx="1941534" cy="901874"/>
          </a:xfrm>
        </p:spPr>
        <p:txBody>
          <a:bodyPr anchor="b">
            <a:normAutofit/>
          </a:bodyPr>
          <a:lstStyle>
            <a:lvl1pPr>
              <a:defRPr sz="16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-</a:t>
            </a:r>
            <a:r>
              <a:rPr lang="ko-KR" altLang="en-US" dirty="0"/>
              <a:t>신상품 추가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재고 변경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단종 제품 삭제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E21D707-BA89-45DB-88B9-4D71A375B145}"/>
              </a:ext>
            </a:extLst>
          </p:cNvPr>
          <p:cNvSpPr txBox="1">
            <a:spLocks/>
          </p:cNvSpPr>
          <p:nvPr/>
        </p:nvSpPr>
        <p:spPr>
          <a:xfrm>
            <a:off x="2653443" y="1781948"/>
            <a:ext cx="1704756" cy="12903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b="1" dirty="0">
                <a:latin typeface="+mn-ea"/>
                <a:ea typeface="+mn-ea"/>
              </a:rPr>
              <a:t>	</a:t>
            </a:r>
            <a:r>
              <a:rPr lang="ko-KR" altLang="en-US" sz="2000" b="1" dirty="0">
                <a:latin typeface="+mn-ea"/>
                <a:ea typeface="+mn-ea"/>
              </a:rPr>
              <a:t>변수 </a:t>
            </a:r>
            <a:endParaRPr lang="en-US" altLang="ko-KR" sz="2000" b="1" dirty="0">
              <a:latin typeface="+mn-ea"/>
              <a:ea typeface="+mn-ea"/>
            </a:endParaRPr>
          </a:p>
          <a:p>
            <a:pPr lvl="1"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-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지점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lvl="1"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-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제품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ID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lvl="1"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-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제품명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lvl="1"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-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제품 시리즈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 lvl="1" algn="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-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재고량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734CEE-F1C9-4D07-B117-987D27FC6108}"/>
              </a:ext>
            </a:extLst>
          </p:cNvPr>
          <p:cNvSpPr txBox="1">
            <a:spLocks/>
          </p:cNvSpPr>
          <p:nvPr/>
        </p:nvSpPr>
        <p:spPr>
          <a:xfrm>
            <a:off x="5227700" y="2969166"/>
            <a:ext cx="1704756" cy="1079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+mn-ea"/>
                <a:ea typeface="+mn-ea"/>
              </a:rPr>
              <a:t>함수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-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제품별 재고량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-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지점별 재고량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-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모든 제품 조회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-csv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파일로 내보내기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C7BD3B-6066-4B7D-8B9C-648491A5B48B}"/>
              </a:ext>
            </a:extLst>
          </p:cNvPr>
          <p:cNvSpPr txBox="1">
            <a:spLocks/>
          </p:cNvSpPr>
          <p:nvPr/>
        </p:nvSpPr>
        <p:spPr>
          <a:xfrm>
            <a:off x="2708104" y="4848428"/>
            <a:ext cx="1687675" cy="1079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-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메뉴 출력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-</a:t>
            </a:r>
            <a:r>
              <a:rPr lang="ko-KR" altLang="en-US" sz="1200" b="1" dirty="0" err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메뉴별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기능 실행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3D0CF0-8610-46F7-A9BB-EE40EC39D942}"/>
              </a:ext>
            </a:extLst>
          </p:cNvPr>
          <p:cNvCxnSpPr/>
          <p:nvPr/>
        </p:nvCxnSpPr>
        <p:spPr>
          <a:xfrm flipH="1">
            <a:off x="4070959" y="3328998"/>
            <a:ext cx="450937" cy="11553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4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87FF115-0706-4934-8B94-4D259410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E6BE71-753D-4AA7-87EC-948E6282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8843809E-C08C-4001-951A-406CBACA6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117AB6CF-0394-458F-AD6C-04065BC654B1}"/>
              </a:ext>
            </a:extLst>
          </p:cNvPr>
          <p:cNvSpPr txBox="1"/>
          <p:nvPr/>
        </p:nvSpPr>
        <p:spPr>
          <a:xfrm>
            <a:off x="979874" y="574553"/>
            <a:ext cx="4549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03 header module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2008995-F507-486B-A330-91A43658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66ED70-0FC9-4488-A1E6-FDDEBFB1C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7" y="1500293"/>
            <a:ext cx="8483569" cy="132276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1E7992-407F-4F83-84F7-29109037F75C}"/>
              </a:ext>
            </a:extLst>
          </p:cNvPr>
          <p:cNvSpPr txBox="1">
            <a:spLocks/>
          </p:cNvSpPr>
          <p:nvPr/>
        </p:nvSpPr>
        <p:spPr>
          <a:xfrm>
            <a:off x="442557" y="3107788"/>
            <a:ext cx="7488478" cy="64034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Python </a:t>
            </a:r>
            <a:r>
              <a:rPr lang="ko-KR" altLang="en-US"/>
              <a:t>개발 환경과 </a:t>
            </a:r>
            <a:r>
              <a:rPr lang="en-US" altLang="ko-KR"/>
              <a:t>oracle</a:t>
            </a:r>
            <a:r>
              <a:rPr lang="ko-KR" altLang="en-US"/>
              <a:t>을 연결하는 모듈 생성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0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2CC8639-E494-46EC-85FB-BFE80518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686A77-E3A5-4471-907D-5492EBEDA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74968C9A-AF1A-452B-A8C5-EE5A3E62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0969B90F-05FD-4953-801C-6F909F8E3490}"/>
              </a:ext>
            </a:extLst>
          </p:cNvPr>
          <p:cNvSpPr txBox="1"/>
          <p:nvPr/>
        </p:nvSpPr>
        <p:spPr>
          <a:xfrm>
            <a:off x="976700" y="574553"/>
            <a:ext cx="5833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04 </a:t>
            </a:r>
            <a:r>
              <a:rPr lang="en-US" altLang="ko-KR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shoes_main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module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3EB8B48-E539-4A6C-9B4B-0FC2AE9C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2132F1-BE68-4865-A476-3AAFAC724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24" y="1282439"/>
            <a:ext cx="6463650" cy="278396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DB968E-2954-45E0-9797-DB84C68B634E}"/>
              </a:ext>
            </a:extLst>
          </p:cNvPr>
          <p:cNvSpPr txBox="1">
            <a:spLocks/>
          </p:cNvSpPr>
          <p:nvPr/>
        </p:nvSpPr>
        <p:spPr>
          <a:xfrm>
            <a:off x="5043813" y="1557300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메뉴 출력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486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21E0375-3CA1-480F-BDF8-231F60F7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AB851C-B4C7-4788-98A0-863D3D4E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C88A0105-9D83-4C9E-AFF1-3F84E8B98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68A42F31-B76A-4D41-902A-738D894CE817}"/>
              </a:ext>
            </a:extLst>
          </p:cNvPr>
          <p:cNvSpPr txBox="1"/>
          <p:nvPr/>
        </p:nvSpPr>
        <p:spPr>
          <a:xfrm>
            <a:off x="976700" y="574553"/>
            <a:ext cx="5833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04 </a:t>
            </a:r>
            <a:r>
              <a:rPr lang="en-US" altLang="ko-KR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shoes_main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module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D673974-1E02-4918-BC62-5DC0F228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729CD7-FD5E-4227-9951-32B8B26E854B}"/>
              </a:ext>
            </a:extLst>
          </p:cNvPr>
          <p:cNvSpPr txBox="1">
            <a:spLocks/>
          </p:cNvSpPr>
          <p:nvPr/>
        </p:nvSpPr>
        <p:spPr>
          <a:xfrm>
            <a:off x="5043813" y="1557300"/>
            <a:ext cx="210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메뉴 출력 함수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25362E-54A5-4C02-8246-A35A4634B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" y="1282439"/>
            <a:ext cx="5059357" cy="419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399AAE-1A7B-4E48-B64F-0D4964C91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44" y="1282439"/>
            <a:ext cx="5059356" cy="51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F2B9C5E-8756-4EAE-AA4D-902AD63B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6081281-7390-45E3-8295-ED7EE22F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79F9844D-4458-493B-8549-81DAD74E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E32DE9D7-8D14-4A08-8574-AB9B933A6F40}"/>
              </a:ext>
            </a:extLst>
          </p:cNvPr>
          <p:cNvSpPr txBox="1"/>
          <p:nvPr/>
        </p:nvSpPr>
        <p:spPr>
          <a:xfrm>
            <a:off x="979052" y="574553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05 shoes module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C132BAC-D904-4AD7-BFAA-10A97EC5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83FC4F-D440-43B6-AAAD-951785DE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" y="1284310"/>
            <a:ext cx="9220200" cy="377029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0949EEF-D924-47E6-843E-CFD7C0AD2014}"/>
              </a:ext>
            </a:extLst>
          </p:cNvPr>
          <p:cNvSpPr txBox="1">
            <a:spLocks/>
          </p:cNvSpPr>
          <p:nvPr/>
        </p:nvSpPr>
        <p:spPr>
          <a:xfrm>
            <a:off x="3641127" y="2986892"/>
            <a:ext cx="266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Shoes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794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3A37A24-A8AA-4D0E-807D-46C24DB1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996846C-04BF-450D-A53C-FC3E0F30A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052" y="6509259"/>
            <a:ext cx="9995770" cy="3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s://encrypted-tbn2.gstatic.com/images?q=tbn:ANd9GcSEwE6jPnlOsntPKkqOCulFO7j7m1Y9nvbuliByWUSCIlC0sLcXCA">
            <a:extLst>
              <a:ext uri="{FF2B5EF4-FFF2-40B4-BE49-F238E27FC236}">
                <a16:creationId xmlns:a16="http://schemas.microsoft.com/office/drawing/2014/main" id="{BDC5ADC1-C41C-4FB0-8B04-713F582E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"/>
            <a:ext cx="2286000" cy="15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1D0686A4-F270-4106-A381-83A5EA0355C2}"/>
              </a:ext>
            </a:extLst>
          </p:cNvPr>
          <p:cNvSpPr txBox="1"/>
          <p:nvPr/>
        </p:nvSpPr>
        <p:spPr>
          <a:xfrm>
            <a:off x="979052" y="574553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05 shoes module</a:t>
            </a:r>
            <a:endParaRPr lang="ko-KR" altLang="en-US" sz="2800" b="1" dirty="0">
              <a:ln>
                <a:solidFill>
                  <a:schemeClr val="bg1"/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90399C6-99D0-48CE-B8A8-A57ACFE8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3383"/>
            <a:ext cx="9906000" cy="3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B2AB25-B824-47A3-8225-6B6BDFEEAA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4" y="1282438"/>
            <a:ext cx="9331037" cy="232505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2D326A-D71E-4384-B507-31BA781C2955}"/>
              </a:ext>
            </a:extLst>
          </p:cNvPr>
          <p:cNvSpPr txBox="1">
            <a:spLocks/>
          </p:cNvSpPr>
          <p:nvPr/>
        </p:nvSpPr>
        <p:spPr>
          <a:xfrm>
            <a:off x="439264" y="3848918"/>
            <a:ext cx="8629579" cy="14129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1. </a:t>
            </a:r>
            <a:r>
              <a:rPr lang="ko-KR" altLang="en-US"/>
              <a:t>시리즈 테이블에서 제품명과 동일한 시리즈와 코드 조회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조회된 데이터의 사이즈를 </a:t>
            </a:r>
            <a:r>
              <a:rPr lang="en-US" altLang="ko-KR"/>
              <a:t>01(230) </a:t>
            </a:r>
            <a:r>
              <a:rPr lang="ko-KR" altLang="en-US"/>
              <a:t>부터 </a:t>
            </a:r>
            <a:r>
              <a:rPr lang="en-US" altLang="ko-KR"/>
              <a:t>10(275)</a:t>
            </a:r>
            <a:r>
              <a:rPr lang="ko-KR" altLang="en-US"/>
              <a:t>까지 할당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코드</a:t>
            </a:r>
            <a:r>
              <a:rPr lang="en-US" altLang="ko-KR"/>
              <a:t>,</a:t>
            </a:r>
            <a:r>
              <a:rPr lang="ko-KR" altLang="en-US"/>
              <a:t> 시리즈 그리고 할당된 </a:t>
            </a:r>
            <a:r>
              <a:rPr lang="en-US" altLang="ko-KR"/>
              <a:t>size</a:t>
            </a:r>
            <a:r>
              <a:rPr lang="ko-KR" altLang="en-US"/>
              <a:t>를 통해 시리즈별 사이즈별 코드 생성</a:t>
            </a:r>
            <a:endParaRPr lang="ko-KR" alt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B6D44A2-6D2E-43A6-969F-56EE0DBE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81630" y="2157388"/>
            <a:ext cx="2228850" cy="36512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코드 생성 함수</a:t>
            </a:r>
          </a:p>
        </p:txBody>
      </p:sp>
    </p:spTree>
    <p:extLst>
      <p:ext uri="{BB962C8B-B14F-4D97-AF65-F5344CB8AC3E}">
        <p14:creationId xmlns:p14="http://schemas.microsoft.com/office/powerpoint/2010/main" val="353340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381</Words>
  <Application>Microsoft Office PowerPoint</Application>
  <PresentationFormat>A4 용지(210x297mm)</PresentationFormat>
  <Paragraphs>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마스터 제목 스타일 편집</vt:lpstr>
      <vt:lpstr>PowerPoint 프레젠테이션</vt:lpstr>
      <vt:lpstr>-신상품 추가 -재고 변경 -단종 제품 삭제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1</cp:revision>
  <dcterms:created xsi:type="dcterms:W3CDTF">2020-04-23T05:57:14Z</dcterms:created>
  <dcterms:modified xsi:type="dcterms:W3CDTF">2020-04-23T06:04:50Z</dcterms:modified>
</cp:coreProperties>
</file>