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hdeshev/fsharp-msdays09/" TargetMode="External"/><Relationship Id="rId2" Type="http://schemas.openxmlformats.org/officeDocument/2006/relationships/hyperlink" Target="http://en.wikibooks.org/wiki/F_Sharp_Programm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hristo_deshev" TargetMode="External"/><Relationship Id="rId2" Type="http://schemas.openxmlformats.org/officeDocument/2006/relationships/hyperlink" Target="mailto:hristo.deshev@telerik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функции имат един параметър!</a:t>
            </a:r>
          </a:p>
          <a:p>
            <a:pPr lvl="1"/>
            <a:r>
              <a:rPr lang="en-US" dirty="0" smtClean="0"/>
              <a:t>Currying</a:t>
            </a:r>
          </a:p>
          <a:p>
            <a:r>
              <a:rPr lang="bg-BG" dirty="0" smtClean="0"/>
              <a:t>Навързване на функции: операторът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|</a:t>
            </a:r>
            <a:r>
              <a:rPr lang="bg-BG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bg-BG" dirty="0" smtClean="0"/>
              <a:t>Рекурсия</a:t>
            </a:r>
          </a:p>
          <a:p>
            <a:pPr lvl="1"/>
            <a:r>
              <a:rPr lang="bg-BG" dirty="0" smtClean="0"/>
              <a:t>“Опашата” рекурсия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2 – магия с функции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bg-BG" dirty="0" smtClean="0"/>
              <a:t> на стероиди</a:t>
            </a:r>
          </a:p>
          <a:p>
            <a:pPr lvl="1"/>
            <a:r>
              <a:rPr lang="bg-BG" dirty="0" smtClean="0"/>
              <a:t>Кратки и експресивни.</a:t>
            </a:r>
            <a:endParaRPr lang="en-US" dirty="0" smtClean="0"/>
          </a:p>
          <a:p>
            <a:pPr lvl="1"/>
            <a:r>
              <a:rPr lang="bg-BG" dirty="0" smtClean="0"/>
              <a:t>“Надзиравани” от компилатора</a:t>
            </a:r>
          </a:p>
          <a:p>
            <a:pPr lvl="1"/>
            <a:r>
              <a:rPr lang="bg-BG" dirty="0" smtClean="0"/>
              <a:t>Разширяеми.</a:t>
            </a:r>
            <a:endParaRPr lang="en-US" dirty="0" smtClean="0"/>
          </a:p>
          <a:p>
            <a:pPr lvl="1"/>
            <a:endParaRPr lang="bg-BG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Pattern Matching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Деклариране на класове</a:t>
            </a:r>
          </a:p>
          <a:p>
            <a:r>
              <a:rPr lang="bg-BG" dirty="0" smtClean="0"/>
              <a:t>Имплементиране на интерфейси</a:t>
            </a:r>
          </a:p>
          <a:p>
            <a:r>
              <a:rPr lang="bg-BG" dirty="0" smtClean="0"/>
              <a:t>Демо – </a:t>
            </a:r>
            <a:r>
              <a:rPr lang="en-US" dirty="0" err="1" smtClean="0"/>
              <a:t>WinForms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 ориентирано </a:t>
            </a:r>
            <a:br>
              <a:rPr lang="bg-BG" dirty="0" smtClean="0"/>
            </a:br>
            <a:r>
              <a:rPr lang="bg-BG" dirty="0" smtClean="0"/>
              <a:t>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Най-добрата книга: </a:t>
            </a:r>
            <a:r>
              <a:rPr lang="en-US" dirty="0" smtClean="0"/>
              <a:t>Expert F#</a:t>
            </a:r>
            <a:r>
              <a:rPr lang="bg-BG" dirty="0" smtClean="0"/>
              <a:t> от 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, Adam </a:t>
            </a:r>
            <a:r>
              <a:rPr lang="en-US" dirty="0" err="1" smtClean="0"/>
              <a:t>Granicz</a:t>
            </a:r>
            <a:r>
              <a:rPr lang="en-US" dirty="0" smtClean="0"/>
              <a:t>, Antonio </a:t>
            </a:r>
            <a:r>
              <a:rPr lang="en-US" dirty="0" err="1" smtClean="0"/>
              <a:t>Cisternino</a:t>
            </a:r>
            <a:endParaRPr lang="bg-BG" dirty="0" smtClean="0"/>
          </a:p>
          <a:p>
            <a:r>
              <a:rPr lang="bg-BG" dirty="0" smtClean="0"/>
              <a:t>Много добър увод: </a:t>
            </a:r>
            <a:r>
              <a:rPr lang="en-US" dirty="0" smtClean="0"/>
              <a:t>Foundations of F# </a:t>
            </a:r>
            <a:r>
              <a:rPr lang="bg-BG" dirty="0" smtClean="0"/>
              <a:t>от </a:t>
            </a:r>
            <a:r>
              <a:rPr lang="en-US" dirty="0" smtClean="0"/>
              <a:t>Robert Pickering</a:t>
            </a:r>
          </a:p>
          <a:p>
            <a:r>
              <a:rPr lang="bg-BG" dirty="0" smtClean="0"/>
              <a:t>Безплатна уики-книга: </a:t>
            </a:r>
            <a:r>
              <a:rPr lang="en-US" sz="2400" dirty="0" smtClean="0">
                <a:hlinkClick r:id="rId2"/>
              </a:rPr>
              <a:t>http://en.wikibooks.org/wiki/F_Sharp_Programming</a:t>
            </a:r>
            <a:endParaRPr lang="bg-BG" sz="2400" dirty="0" smtClean="0"/>
          </a:p>
          <a:p>
            <a:r>
              <a:rPr lang="bg-BG" dirty="0" smtClean="0"/>
              <a:t>Днешните слайдове и код: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>
                <a:hlinkClick r:id="rId3"/>
              </a:rPr>
              <a:t>http://github.com/hdeshev/fsharp-msdays09</a:t>
            </a:r>
            <a:r>
              <a:rPr lang="en-US" dirty="0" smtClean="0">
                <a:hlinkClick r:id="rId3"/>
              </a:rPr>
              <a:t>/</a:t>
            </a:r>
            <a:r>
              <a:rPr lang="bg-BG" smtClean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любознателните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339181"/>
            <a:ext cx="289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F#</a:t>
            </a: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 на фокус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bg-BG" sz="4000" b="1" dirty="0" smtClean="0">
                <a:solidFill>
                  <a:srgbClr val="898989"/>
                </a:solidFill>
                <a:latin typeface="Calibri" pitchFamily="34" charset="0"/>
              </a:rPr>
              <a:t>Христо Дешев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352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hristo.deshev@telerik.com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http://twitter.com/hristo_deshev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Функционален</a:t>
            </a:r>
            <a:r>
              <a:rPr lang="en-US" dirty="0" smtClean="0"/>
              <a:t> (</a:t>
            </a:r>
            <a:r>
              <a:rPr lang="bg-BG" dirty="0" smtClean="0"/>
              <a:t>предимно)</a:t>
            </a:r>
            <a:endParaRPr lang="en-US" dirty="0" smtClean="0"/>
          </a:p>
          <a:p>
            <a:pPr lvl="1"/>
            <a:r>
              <a:rPr lang="bg-BG" dirty="0" smtClean="0"/>
              <a:t>Но и с обща насоченост</a:t>
            </a:r>
            <a:endParaRPr lang="bg-BG" dirty="0"/>
          </a:p>
          <a:p>
            <a:r>
              <a:rPr lang="bg-BG" dirty="0" smtClean="0"/>
              <a:t>Стъпил върху .</a:t>
            </a:r>
            <a:r>
              <a:rPr lang="en-US" dirty="0" smtClean="0"/>
              <a:t>NET</a:t>
            </a:r>
          </a:p>
          <a:p>
            <a:r>
              <a:rPr lang="bg-BG" dirty="0" smtClean="0"/>
              <a:t>Прагматичен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Какъв език е </a:t>
            </a:r>
            <a:r>
              <a:rPr lang="en-US" dirty="0" smtClean="0"/>
              <a:t>F#</a:t>
            </a:r>
            <a:r>
              <a:rPr lang="bg-BG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Принципите идват от </a:t>
            </a:r>
            <a:r>
              <a:rPr lang="en-US" dirty="0" smtClean="0"/>
              <a:t>LISP</a:t>
            </a:r>
            <a:r>
              <a:rPr lang="bg-BG" dirty="0" smtClean="0"/>
              <a:t> – краят на 50-те години на 20-ти век.</a:t>
            </a:r>
          </a:p>
          <a:p>
            <a:r>
              <a:rPr lang="bg-BG" dirty="0" smtClean="0"/>
              <a:t>Създаден от Дон Сайм (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)</a:t>
            </a:r>
            <a:r>
              <a:rPr lang="bg-BG" dirty="0" smtClean="0"/>
              <a:t> през 2002 г.</a:t>
            </a:r>
          </a:p>
          <a:p>
            <a:pPr lvl="1"/>
            <a:r>
              <a:rPr lang="bg-BG" dirty="0" smtClean="0"/>
              <a:t>първоначално замислян като </a:t>
            </a:r>
            <a:r>
              <a:rPr lang="en-US" dirty="0" smtClean="0"/>
              <a:t>ML</a:t>
            </a:r>
            <a:r>
              <a:rPr lang="bg-BG" dirty="0" smtClean="0"/>
              <a:t> за .</a:t>
            </a:r>
            <a:r>
              <a:rPr lang="en-US" dirty="0" smtClean="0"/>
              <a:t>NET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до голяма степен съвместим с </a:t>
            </a:r>
            <a:r>
              <a:rPr lang="en-US" dirty="0" err="1" smtClean="0"/>
              <a:t>Ocaml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Винаги е бил много преносим</a:t>
            </a:r>
          </a:p>
          <a:p>
            <a:r>
              <a:rPr lang="bg-BG" dirty="0" smtClean="0"/>
              <a:t>С отворен код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Историята на езика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Разработката е по-бърза</a:t>
            </a:r>
          </a:p>
          <a:p>
            <a:pPr lvl="1"/>
            <a:r>
              <a:rPr lang="bg-BG" dirty="0" smtClean="0"/>
              <a:t>пишем по-малко;</a:t>
            </a:r>
          </a:p>
          <a:p>
            <a:pPr lvl="1"/>
            <a:r>
              <a:rPr lang="bg-BG" dirty="0" smtClean="0"/>
              <a:t>бързо сме готови с работещи прототипи;</a:t>
            </a:r>
          </a:p>
          <a:p>
            <a:pPr lvl="1"/>
            <a:r>
              <a:rPr lang="bg-BG" dirty="0" smtClean="0"/>
              <a:t>можем да го използваме като скриптов език.</a:t>
            </a:r>
          </a:p>
          <a:p>
            <a:r>
              <a:rPr lang="bg-BG" dirty="0" smtClean="0"/>
              <a:t>Нов език всяка година</a:t>
            </a:r>
          </a:p>
          <a:p>
            <a:pPr lvl="1"/>
            <a:r>
              <a:rPr lang="bg-BG" dirty="0" smtClean="0"/>
              <a:t>променя начинът ни на мислене.</a:t>
            </a:r>
          </a:p>
          <a:p>
            <a:r>
              <a:rPr lang="bg-BG" dirty="0" smtClean="0"/>
              <a:t>Усещаме накъде духа вятърът</a:t>
            </a:r>
          </a:p>
          <a:p>
            <a:pPr lvl="1"/>
            <a:r>
              <a:rPr lang="bg-BG" dirty="0" smtClean="0"/>
              <a:t>бъдещето на </a:t>
            </a:r>
            <a:r>
              <a:rPr lang="en-US" dirty="0" smtClean="0"/>
              <a:t>C#/VB.NET?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се занимаваме с</a:t>
            </a:r>
            <a:r>
              <a:rPr lang="en-US" dirty="0" smtClean="0"/>
              <a:t> F#?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Функциите са първо качество</a:t>
            </a:r>
          </a:p>
          <a:p>
            <a:pPr lvl="1"/>
            <a:r>
              <a:rPr lang="bg-BG" dirty="0" smtClean="0"/>
              <a:t>програмираме декларативно: </a:t>
            </a:r>
          </a:p>
          <a:p>
            <a:pPr lvl="2"/>
            <a:r>
              <a:rPr lang="bg-BG" dirty="0" smtClean="0"/>
              <a:t>казваме какво искаме да стане </a:t>
            </a:r>
          </a:p>
          <a:p>
            <a:pPr lvl="2"/>
            <a:r>
              <a:rPr lang="bg-BG" dirty="0" smtClean="0"/>
              <a:t>вместо как точно да стане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var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from = new List&lt;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int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&gt;() { 1, 2, 3 };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var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to = new List&lt;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int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&gt;();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nn-NO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for (int i = 0; i &lt; from.Count; i++)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  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to.Add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(from[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] * 2);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}</a:t>
            </a:r>
            <a:endParaRPr lang="en-US" sz="2400" b="0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Функционалното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Без странични ефекти</a:t>
            </a:r>
          </a:p>
          <a:p>
            <a:pPr lvl="1"/>
            <a:r>
              <a:rPr lang="bg-BG" dirty="0" smtClean="0"/>
              <a:t>еднакъв резултат при еднакви параметри;</a:t>
            </a:r>
          </a:p>
          <a:p>
            <a:pPr lvl="1"/>
            <a:r>
              <a:rPr lang="bg-BG" dirty="0" smtClean="0"/>
              <a:t>трябва да можем да заменим функцията с таблица от параметър -&gt; резултат</a:t>
            </a:r>
          </a:p>
          <a:p>
            <a:pPr lvl="1"/>
            <a:r>
              <a:rPr lang="bg-BG" dirty="0" smtClean="0"/>
              <a:t>без споделена “памет” и действия върху околния свят.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Функционалното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Мутиралите данни са източник на проблеми</a:t>
            </a:r>
          </a:p>
          <a:p>
            <a:pPr lvl="1"/>
            <a:r>
              <a:rPr lang="bg-BG" dirty="0" smtClean="0"/>
              <a:t>глупави бъгове</a:t>
            </a:r>
          </a:p>
          <a:p>
            <a:pPr lvl="1"/>
            <a:r>
              <a:rPr lang="bg-BG" dirty="0" smtClean="0"/>
              <a:t>дупки в сигурността</a:t>
            </a:r>
          </a:p>
          <a:p>
            <a:pPr lvl="1"/>
            <a:r>
              <a:rPr lang="bg-BG" dirty="0" smtClean="0"/>
              <a:t>трудна синхронизация: </a:t>
            </a:r>
            <a:r>
              <a:rPr lang="en-US" dirty="0" smtClean="0"/>
              <a:t>deadlocks</a:t>
            </a:r>
            <a:r>
              <a:rPr lang="bg-BG" dirty="0" smtClean="0"/>
              <a:t> и т.н.</a:t>
            </a:r>
          </a:p>
          <a:p>
            <a:r>
              <a:rPr lang="bg-BG" dirty="0" smtClean="0"/>
              <a:t>Решението: </a:t>
            </a:r>
            <a:r>
              <a:rPr lang="en-US" dirty="0" smtClean="0"/>
              <a:t>immutable data</a:t>
            </a:r>
          </a:p>
          <a:p>
            <a:pPr lvl="1"/>
            <a:r>
              <a:rPr lang="bg-BG" dirty="0" smtClean="0"/>
              <a:t>нищо не може да се променя след като е създадено</a:t>
            </a:r>
          </a:p>
          <a:p>
            <a:pPr lvl="1"/>
            <a:r>
              <a:rPr lang="bg-BG" smtClean="0"/>
              <a:t>много</a:t>
            </a:r>
            <a:r>
              <a:rPr lang="bg-BG" dirty="0" smtClean="0"/>
              <a:t>, много различен стил на програмиране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Злите мутации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Декларации с </a:t>
            </a:r>
            <a:r>
              <a:rPr lang="en-US" dirty="0" smtClean="0"/>
              <a:t>let</a:t>
            </a:r>
            <a:endParaRPr lang="bg-BG" dirty="0" smtClean="0"/>
          </a:p>
          <a:p>
            <a:r>
              <a:rPr lang="bg-BG" dirty="0" smtClean="0"/>
              <a:t>Функции</a:t>
            </a:r>
            <a:endParaRPr lang="en-US" dirty="0" smtClean="0"/>
          </a:p>
          <a:p>
            <a:r>
              <a:rPr lang="bg-BG" dirty="0" smtClean="0"/>
              <a:t>Чисти и мутирали данни</a:t>
            </a:r>
          </a:p>
          <a:p>
            <a:r>
              <a:rPr lang="bg-BG" dirty="0" smtClean="0"/>
              <a:t>Примитиви:</a:t>
            </a:r>
          </a:p>
          <a:p>
            <a:pPr lvl="1"/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bg-BG" dirty="0" smtClean="0"/>
              <a:t>Масиви и списъци</a:t>
            </a:r>
          </a:p>
          <a:p>
            <a:pPr lvl="1"/>
            <a:r>
              <a:rPr lang="bg-BG" dirty="0" smtClean="0"/>
              <a:t>.</a:t>
            </a:r>
            <a:r>
              <a:rPr lang="en-US" dirty="0" smtClean="0"/>
              <a:t>NET </a:t>
            </a:r>
            <a:r>
              <a:rPr lang="bg-BG" dirty="0" smtClean="0"/>
              <a:t>Колекции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1 – Основи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405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Какъв език е F#?</vt:lpstr>
      <vt:lpstr>Историята на езика</vt:lpstr>
      <vt:lpstr>Защо да се занимаваме с F#?</vt:lpstr>
      <vt:lpstr>Функционалното програмиране</vt:lpstr>
      <vt:lpstr>Функционалното програмиране</vt:lpstr>
      <vt:lpstr>Злите мутации</vt:lpstr>
      <vt:lpstr>Демо 1 – Основи</vt:lpstr>
      <vt:lpstr>Демо 2 – магия с функции</vt:lpstr>
      <vt:lpstr>Demo 3 – Pattern Matching</vt:lpstr>
      <vt:lpstr>Обектно ориентирано  програмиране</vt:lpstr>
      <vt:lpstr>За любознателните</vt:lpstr>
      <vt:lpstr>Въпроси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v-gekost</dc:creator>
  <cp:lastModifiedBy>Hristo</cp:lastModifiedBy>
  <cp:revision>55</cp:revision>
  <dcterms:created xsi:type="dcterms:W3CDTF">2009-04-03T12:53:38Z</dcterms:created>
  <dcterms:modified xsi:type="dcterms:W3CDTF">2009-04-16T22:30:09Z</dcterms:modified>
</cp:coreProperties>
</file>