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експресивни.</a:t>
            </a:r>
          </a:p>
          <a:p>
            <a:pPr lvl="1"/>
            <a:r>
              <a:rPr lang="bg-BG" dirty="0" smtClean="0"/>
              <a:t>Разширяеми.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уикикнига: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en.wikibooks.org/wiki/F_Sharp_Programming</a:t>
            </a:r>
            <a:endParaRPr lang="bg-BG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endParaRPr lang="bg-BG" dirty="0"/>
          </a:p>
          <a:p>
            <a:r>
              <a:rPr lang="bg-BG" dirty="0" smtClean="0"/>
              <a:t>Разнороден</a:t>
            </a:r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стане</a:t>
            </a:r>
          </a:p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параметри;</a:t>
            </a:r>
          </a:p>
          <a:p>
            <a:pPr lvl="1"/>
            <a:r>
              <a:rPr lang="bg-BG" dirty="0" smtClean="0"/>
              <a:t>без споделена “памет”.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15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322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47</cp:revision>
  <dcterms:created xsi:type="dcterms:W3CDTF">2009-04-03T12:53:38Z</dcterms:created>
  <dcterms:modified xsi:type="dcterms:W3CDTF">2009-04-15T21:58:47Z</dcterms:modified>
</cp:coreProperties>
</file>