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F#</a:t>
            </a: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 на фокус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smtClean="0">
                <a:solidFill>
                  <a:srgbClr val="898989"/>
                </a:solidFill>
                <a:latin typeface="Calibri" pitchFamily="34" charset="0"/>
              </a:rPr>
              <a:t>Христо Дешев</a:t>
            </a: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12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Hristo</cp:lastModifiedBy>
  <cp:revision>14</cp:revision>
  <dcterms:created xsi:type="dcterms:W3CDTF">2009-04-03T12:53:38Z</dcterms:created>
  <dcterms:modified xsi:type="dcterms:W3CDTF">2009-04-12T15:19:23Z</dcterms:modified>
</cp:coreProperties>
</file>