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endParaRPr lang="bg-BG" dirty="0"/>
          </a:p>
          <a:p>
            <a:r>
              <a:rPr lang="bg-BG" dirty="0" smtClean="0"/>
              <a:t>Разнороден</a:t>
            </a:r>
          </a:p>
          <a:p>
            <a:r>
              <a:rPr lang="bg-BG" dirty="0" smtClean="0"/>
              <a:t>Стъпил 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  <a:endParaRPr lang="bg-B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</a:t>
            </a:r>
            <a:r>
              <a:rPr lang="bg-BG" dirty="0" smtClean="0"/>
              <a:t>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</a:t>
            </a:r>
            <a:r>
              <a:rPr lang="bg-BG" dirty="0" smtClean="0"/>
              <a:t>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стане</a:t>
            </a:r>
          </a:p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параметри;</a:t>
            </a:r>
          </a:p>
          <a:p>
            <a:pPr lvl="1"/>
            <a:r>
              <a:rPr lang="bg-BG" dirty="0" smtClean="0"/>
              <a:t>без споделена “памет”.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13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204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Злите мутации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30</cp:revision>
  <dcterms:created xsi:type="dcterms:W3CDTF">2009-04-03T12:53:38Z</dcterms:created>
  <dcterms:modified xsi:type="dcterms:W3CDTF">2009-04-13T20:58:40Z</dcterms:modified>
</cp:coreProperties>
</file>