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D2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90EA8-0933-4830-B8D7-AF106ED53158}" type="datetimeFigureOut">
              <a:rPr lang="en-US" smtClean="0"/>
              <a:t>4/3/2009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7F3A9-3F1C-4EA0-82C5-6B6DDB94A2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v-gekost\AppData\Local\Microsoft\Windows\Temporary Internet Files\Content.Outlook\XK1W8CDT\presentation-green (2)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B1E722B2-FF8C-4E07-8F66-B68AE76DF7F3}" type="datetime4">
              <a:rPr lang="bg-BG" smtClean="0"/>
              <a:pPr/>
              <a:t>03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10"/>
          <p:cNvGrpSpPr>
            <a:grpSpLocks/>
          </p:cNvGrpSpPr>
          <p:nvPr userDrawn="1"/>
        </p:nvGrpSpPr>
        <p:grpSpPr bwMode="auto">
          <a:xfrm>
            <a:off x="1042988" y="1700213"/>
            <a:ext cx="6337300" cy="4000500"/>
            <a:chOff x="657" y="1071"/>
            <a:chExt cx="3992" cy="2520"/>
          </a:xfrm>
        </p:grpSpPr>
        <p:sp>
          <p:nvSpPr>
            <p:cNvPr id="10" name="Text Placeholder 7"/>
            <p:cNvSpPr txBox="1">
              <a:spLocks/>
            </p:cNvSpPr>
            <p:nvPr/>
          </p:nvSpPr>
          <p:spPr bwMode="auto">
            <a:xfrm>
              <a:off x="1680" y="2736"/>
              <a:ext cx="2650" cy="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b"/>
            <a:lstStyle/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3200" b="0" dirty="0" err="1">
                  <a:solidFill>
                    <a:srgbClr val="92D050"/>
                  </a:solidFill>
                  <a:latin typeface="Calibri" pitchFamily="34" charset="0"/>
                </a:rPr>
                <a:t>Разработчици</a:t>
              </a:r>
              <a:endParaRPr lang="ru-RU" sz="3200" b="0" dirty="0">
                <a:solidFill>
                  <a:srgbClr val="92D050"/>
                </a:solidFill>
                <a:latin typeface="Calibri" pitchFamily="34" charset="0"/>
              </a:endParaRPr>
            </a:p>
            <a:p>
              <a:pPr algn="ctr">
                <a:spcBef>
                  <a:spcPct val="20000"/>
                </a:spcBef>
                <a:spcAft>
                  <a:spcPts val="600"/>
                </a:spcAft>
                <a:buFont typeface="Arial" charset="0"/>
                <a:buNone/>
              </a:pP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Кемпински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Хотел </a:t>
              </a:r>
              <a:r>
                <a:rPr lang="ru-RU" sz="1600" b="0" dirty="0" err="1">
                  <a:solidFill>
                    <a:srgbClr val="898989"/>
                  </a:solidFill>
                  <a:latin typeface="Calibri" pitchFamily="34" charset="0"/>
                </a:rPr>
                <a:t>Зографски</a:t>
              </a:r>
              <a:r>
                <a:rPr lang="ru-RU" sz="1600" b="0" dirty="0">
                  <a:solidFill>
                    <a:srgbClr val="898989"/>
                  </a:solidFill>
                  <a:latin typeface="Calibri" pitchFamily="34" charset="0"/>
                </a:rPr>
                <a:t> София</a:t>
              </a:r>
            </a:p>
            <a:p>
              <a:pPr algn="ctr">
                <a:spcBef>
                  <a:spcPct val="20000"/>
                </a:spcBef>
                <a:buFont typeface="Arial" charset="0"/>
                <a:buNone/>
              </a:pPr>
              <a:endParaRPr lang="bg-BG" sz="2000" b="0" dirty="0">
                <a:solidFill>
                  <a:srgbClr val="898989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68" y="3104"/>
              <a:ext cx="2304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2" name="Picture 9" descr="MS-days-Logo+slogan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57" y="1071"/>
              <a:ext cx="3992" cy="1013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7772-550A-4FE5-83AA-31D5ECE54342}" type="datetime4">
              <a:rPr lang="bg-BG" smtClean="0"/>
              <a:t>03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2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2675"/>
            <a:ext cx="6019800" cy="51657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66DF-71B1-497A-9CF6-B146A9E3F7FE}" type="datetime4">
              <a:rPr lang="bg-BG" smtClean="0"/>
              <a:t>03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 rot="5400000">
            <a:off x="4610100" y="3086100"/>
            <a:ext cx="5181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CD235"/>
              </a:buClr>
              <a:defRPr/>
            </a:lvl1pPr>
            <a:lvl2pPr>
              <a:buClr>
                <a:srgbClr val="ACD235"/>
              </a:buClr>
              <a:defRPr/>
            </a:lvl2pPr>
            <a:lvl3pPr>
              <a:buClr>
                <a:srgbClr val="ACD235"/>
              </a:buClr>
              <a:defRPr/>
            </a:lvl3pPr>
            <a:lvl4pPr>
              <a:buClr>
                <a:srgbClr val="ACD235"/>
              </a:buClr>
              <a:defRPr/>
            </a:lvl4pPr>
            <a:lvl5pPr>
              <a:buClr>
                <a:srgbClr val="ACD235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1F54-EC49-4292-B678-A17F961BB737}" type="datetime4">
              <a:rPr lang="bg-BG" smtClean="0"/>
              <a:t>03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ACD23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DDBCB-7A68-44AB-B22D-E6A87E33AA73}" type="datetime4">
              <a:rPr lang="bg-BG" smtClean="0"/>
              <a:t>03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E36E-C33D-4D17-9CF1-A80564111F40}" type="datetime4">
              <a:rPr lang="bg-BG" smtClean="0"/>
              <a:t>03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3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E4F47-7C80-4EFC-8FCB-C718C12F32D4}" type="datetime4">
              <a:rPr lang="bg-BG" smtClean="0"/>
              <a:t>03 април 2009 г.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5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B13-3A6D-4B8E-AF03-819C9B0CEB52}" type="datetime4">
              <a:rPr lang="bg-BG" smtClean="0"/>
              <a:t>03 април 2009 г.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1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t>03 април 2009 г.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3008313" cy="12065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33487"/>
            <a:ext cx="5111750" cy="49387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38400"/>
            <a:ext cx="3008313" cy="3733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B05D6-916D-49CB-931D-17709F1C58DB}" type="datetime4">
              <a:rPr lang="bg-BG" smtClean="0"/>
              <a:t>03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2156F-4489-47C0-BF90-2A1A0F8AB9F1}" type="datetime4">
              <a:rPr lang="bg-BG" smtClean="0"/>
              <a:t>03 април 2009 г.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v-gekost\AppData\Local\Microsoft\Windows\Temporary Internet Files\Content.Outlook\XK1W8CDT\presentation-green-2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732CE53-D585-4572-A7E1-6BFB4A413506}" type="datetime4">
              <a:rPr lang="bg-BG" smtClean="0"/>
              <a:pPr/>
              <a:t>03 април 2009 г.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9FD1C07-6539-4B1B-9734-EADDB64D7A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MS-days-Logo.pn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543800" y="185738"/>
            <a:ext cx="128587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 userDrawn="1"/>
        </p:nvCxnSpPr>
        <p:spPr>
          <a:xfrm>
            <a:off x="7145338" y="692150"/>
            <a:ext cx="18192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 txBox="1">
            <a:spLocks noChangeArrowheads="1"/>
          </p:cNvSpPr>
          <p:nvPr userDrawn="1"/>
        </p:nvSpPr>
        <p:spPr bwMode="auto">
          <a:xfrm>
            <a:off x="7010400" y="685800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ACD23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bg-BG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CD235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Разработчици</a:t>
            </a:r>
          </a:p>
        </p:txBody>
      </p:sp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ACD235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914400" rtl="0" eaLnBrk="1" latinLnBrk="0" hangingPunct="1">
        <a:spcBef>
          <a:spcPct val="20000"/>
        </a:spcBef>
        <a:buClr>
          <a:srgbClr val="ACD235"/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t>03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7"/>
          <p:cNvSpPr txBox="1">
            <a:spLocks/>
          </p:cNvSpPr>
          <p:nvPr/>
        </p:nvSpPr>
        <p:spPr bwMode="auto">
          <a:xfrm>
            <a:off x="609600" y="2667000"/>
            <a:ext cx="628650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20000"/>
              </a:spcBef>
            </a:pPr>
            <a:r>
              <a:rPr lang="bg-BG" sz="4000" b="1" dirty="0" smtClean="0">
                <a:solidFill>
                  <a:srgbClr val="92D050"/>
                </a:solidFill>
                <a:latin typeface="Calibri" pitchFamily="34" charset="0"/>
              </a:rPr>
              <a:t>Лекцията</a:t>
            </a:r>
            <a:r>
              <a:rPr lang="en-US" sz="4000" b="1" dirty="0" smtClean="0">
                <a:solidFill>
                  <a:srgbClr val="92D050"/>
                </a:solidFill>
                <a:latin typeface="Calibri" pitchFamily="34" charset="0"/>
              </a:rPr>
              <a:t> - </a:t>
            </a:r>
            <a:r>
              <a:rPr lang="bg-BG" sz="4000" b="1" dirty="0" smtClean="0">
                <a:solidFill>
                  <a:srgbClr val="92D050"/>
                </a:solidFill>
                <a:latin typeface="Calibri" pitchFamily="34" charset="0"/>
              </a:rPr>
              <a:t>заглавие</a:t>
            </a:r>
            <a:endParaRPr lang="ru-RU" sz="4000" b="1" dirty="0">
              <a:solidFill>
                <a:srgbClr val="92D050"/>
              </a:solidFill>
              <a:latin typeface="Calibri" pitchFamily="34" charset="0"/>
            </a:endParaRP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bg-BG" sz="4000" b="1" dirty="0">
                <a:solidFill>
                  <a:srgbClr val="898989"/>
                </a:solidFill>
                <a:latin typeface="Calibri" pitchFamily="34" charset="0"/>
              </a:rPr>
              <a:t>Име на лектор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F394-29D4-487E-9FEA-4187CE7DFCCB}" type="datetime4">
              <a:rPr lang="bg-BG" smtClean="0"/>
              <a:t>03 април 2009 г.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1C07-6539-4B1B-9734-EADDB64D7A3F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v-gekost</dc:creator>
  <cp:lastModifiedBy>v-gekost</cp:lastModifiedBy>
  <cp:revision>13</cp:revision>
  <dcterms:created xsi:type="dcterms:W3CDTF">2009-04-03T12:53:38Z</dcterms:created>
  <dcterms:modified xsi:type="dcterms:W3CDTF">2009-04-03T13:42:34Z</dcterms:modified>
</cp:coreProperties>
</file>