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2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90EA8-0933-4830-B8D7-AF106ED53158}" type="datetimeFigureOut">
              <a:rPr lang="en-US" smtClean="0"/>
              <a:pPr/>
              <a:t>4/16/2009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F3A9-3F1C-4EA0-82C5-6B6DDB94A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-gekost\AppData\Local\Microsoft\Windows\Temporary Internet Files\Content.Outlook\XK1W8CDT\presentation-green (2)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1E722B2-FF8C-4E07-8F66-B68AE76DF7F3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10"/>
          <p:cNvGrpSpPr>
            <a:grpSpLocks/>
          </p:cNvGrpSpPr>
          <p:nvPr userDrawn="1"/>
        </p:nvGrpSpPr>
        <p:grpSpPr bwMode="auto">
          <a:xfrm>
            <a:off x="1042988" y="1700213"/>
            <a:ext cx="6337300" cy="4000500"/>
            <a:chOff x="657" y="1071"/>
            <a:chExt cx="3992" cy="2520"/>
          </a:xfrm>
        </p:grpSpPr>
        <p:sp>
          <p:nvSpPr>
            <p:cNvPr id="10" name="Text Placeholder 7"/>
            <p:cNvSpPr txBox="1">
              <a:spLocks/>
            </p:cNvSpPr>
            <p:nvPr/>
          </p:nvSpPr>
          <p:spPr bwMode="auto">
            <a:xfrm>
              <a:off x="1680" y="2736"/>
              <a:ext cx="2650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3200" b="0" dirty="0" err="1">
                  <a:solidFill>
                    <a:srgbClr val="92D050"/>
                  </a:solidFill>
                  <a:latin typeface="Calibri" pitchFamily="34" charset="0"/>
                </a:rPr>
                <a:t>Разработчици</a:t>
              </a:r>
              <a:endParaRPr lang="ru-RU" sz="3200" b="0" dirty="0">
                <a:solidFill>
                  <a:srgbClr val="92D050"/>
                </a:solidFill>
                <a:latin typeface="Calibri" pitchFamily="34" charset="0"/>
              </a:endParaRPr>
            </a:p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Кемпински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Хотел </a:t>
              </a: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Зографски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София</a:t>
              </a:r>
            </a:p>
            <a:p>
              <a:pPr algn="ctr">
                <a:spcBef>
                  <a:spcPct val="20000"/>
                </a:spcBef>
                <a:buFont typeface="Arial" charset="0"/>
                <a:buNone/>
              </a:pPr>
              <a:endParaRPr lang="bg-BG" sz="2000" b="0" dirty="0">
                <a:solidFill>
                  <a:srgbClr val="898989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968" y="3104"/>
              <a:ext cx="2304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9" descr="MS-days-Logo+sloga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7" y="1071"/>
              <a:ext cx="3992" cy="1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7772-550A-4FE5-83AA-31D5ECE54342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2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2675"/>
            <a:ext cx="6019800" cy="51657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6DF-71B1-497A-9CF6-B146A9E3F7FE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 rot="5400000">
            <a:off x="4610100" y="3086100"/>
            <a:ext cx="5181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ACD235"/>
              </a:buClr>
              <a:defRPr/>
            </a:lvl1pPr>
            <a:lvl2pPr>
              <a:buClr>
                <a:srgbClr val="ACD235"/>
              </a:buClr>
              <a:defRPr/>
            </a:lvl2pPr>
            <a:lvl3pPr>
              <a:buClr>
                <a:srgbClr val="ACD235"/>
              </a:buClr>
              <a:defRPr/>
            </a:lvl3pPr>
            <a:lvl4pPr>
              <a:buClr>
                <a:srgbClr val="ACD235"/>
              </a:buClr>
              <a:defRPr/>
            </a:lvl4pPr>
            <a:lvl5pPr>
              <a:buClr>
                <a:srgbClr val="ACD23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ACD23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DBCB-7A68-44AB-B22D-E6A87E33AA73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E36E-C33D-4D17-9CF1-A80564111F40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F47-7C80-4EFC-8FCB-C718C12F32D4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5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B13-3A6D-4B8E-AF03-819C9B0CEB52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12065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33487"/>
            <a:ext cx="5111750" cy="4938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08313" cy="373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5D6-916D-49CB-931D-17709F1C58DB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156F-4489-47C0-BF90-2A1A0F8AB9F1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A732CE53-D585-4572-A7E1-6BFB4A413506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ACD235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F_Sharp_Programm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hristo_deshev" TargetMode="External"/><Relationship Id="rId2" Type="http://schemas.openxmlformats.org/officeDocument/2006/relationships/hyperlink" Target="mailto:hristo.deshev@telerik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r>
              <a:rPr lang="bg-BG" dirty="0" smtClean="0"/>
              <a:t> на стероиди</a:t>
            </a:r>
          </a:p>
          <a:p>
            <a:pPr lvl="1"/>
            <a:r>
              <a:rPr lang="bg-BG" dirty="0" smtClean="0"/>
              <a:t>Кратки и експресивни</a:t>
            </a:r>
            <a:r>
              <a:rPr lang="bg-BG" dirty="0" smtClean="0"/>
              <a:t>.</a:t>
            </a:r>
            <a:endParaRPr lang="en-US" dirty="0" smtClean="0"/>
          </a:p>
          <a:p>
            <a:pPr lvl="1"/>
            <a:r>
              <a:rPr lang="bg-BG" dirty="0" smtClean="0"/>
              <a:t>“Надзиравани” от компилатора</a:t>
            </a:r>
            <a:endParaRPr lang="bg-BG" dirty="0" smtClean="0"/>
          </a:p>
          <a:p>
            <a:pPr lvl="1"/>
            <a:r>
              <a:rPr lang="bg-BG" dirty="0" smtClean="0"/>
              <a:t>Разширяеми</a:t>
            </a:r>
            <a:r>
              <a:rPr lang="bg-BG" dirty="0" smtClean="0"/>
              <a:t>.</a:t>
            </a:r>
            <a:endParaRPr lang="en-US" dirty="0" smtClean="0"/>
          </a:p>
          <a:p>
            <a:pPr lvl="1"/>
            <a:endParaRPr lang="bg-BG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– Pattern Matching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Деклариране на класове</a:t>
            </a:r>
          </a:p>
          <a:p>
            <a:r>
              <a:rPr lang="bg-BG" dirty="0" smtClean="0"/>
              <a:t>Имплементиране на интерфейси</a:t>
            </a:r>
          </a:p>
          <a:p>
            <a:r>
              <a:rPr lang="bg-BG" dirty="0" smtClean="0"/>
              <a:t>Демо – </a:t>
            </a:r>
            <a:r>
              <a:rPr lang="en-US" dirty="0" err="1" smtClean="0"/>
              <a:t>WinForms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Обектно ориентирано </a:t>
            </a:r>
            <a:br>
              <a:rPr lang="bg-BG" dirty="0" smtClean="0"/>
            </a:br>
            <a:r>
              <a:rPr lang="bg-BG" dirty="0" smtClean="0"/>
              <a:t>програмиране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Най-добрата книга: </a:t>
            </a:r>
            <a:r>
              <a:rPr lang="en-US" dirty="0" smtClean="0"/>
              <a:t>Expert F#</a:t>
            </a:r>
            <a:r>
              <a:rPr lang="bg-BG" dirty="0" smtClean="0"/>
              <a:t> от </a:t>
            </a:r>
            <a:r>
              <a:rPr lang="en-US" dirty="0" smtClean="0"/>
              <a:t>Don </a:t>
            </a:r>
            <a:r>
              <a:rPr lang="en-US" dirty="0" err="1" smtClean="0"/>
              <a:t>Syme</a:t>
            </a:r>
            <a:r>
              <a:rPr lang="en-US" dirty="0" smtClean="0"/>
              <a:t>, Adam </a:t>
            </a:r>
            <a:r>
              <a:rPr lang="en-US" dirty="0" err="1" smtClean="0"/>
              <a:t>Granicz</a:t>
            </a:r>
            <a:r>
              <a:rPr lang="en-US" dirty="0" smtClean="0"/>
              <a:t>, Antonio </a:t>
            </a:r>
            <a:r>
              <a:rPr lang="en-US" dirty="0" err="1" smtClean="0"/>
              <a:t>Cisternino</a:t>
            </a:r>
            <a:endParaRPr lang="bg-BG" dirty="0" smtClean="0"/>
          </a:p>
          <a:p>
            <a:r>
              <a:rPr lang="bg-BG" dirty="0" smtClean="0"/>
              <a:t>Много добър увод: </a:t>
            </a:r>
            <a:r>
              <a:rPr lang="en-US" dirty="0" smtClean="0"/>
              <a:t>Foundations of F# </a:t>
            </a:r>
            <a:r>
              <a:rPr lang="bg-BG" dirty="0" smtClean="0"/>
              <a:t>от </a:t>
            </a:r>
            <a:r>
              <a:rPr lang="en-US" dirty="0" smtClean="0"/>
              <a:t>Robert Pickering</a:t>
            </a:r>
          </a:p>
          <a:p>
            <a:r>
              <a:rPr lang="bg-BG" dirty="0" smtClean="0"/>
              <a:t>Безплатна </a:t>
            </a:r>
            <a:r>
              <a:rPr lang="bg-BG" dirty="0" smtClean="0"/>
              <a:t>уики-книга</a:t>
            </a:r>
            <a:r>
              <a:rPr lang="bg-BG" dirty="0" smtClean="0"/>
              <a:t>: </a:t>
            </a:r>
            <a:r>
              <a:rPr lang="en-US" sz="2400" dirty="0" smtClean="0">
                <a:hlinkClick r:id="rId2"/>
              </a:rPr>
              <a:t>http://en.wikibooks.org/wiki/F_Sharp_Programming</a:t>
            </a:r>
            <a:endParaRPr lang="bg-BG" sz="2400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любознателните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339181"/>
            <a:ext cx="289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7"/>
          <p:cNvSpPr txBox="1">
            <a:spLocks/>
          </p:cNvSpPr>
          <p:nvPr/>
        </p:nvSpPr>
        <p:spPr bwMode="auto">
          <a:xfrm>
            <a:off x="609600" y="2667000"/>
            <a:ext cx="62865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4000" b="1" dirty="0" smtClean="0">
                <a:solidFill>
                  <a:srgbClr val="92D050"/>
                </a:solidFill>
                <a:latin typeface="Calibri" pitchFamily="34" charset="0"/>
              </a:rPr>
              <a:t>F#</a:t>
            </a:r>
            <a:r>
              <a:rPr lang="bg-BG" sz="4000" b="1" dirty="0" smtClean="0">
                <a:solidFill>
                  <a:srgbClr val="92D050"/>
                </a:solidFill>
                <a:latin typeface="Calibri" pitchFamily="34" charset="0"/>
              </a:rPr>
              <a:t> на фокус</a:t>
            </a:r>
            <a:endParaRPr lang="ru-RU" sz="4000" b="1" dirty="0">
              <a:solidFill>
                <a:srgbClr val="92D050"/>
              </a:solidFill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bg-BG" sz="4000" b="1" dirty="0" smtClean="0">
                <a:solidFill>
                  <a:srgbClr val="898989"/>
                </a:solidFill>
                <a:latin typeface="Calibri" pitchFamily="34" charset="0"/>
              </a:rPr>
              <a:t>Христо </a:t>
            </a:r>
            <a:r>
              <a:rPr lang="bg-BG" sz="4000" b="1" dirty="0" smtClean="0">
                <a:solidFill>
                  <a:srgbClr val="898989"/>
                </a:solidFill>
                <a:latin typeface="Calibri" pitchFamily="34" charset="0"/>
              </a:rPr>
              <a:t>Дешев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bg-BG" sz="4000" b="1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352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hristo.deshev@telerik.com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http://twitter.com/hristo_deshev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Функционален</a:t>
            </a:r>
            <a:r>
              <a:rPr lang="en-US" dirty="0" smtClean="0"/>
              <a:t> (</a:t>
            </a:r>
            <a:r>
              <a:rPr lang="bg-BG" dirty="0" smtClean="0"/>
              <a:t>предимно)</a:t>
            </a:r>
            <a:endParaRPr lang="en-US" dirty="0" smtClean="0"/>
          </a:p>
          <a:p>
            <a:pPr lvl="1"/>
            <a:r>
              <a:rPr lang="bg-BG" dirty="0" smtClean="0"/>
              <a:t>Но и с обща насоченост</a:t>
            </a:r>
            <a:endParaRPr lang="bg-BG" dirty="0"/>
          </a:p>
          <a:p>
            <a:r>
              <a:rPr lang="bg-BG" dirty="0" smtClean="0"/>
              <a:t>Стъпил </a:t>
            </a:r>
            <a:r>
              <a:rPr lang="bg-BG" dirty="0" smtClean="0"/>
              <a:t>върху .</a:t>
            </a:r>
            <a:r>
              <a:rPr lang="en-US" dirty="0" smtClean="0"/>
              <a:t>NET</a:t>
            </a:r>
          </a:p>
          <a:p>
            <a:r>
              <a:rPr lang="bg-BG" dirty="0" smtClean="0"/>
              <a:t>Прагматичен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Какъв език е </a:t>
            </a:r>
            <a:r>
              <a:rPr lang="en-US" dirty="0" smtClean="0"/>
              <a:t>F#</a:t>
            </a:r>
            <a:r>
              <a:rPr lang="bg-BG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Принципите идват от </a:t>
            </a:r>
            <a:r>
              <a:rPr lang="en-US" dirty="0" smtClean="0"/>
              <a:t>LISP</a:t>
            </a:r>
            <a:r>
              <a:rPr lang="bg-BG" dirty="0" smtClean="0"/>
              <a:t> – краят на 50-те години на 20-ти век.</a:t>
            </a:r>
          </a:p>
          <a:p>
            <a:r>
              <a:rPr lang="bg-BG" dirty="0" smtClean="0"/>
              <a:t>Създаден от Дон Сайм (</a:t>
            </a:r>
            <a:r>
              <a:rPr lang="en-US" dirty="0" smtClean="0"/>
              <a:t>Don </a:t>
            </a:r>
            <a:r>
              <a:rPr lang="en-US" dirty="0" err="1" smtClean="0"/>
              <a:t>Syme</a:t>
            </a:r>
            <a:r>
              <a:rPr lang="en-US" dirty="0" smtClean="0"/>
              <a:t>)</a:t>
            </a:r>
            <a:r>
              <a:rPr lang="bg-BG" dirty="0" smtClean="0"/>
              <a:t> през 2002 г.</a:t>
            </a:r>
          </a:p>
          <a:p>
            <a:pPr lvl="1"/>
            <a:r>
              <a:rPr lang="bg-BG" dirty="0" smtClean="0"/>
              <a:t>първоначално замислян като </a:t>
            </a:r>
            <a:r>
              <a:rPr lang="en-US" dirty="0" smtClean="0"/>
              <a:t>ML</a:t>
            </a:r>
            <a:r>
              <a:rPr lang="bg-BG" dirty="0" smtClean="0"/>
              <a:t> за .</a:t>
            </a:r>
            <a:r>
              <a:rPr lang="en-US" dirty="0" smtClean="0"/>
              <a:t>NET</a:t>
            </a:r>
            <a:r>
              <a:rPr lang="bg-BG" dirty="0" smtClean="0"/>
              <a:t>;</a:t>
            </a:r>
          </a:p>
          <a:p>
            <a:pPr lvl="1"/>
            <a:r>
              <a:rPr lang="bg-BG" dirty="0" smtClean="0"/>
              <a:t>до голяма степен съвместим с </a:t>
            </a:r>
            <a:r>
              <a:rPr lang="en-US" dirty="0" err="1" smtClean="0"/>
              <a:t>Ocaml</a:t>
            </a:r>
            <a:r>
              <a:rPr lang="bg-BG" dirty="0" smtClean="0"/>
              <a:t>.</a:t>
            </a:r>
          </a:p>
          <a:p>
            <a:r>
              <a:rPr lang="bg-BG" dirty="0" smtClean="0"/>
              <a:t>Винаги е бил много преносим</a:t>
            </a:r>
          </a:p>
          <a:p>
            <a:r>
              <a:rPr lang="bg-BG" dirty="0" smtClean="0"/>
              <a:t>С отворен код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Историята на езика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Разработката е по-бърза</a:t>
            </a:r>
          </a:p>
          <a:p>
            <a:pPr lvl="1"/>
            <a:r>
              <a:rPr lang="bg-BG" dirty="0" smtClean="0"/>
              <a:t>пишем по-малко;</a:t>
            </a:r>
          </a:p>
          <a:p>
            <a:pPr lvl="1"/>
            <a:r>
              <a:rPr lang="bg-BG" dirty="0" smtClean="0"/>
              <a:t>бързо сме готови с работещи прототипи;</a:t>
            </a:r>
          </a:p>
          <a:p>
            <a:pPr lvl="1"/>
            <a:r>
              <a:rPr lang="bg-BG" dirty="0" smtClean="0"/>
              <a:t>можем да го използваме като скриптов език.</a:t>
            </a:r>
          </a:p>
          <a:p>
            <a:r>
              <a:rPr lang="bg-BG" dirty="0" smtClean="0"/>
              <a:t>Нов език всяка година</a:t>
            </a:r>
          </a:p>
          <a:p>
            <a:pPr lvl="1"/>
            <a:r>
              <a:rPr lang="bg-BG" dirty="0" smtClean="0"/>
              <a:t>променя начинът ни на мислене.</a:t>
            </a:r>
          </a:p>
          <a:p>
            <a:r>
              <a:rPr lang="bg-BG" dirty="0" smtClean="0"/>
              <a:t>Усещаме накъде духа вятърът</a:t>
            </a:r>
          </a:p>
          <a:p>
            <a:pPr lvl="1"/>
            <a:r>
              <a:rPr lang="bg-BG" dirty="0" smtClean="0"/>
              <a:t>бъдещето на </a:t>
            </a:r>
            <a:r>
              <a:rPr lang="en-US" dirty="0" smtClean="0"/>
              <a:t>C#/VB.NET?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да се занимаваме с</a:t>
            </a:r>
            <a:r>
              <a:rPr lang="en-US" dirty="0" smtClean="0"/>
              <a:t> F#?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Функциите са първо качество</a:t>
            </a:r>
          </a:p>
          <a:p>
            <a:pPr lvl="1"/>
            <a:r>
              <a:rPr lang="bg-BG" dirty="0" smtClean="0"/>
              <a:t>програмираме декларативно: </a:t>
            </a:r>
          </a:p>
          <a:p>
            <a:pPr lvl="2"/>
            <a:r>
              <a:rPr lang="bg-BG" dirty="0" smtClean="0"/>
              <a:t>казваме какво искаме да стане </a:t>
            </a:r>
          </a:p>
          <a:p>
            <a:pPr lvl="2"/>
            <a:r>
              <a:rPr lang="bg-BG" dirty="0" smtClean="0"/>
              <a:t>вместо как точно да стане</a:t>
            </a:r>
          </a:p>
          <a:p>
            <a:r>
              <a:rPr lang="bg-BG" dirty="0" smtClean="0"/>
              <a:t>Без странични ефекти</a:t>
            </a:r>
          </a:p>
          <a:p>
            <a:pPr lvl="1"/>
            <a:r>
              <a:rPr lang="bg-BG" dirty="0" smtClean="0"/>
              <a:t>еднакъв резултат при еднакви параметри;</a:t>
            </a:r>
          </a:p>
          <a:p>
            <a:pPr lvl="1"/>
            <a:r>
              <a:rPr lang="bg-BG" dirty="0" smtClean="0"/>
              <a:t>без споделена “памет”.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Функционалното програмиране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Мутиралите данни са източник на проблеми</a:t>
            </a:r>
          </a:p>
          <a:p>
            <a:pPr lvl="1"/>
            <a:r>
              <a:rPr lang="bg-BG" dirty="0" smtClean="0"/>
              <a:t>глупави бъгове</a:t>
            </a:r>
          </a:p>
          <a:p>
            <a:pPr lvl="1"/>
            <a:r>
              <a:rPr lang="bg-BG" dirty="0" smtClean="0"/>
              <a:t>дупки в сигурността</a:t>
            </a:r>
          </a:p>
          <a:p>
            <a:pPr lvl="1"/>
            <a:r>
              <a:rPr lang="bg-BG" dirty="0" smtClean="0"/>
              <a:t>трудна синхронизация: </a:t>
            </a:r>
            <a:r>
              <a:rPr lang="en-US" dirty="0" smtClean="0"/>
              <a:t>deadlocks</a:t>
            </a:r>
            <a:r>
              <a:rPr lang="bg-BG" dirty="0" smtClean="0"/>
              <a:t> и т.н.</a:t>
            </a:r>
          </a:p>
          <a:p>
            <a:r>
              <a:rPr lang="bg-BG" dirty="0" smtClean="0"/>
              <a:t>Решението: </a:t>
            </a:r>
            <a:r>
              <a:rPr lang="en-US" dirty="0" smtClean="0"/>
              <a:t>immutable data</a:t>
            </a:r>
          </a:p>
          <a:p>
            <a:pPr lvl="1"/>
            <a:r>
              <a:rPr lang="bg-BG" dirty="0" smtClean="0"/>
              <a:t>нищо не може да се променя след като е създадено</a:t>
            </a:r>
          </a:p>
          <a:p>
            <a:pPr lvl="1"/>
            <a:r>
              <a:rPr lang="bg-BG" smtClean="0"/>
              <a:t>много</a:t>
            </a:r>
            <a:r>
              <a:rPr lang="bg-BG" dirty="0" smtClean="0"/>
              <a:t>, много различен стил на програмиране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Злите мутации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Декларации с </a:t>
            </a:r>
            <a:r>
              <a:rPr lang="en-US" dirty="0" smtClean="0"/>
              <a:t>let</a:t>
            </a:r>
            <a:endParaRPr lang="bg-BG" dirty="0" smtClean="0"/>
          </a:p>
          <a:p>
            <a:r>
              <a:rPr lang="bg-BG" dirty="0" smtClean="0"/>
              <a:t>Функции</a:t>
            </a:r>
            <a:endParaRPr lang="en-US" dirty="0" smtClean="0"/>
          </a:p>
          <a:p>
            <a:r>
              <a:rPr lang="bg-BG" dirty="0" smtClean="0"/>
              <a:t>Чисти и мутирали данни</a:t>
            </a:r>
          </a:p>
          <a:p>
            <a:r>
              <a:rPr lang="bg-BG" dirty="0" smtClean="0"/>
              <a:t>Примитиви:</a:t>
            </a:r>
          </a:p>
          <a:p>
            <a:pPr lvl="1"/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bg-BG" dirty="0" smtClean="0"/>
              <a:t>Масиви и списъци</a:t>
            </a:r>
          </a:p>
          <a:p>
            <a:pPr lvl="1"/>
            <a:r>
              <a:rPr lang="bg-BG" dirty="0" smtClean="0"/>
              <a:t>.</a:t>
            </a:r>
            <a:r>
              <a:rPr lang="en-US" dirty="0" smtClean="0"/>
              <a:t>NET </a:t>
            </a:r>
            <a:r>
              <a:rPr lang="bg-BG" dirty="0" smtClean="0"/>
              <a:t>Колекции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 1 – Основи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функции имат един параметър!</a:t>
            </a:r>
          </a:p>
          <a:p>
            <a:pPr lvl="1"/>
            <a:r>
              <a:rPr lang="en-US" dirty="0" smtClean="0"/>
              <a:t>Currying</a:t>
            </a:r>
          </a:p>
          <a:p>
            <a:r>
              <a:rPr lang="bg-BG" dirty="0" smtClean="0"/>
              <a:t>Навързване на функции: операторът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|</a:t>
            </a:r>
            <a:r>
              <a:rPr lang="bg-BG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bg-BG" dirty="0" smtClean="0"/>
              <a:t>Рекурсия</a:t>
            </a:r>
          </a:p>
          <a:p>
            <a:pPr lvl="1"/>
            <a:r>
              <a:rPr lang="bg-BG" dirty="0" smtClean="0"/>
              <a:t>“Опашата” рекурсия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 2 – магия с функции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338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Какъв език е F#?</vt:lpstr>
      <vt:lpstr>Историята на езика</vt:lpstr>
      <vt:lpstr>Защо да се занимаваме с F#?</vt:lpstr>
      <vt:lpstr>Функционалното програмиране</vt:lpstr>
      <vt:lpstr>Злите мутации</vt:lpstr>
      <vt:lpstr>Демо 1 – Основи</vt:lpstr>
      <vt:lpstr>Демо 2 – магия с функции</vt:lpstr>
      <vt:lpstr>Demo 3 – Pattern Matching</vt:lpstr>
      <vt:lpstr>Обектно ориентирано  програмиране</vt:lpstr>
      <vt:lpstr>За любознателните</vt:lpstr>
      <vt:lpstr>Въпроси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v-gekost</dc:creator>
  <cp:lastModifiedBy>Hristo</cp:lastModifiedBy>
  <cp:revision>49</cp:revision>
  <dcterms:created xsi:type="dcterms:W3CDTF">2009-04-03T12:53:38Z</dcterms:created>
  <dcterms:modified xsi:type="dcterms:W3CDTF">2009-04-16T20:47:48Z</dcterms:modified>
</cp:coreProperties>
</file>