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3/26/2009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lex.com/Pscx" TargetMode="External"/><Relationship Id="rId2" Type="http://schemas.openxmlformats.org/officeDocument/2006/relationships/hyperlink" Target="http://tinyurl.com/powershellt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Улеснете си живота с </a:t>
            </a:r>
            <a:r>
              <a:rPr lang="en-US" dirty="0" smtClean="0"/>
              <a:t>Windows </a:t>
            </a:r>
            <a:r>
              <a:rPr lang="ru-RU" dirty="0" smtClean="0"/>
              <a:t>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Христо Дешев</a:t>
            </a:r>
          </a:p>
          <a:p>
            <a:r>
              <a:rPr lang="en-US" dirty="0" smtClean="0"/>
              <a:t>hristo.deshev@telerik.com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Шел и още нещо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Платформа за администрация;</a:t>
            </a:r>
          </a:p>
          <a:p>
            <a:r>
              <a:rPr lang="bg-BG" dirty="0" smtClean="0"/>
              <a:t>Швейцарско ножче за автоматизация;</a:t>
            </a:r>
          </a:p>
          <a:p>
            <a:r>
              <a:rPr lang="bg-BG" dirty="0" smtClean="0"/>
              <a:t>Първи приятел на .</a:t>
            </a:r>
            <a:r>
              <a:rPr lang="en-US" dirty="0" smtClean="0"/>
              <a:t>NET</a:t>
            </a:r>
            <a:r>
              <a:rPr lang="bg-BG" dirty="0" smtClean="0"/>
              <a:t> програмиста.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Всичко е обект!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Няма нужда да се занимаваме с парсване на текст (освен ако не искаме)</a:t>
            </a:r>
          </a:p>
          <a:p>
            <a:r>
              <a:rPr lang="bg-BG" dirty="0" smtClean="0"/>
              <a:t>Стъпваме върху </a:t>
            </a:r>
            <a:r>
              <a:rPr lang="en-US" dirty="0" smtClean="0"/>
              <a:t>.NET </a:t>
            </a:r>
            <a:r>
              <a:rPr lang="bg-BG" dirty="0" smtClean="0"/>
              <a:t>платформата.</a:t>
            </a:r>
            <a:endParaRPr lang="bg-BG" dirty="0" smtClean="0"/>
          </a:p>
          <a:p>
            <a:r>
              <a:rPr lang="bg-BG" dirty="0" smtClean="0"/>
              <a:t>Работим не само с </a:t>
            </a:r>
            <a:r>
              <a:rPr lang="en-US" dirty="0" smtClean="0"/>
              <a:t>.NET </a:t>
            </a:r>
            <a:r>
              <a:rPr lang="bg-BG" dirty="0" smtClean="0"/>
              <a:t>обекти:</a:t>
            </a:r>
          </a:p>
          <a:p>
            <a:pPr lvl="1"/>
            <a:r>
              <a:rPr lang="en-US" dirty="0" smtClean="0"/>
              <a:t>COM</a:t>
            </a:r>
          </a:p>
          <a:p>
            <a:pPr lvl="1"/>
            <a:r>
              <a:rPr lang="en-US" dirty="0" smtClean="0"/>
              <a:t>WMI</a:t>
            </a:r>
          </a:p>
          <a:p>
            <a:pPr lvl="1"/>
            <a:r>
              <a:rPr lang="bg-BG" dirty="0" smtClean="0"/>
              <a:t>...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Чувстваме се като у дома 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Познатите ни команди са тук:</a:t>
            </a:r>
          </a:p>
          <a:p>
            <a:pPr lvl="1"/>
            <a:r>
              <a:rPr lang="en-US" dirty="0" smtClean="0"/>
              <a:t>DOS/CMD.EXE</a:t>
            </a:r>
          </a:p>
          <a:p>
            <a:pPr lvl="1"/>
            <a:r>
              <a:rPr lang="en-US" dirty="0" smtClean="0"/>
              <a:t>UNIX</a:t>
            </a:r>
            <a:endParaRPr lang="bg-BG" dirty="0" smtClean="0"/>
          </a:p>
          <a:p>
            <a:r>
              <a:rPr lang="bg-BG" dirty="0" smtClean="0"/>
              <a:t>И работят </a:t>
            </a:r>
            <a:r>
              <a:rPr lang="bg-BG" u="sng" dirty="0" smtClean="0"/>
              <a:t>почти</a:t>
            </a:r>
            <a:r>
              <a:rPr lang="bg-BG" dirty="0" smtClean="0"/>
              <a:t> по същия начин </a:t>
            </a:r>
            <a:r>
              <a:rPr lang="bg-BG" dirty="0" smtClean="0">
                <a:sym typeface="Wingdings" pitchFamily="2" charset="2"/>
              </a:rPr>
              <a:t>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Скрипт блокове</a:t>
            </a:r>
          </a:p>
          <a:p>
            <a:pPr lvl="1"/>
            <a:r>
              <a:rPr lang="bg-BG" dirty="0" smtClean="0"/>
              <a:t>Анонимни функции</a:t>
            </a:r>
          </a:p>
          <a:p>
            <a:r>
              <a:rPr lang="en-US" dirty="0" smtClean="0"/>
              <a:t>Object pipes</a:t>
            </a:r>
          </a:p>
          <a:p>
            <a:pPr lvl="1"/>
            <a:r>
              <a:rPr lang="bg-BG" dirty="0" smtClean="0"/>
              <a:t>Внасят функционален привкус</a:t>
            </a:r>
          </a:p>
          <a:p>
            <a:pPr lvl="2"/>
            <a:r>
              <a:rPr lang="en-US" dirty="0" smtClean="0"/>
              <a:t>Select</a:t>
            </a:r>
          </a:p>
          <a:p>
            <a:pPr lvl="2"/>
            <a:r>
              <a:rPr lang="en-US" dirty="0" smtClean="0"/>
              <a:t>Where</a:t>
            </a:r>
          </a:p>
          <a:p>
            <a:pPr lvl="2"/>
            <a:r>
              <a:rPr lang="en-US" dirty="0" smtClean="0"/>
              <a:t>Sort</a:t>
            </a:r>
          </a:p>
          <a:p>
            <a:pPr lvl="2"/>
            <a:r>
              <a:rPr lang="en-US" dirty="0" smtClean="0"/>
              <a:t>Group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писане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Провайдъри : всичко може да прилича на файлова система</a:t>
            </a:r>
          </a:p>
          <a:p>
            <a:pPr lvl="1"/>
            <a:r>
              <a:rPr lang="bg-BG" dirty="0" smtClean="0"/>
              <a:t>Файлове</a:t>
            </a:r>
          </a:p>
          <a:p>
            <a:pPr lvl="1"/>
            <a:r>
              <a:rPr lang="en-US" dirty="0" smtClean="0"/>
              <a:t>Registry</a:t>
            </a:r>
          </a:p>
          <a:p>
            <a:pPr lvl="1"/>
            <a:r>
              <a:rPr lang="bg-BG" dirty="0" smtClean="0"/>
              <a:t>Сертификати</a:t>
            </a:r>
          </a:p>
          <a:p>
            <a:pPr lvl="1"/>
            <a:r>
              <a:rPr lang="bg-BG" dirty="0" smtClean="0"/>
              <a:t>И много други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.</a:t>
            </a:r>
            <a:r>
              <a:rPr lang="en-US" dirty="0" smtClean="0"/>
              <a:t>NET</a:t>
            </a:r>
            <a:r>
              <a:rPr lang="bg-BG" dirty="0" smtClean="0"/>
              <a:t> на една ръка разстояние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bg-BG" dirty="0" smtClean="0"/>
              <a:t> “разширява” познатите ни типове, за да ги направи удобни за скриптиране</a:t>
            </a:r>
            <a:r>
              <a:rPr lang="bg-BG" dirty="0" smtClean="0"/>
              <a:t>:</a:t>
            </a:r>
          </a:p>
          <a:p>
            <a:pPr lvl="1"/>
            <a:r>
              <a:rPr lang="en-US" smtClean="0"/>
              <a:t>XML</a:t>
            </a:r>
            <a:endParaRPr lang="bg-BG" dirty="0" smtClean="0"/>
          </a:p>
          <a:p>
            <a:r>
              <a:rPr lang="bg-BG" dirty="0" smtClean="0"/>
              <a:t>Можем да използваме класове от фреймуърка, за често налагащи се задачи:</a:t>
            </a:r>
          </a:p>
          <a:p>
            <a:pPr lvl="1"/>
            <a:r>
              <a:rPr lang="en-US" dirty="0" err="1" smtClean="0"/>
              <a:t>System.Net.WebClient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System.Net.Mail.SmtpClient</a:t>
            </a:r>
            <a:r>
              <a:rPr lang="en-US" dirty="0" smtClean="0"/>
              <a:t>;</a:t>
            </a:r>
            <a:endParaRPr lang="bg-BG" dirty="0" smtClean="0"/>
          </a:p>
          <a:p>
            <a:pPr lvl="1"/>
            <a:r>
              <a:rPr lang="bg-BG" dirty="0" smtClean="0"/>
              <a:t>Даже и </a:t>
            </a:r>
            <a:r>
              <a:rPr lang="en-US" dirty="0" smtClean="0"/>
              <a:t>Windows Forms!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 само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 – </a:t>
            </a:r>
            <a:r>
              <a:rPr lang="bg-BG" dirty="0" smtClean="0"/>
              <a:t>идеален за автоматизиране на всевъзможни приложения:</a:t>
            </a:r>
            <a:endParaRPr lang="en-US" dirty="0" smtClean="0"/>
          </a:p>
          <a:p>
            <a:pPr lvl="1"/>
            <a:r>
              <a:rPr lang="en-US" dirty="0" smtClean="0"/>
              <a:t>Internet Explorer</a:t>
            </a:r>
            <a:endParaRPr lang="bg-BG" dirty="0" smtClean="0"/>
          </a:p>
          <a:p>
            <a:pPr lvl="1"/>
            <a:r>
              <a:rPr lang="en-US" dirty="0" smtClean="0"/>
              <a:t>Microsoft Office</a:t>
            </a:r>
          </a:p>
          <a:p>
            <a:r>
              <a:rPr lang="en-US" dirty="0" smtClean="0"/>
              <a:t>WMI</a:t>
            </a:r>
            <a:endParaRPr lang="bg-BG" dirty="0" smtClean="0"/>
          </a:p>
          <a:p>
            <a:pPr lvl="1"/>
            <a:r>
              <a:rPr lang="bg-BG" dirty="0" smtClean="0"/>
              <a:t>Дава информация за хардуера и софтуера на дадена машина.</a:t>
            </a:r>
          </a:p>
          <a:p>
            <a:pPr lvl="1"/>
            <a:r>
              <a:rPr lang="bg-BG" dirty="0" smtClean="0"/>
              <a:t>Отново автоматизация. </a:t>
            </a:r>
            <a:r>
              <a:rPr lang="bg-BG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Полезни добавки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PowerTab</a:t>
            </a:r>
            <a:r>
              <a:rPr lang="en-US" dirty="0" smtClean="0"/>
              <a:t> – </a:t>
            </a:r>
            <a:r>
              <a:rPr lang="bg-BG" dirty="0" smtClean="0"/>
              <a:t>по-добрият </a:t>
            </a:r>
            <a:r>
              <a:rPr lang="en-US" dirty="0" smtClean="0"/>
              <a:t>IntelliSense</a:t>
            </a:r>
            <a:r>
              <a:rPr lang="bg-BG" dirty="0" smtClean="0"/>
              <a:t>: </a:t>
            </a:r>
            <a:br>
              <a:rPr lang="bg-BG" dirty="0" smtClean="0"/>
            </a:br>
            <a:r>
              <a:rPr lang="en-US" b="1" dirty="0" smtClean="0">
                <a:hlinkClick r:id="rId2"/>
              </a:rPr>
              <a:t>http://tinyurl.com/powershelltab</a:t>
            </a:r>
            <a:endParaRPr lang="en-US" dirty="0" smtClean="0"/>
          </a:p>
          <a:p>
            <a:r>
              <a:rPr lang="en-US" dirty="0" err="1" smtClean="0"/>
              <a:t>PowerShell</a:t>
            </a:r>
            <a:r>
              <a:rPr lang="en-US" dirty="0" smtClean="0"/>
              <a:t> Community Extensions –</a:t>
            </a:r>
            <a:r>
              <a:rPr lang="bg-BG" smtClean="0"/>
              <a:t> много полезни команди, които не са част от стандартната дистрибуция: </a:t>
            </a:r>
            <a:br>
              <a:rPr lang="bg-BG" smtClean="0"/>
            </a:br>
            <a:r>
              <a:rPr lang="en-US" dirty="0" smtClean="0">
                <a:hlinkClick r:id="rId3"/>
              </a:rPr>
              <a:t>http://www.codeplex.com/Pscx</a:t>
            </a:r>
            <a:endParaRPr lang="bg-BG" dirty="0" smtClean="0"/>
          </a:p>
          <a:p>
            <a:endParaRPr lang="bg-BG" dirty="0" smtClean="0"/>
          </a:p>
          <a:p>
            <a:pPr>
              <a:buNone/>
            </a:pPr>
            <a:endParaRPr lang="bg-BG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202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Улеснете си живота с Windows PowerShell</vt:lpstr>
      <vt:lpstr>Шел и още нещо</vt:lpstr>
      <vt:lpstr>Всичко е обект!</vt:lpstr>
      <vt:lpstr>Чувстваме се като у дома си</vt:lpstr>
      <vt:lpstr>Основи</vt:lpstr>
      <vt:lpstr>Четене и писане</vt:lpstr>
      <vt:lpstr>.NET на една ръка разстояние</vt:lpstr>
      <vt:lpstr>Не само .NET</vt:lpstr>
      <vt:lpstr>Полезни добавки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Улеснете си живота с Windows PowerShell</dc:title>
  <dc:creator>Hristo</dc:creator>
  <cp:lastModifiedBy>Hristo</cp:lastModifiedBy>
  <cp:revision>26</cp:revision>
  <dcterms:created xsi:type="dcterms:W3CDTF">2009-03-25T21:22:29Z</dcterms:created>
  <dcterms:modified xsi:type="dcterms:W3CDTF">2009-03-26T05:07:18Z</dcterms:modified>
</cp:coreProperties>
</file>