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86"/>
    <p:restoredTop sz="95915"/>
  </p:normalViewPr>
  <p:slideViewPr>
    <p:cSldViewPr snapToGrid="0" snapToObjects="1">
      <p:cViewPr varScale="1">
        <p:scale>
          <a:sx n="76" d="100"/>
          <a:sy n="76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264-88E1-FFB6-B838-0C5B4581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Supply Chain Product Backorders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92666-1583-8253-6B53-3086C20CA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Heather DeSimone</a:t>
            </a:r>
          </a:p>
        </p:txBody>
      </p:sp>
    </p:spTree>
    <p:extLst>
      <p:ext uri="{BB962C8B-B14F-4D97-AF65-F5344CB8AC3E}">
        <p14:creationId xmlns:p14="http://schemas.microsoft.com/office/powerpoint/2010/main" val="32772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10B34-0BD3-DCC3-E772-A4326E5E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353123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Problem Overview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55E417AB-213B-1B58-71F9-6438CD9F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51" y="1587538"/>
            <a:ext cx="3856774" cy="37718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F4987-AB5F-A0A8-B192-2F669390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179321"/>
            <a:ext cx="4512988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Major supply constraints throughout the market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Labor shortage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Lack of raw materials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Clogged ports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Factory shut-downs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Backorders causing decline in revenue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Insufficient supply to meet demand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Overstock at warehouses once product arrives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Mitigating losses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Predicting backorders ahead of time can help in planning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5308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36A-7716-4035-E49F-58946EB2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3D3-FBA1-E82B-2145-B42F2A00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machine learning, we can build a predictive model that will use historical data from other products that went on backorder, to predict if a future product will do the same.</a:t>
            </a:r>
          </a:p>
          <a:p>
            <a:r>
              <a:rPr lang="en-US" dirty="0"/>
              <a:t>K-NN classification model</a:t>
            </a:r>
          </a:p>
          <a:p>
            <a:pPr lvl="1"/>
            <a:r>
              <a:rPr lang="en-US" dirty="0"/>
              <a:t>22 predictor variables</a:t>
            </a:r>
          </a:p>
          <a:p>
            <a:pPr lvl="1"/>
            <a:r>
              <a:rPr lang="en-US" dirty="0"/>
              <a:t>Target variable: will the product go on backorder</a:t>
            </a:r>
          </a:p>
          <a:p>
            <a:r>
              <a:rPr lang="en-US" dirty="0"/>
              <a:t>Data split into training, validation and test set to avoid overfitting</a:t>
            </a:r>
          </a:p>
          <a:p>
            <a:r>
              <a:rPr lang="en-US" dirty="0"/>
              <a:t>Final model has &gt;98% accuracy</a:t>
            </a:r>
          </a:p>
        </p:txBody>
      </p:sp>
    </p:spTree>
    <p:extLst>
      <p:ext uri="{BB962C8B-B14F-4D97-AF65-F5344CB8AC3E}">
        <p14:creationId xmlns:p14="http://schemas.microsoft.com/office/powerpoint/2010/main" val="23872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4AB36A-7716-4035-E49F-58946EB2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3D3-FBA1-E82B-2145-B42F2A00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 3 products in terms of forecasted sales through model to predict future backorders</a:t>
            </a:r>
          </a:p>
          <a:p>
            <a:pPr>
              <a:lnSpc>
                <a:spcPct val="90000"/>
              </a:lnSpc>
            </a:pPr>
            <a:r>
              <a:rPr lang="en-US" dirty="0"/>
              <a:t>sku#3449673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$3,162,260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sku#3301406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$3,124,704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sku#3337435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$1,858,864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Normal buying practices should be conducted for these 3 skus based on current trends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042355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197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Predicting Supply Chain Product Backorders</vt:lpstr>
      <vt:lpstr>Problem Overview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Supply Chain Product Backorders</dc:title>
  <dc:creator>Heather DeSimone</dc:creator>
  <cp:lastModifiedBy>Heather DeSimone</cp:lastModifiedBy>
  <cp:revision>3</cp:revision>
  <dcterms:created xsi:type="dcterms:W3CDTF">2022-05-08T21:46:04Z</dcterms:created>
  <dcterms:modified xsi:type="dcterms:W3CDTF">2022-05-08T22:31:13Z</dcterms:modified>
</cp:coreProperties>
</file>