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91"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87BB6A-F42C-423C-A87F-5DBC9AB689AD}"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120207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7BB6A-F42C-423C-A87F-5DBC9AB689AD}"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119640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7BB6A-F42C-423C-A87F-5DBC9AB689AD}"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22895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7BB6A-F42C-423C-A87F-5DBC9AB689AD}"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148180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87BB6A-F42C-423C-A87F-5DBC9AB689AD}"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235203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87BB6A-F42C-423C-A87F-5DBC9AB689AD}"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55499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87BB6A-F42C-423C-A87F-5DBC9AB689AD}" type="datetimeFigureOut">
              <a:rPr lang="en-GB" smtClean="0"/>
              <a:t>22/05/2019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40824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87BB6A-F42C-423C-A87F-5DBC9AB689AD}" type="datetimeFigureOut">
              <a:rPr lang="en-GB" smtClean="0"/>
              <a:t>22/05/2019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299053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7BB6A-F42C-423C-A87F-5DBC9AB689AD}" type="datetimeFigureOut">
              <a:rPr lang="en-GB" smtClean="0"/>
              <a:t>22/05/2019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33440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87BB6A-F42C-423C-A87F-5DBC9AB689AD}"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270071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87BB6A-F42C-423C-A87F-5DBC9AB689AD}"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D17B4E-4F0A-44A7-AF3C-DA04396A8C86}" type="slidenum">
              <a:rPr lang="en-GB" smtClean="0"/>
              <a:t>‹#›</a:t>
            </a:fld>
            <a:endParaRPr lang="en-GB"/>
          </a:p>
        </p:txBody>
      </p:sp>
    </p:spTree>
    <p:extLst>
      <p:ext uri="{BB962C8B-B14F-4D97-AF65-F5344CB8AC3E}">
        <p14:creationId xmlns:p14="http://schemas.microsoft.com/office/powerpoint/2010/main" val="97911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7BB6A-F42C-423C-A87F-5DBC9AB689AD}" type="datetimeFigureOut">
              <a:rPr lang="en-GB" smtClean="0"/>
              <a:t>22/05/2019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17B4E-4F0A-44A7-AF3C-DA04396A8C86}" type="slidenum">
              <a:rPr lang="en-GB" smtClean="0"/>
              <a:t>‹#›</a:t>
            </a:fld>
            <a:endParaRPr lang="en-GB"/>
          </a:p>
        </p:txBody>
      </p:sp>
    </p:spTree>
    <p:extLst>
      <p:ext uri="{BB962C8B-B14F-4D97-AF65-F5344CB8AC3E}">
        <p14:creationId xmlns:p14="http://schemas.microsoft.com/office/powerpoint/2010/main" val="893534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System Security Test Record</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79481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Levels of Permissions</a:t>
            </a:r>
            <a:endParaRPr lang="en-GB" dirty="0"/>
          </a:p>
        </p:txBody>
      </p:sp>
      <p:sp>
        <p:nvSpPr>
          <p:cNvPr id="3" name="Content Placeholder 2"/>
          <p:cNvSpPr>
            <a:spLocks noGrp="1"/>
          </p:cNvSpPr>
          <p:nvPr>
            <p:ph idx="1"/>
          </p:nvPr>
        </p:nvSpPr>
        <p:spPr/>
        <p:txBody>
          <a:bodyPr>
            <a:normAutofit/>
          </a:bodyPr>
          <a:lstStyle/>
          <a:p>
            <a:r>
              <a:rPr lang="en-GB" sz="1600" dirty="0" smtClean="0"/>
              <a:t>There has been designated 3 levels of permissions based on the types of user. The levels are: Temporary, Local and Administrator.</a:t>
            </a:r>
          </a:p>
          <a:p>
            <a:r>
              <a:rPr lang="en-GB" sz="1600" dirty="0" smtClean="0"/>
              <a:t>Temporary Users can only store files in the allocated storage. For this test we designated the Temporary user as Test1. Local Users has access to Temporary storage area and can modify and move files to a certain extent. Administrators have access to all system tools relating to modifying files and setting in the system.</a:t>
            </a:r>
          </a:p>
          <a:p>
            <a:r>
              <a:rPr lang="en-GB" sz="1600" dirty="0" smtClean="0"/>
              <a:t>Having 3 levels of permissions allows easier moderation of files within the system because it limits who can edit specific files which would allow easier monitoring </a:t>
            </a:r>
            <a:r>
              <a:rPr lang="en-GB" sz="1600" dirty="0"/>
              <a:t>of </a:t>
            </a:r>
            <a:r>
              <a:rPr lang="en-GB" sz="1600" dirty="0" smtClean="0"/>
              <a:t>unauthorized </a:t>
            </a:r>
            <a:r>
              <a:rPr lang="en-GB" sz="1600" smtClean="0"/>
              <a:t>file access.</a:t>
            </a:r>
            <a:endParaRPr lang="en-GB" sz="1600" dirty="0"/>
          </a:p>
        </p:txBody>
      </p:sp>
      <p:pic>
        <p:nvPicPr>
          <p:cNvPr id="5" name="Picture 4"/>
          <p:cNvPicPr>
            <a:picLocks noChangeAspect="1"/>
          </p:cNvPicPr>
          <p:nvPr/>
        </p:nvPicPr>
        <p:blipFill>
          <a:blip r:embed="rId2"/>
          <a:stretch>
            <a:fillRect/>
          </a:stretch>
        </p:blipFill>
        <p:spPr>
          <a:xfrm>
            <a:off x="293874" y="5192526"/>
            <a:ext cx="3267075" cy="1457325"/>
          </a:xfrm>
          <a:prstGeom prst="rect">
            <a:avLst/>
          </a:prstGeom>
        </p:spPr>
      </p:pic>
    </p:spTree>
    <p:extLst>
      <p:ext uri="{BB962C8B-B14F-4D97-AF65-F5344CB8AC3E}">
        <p14:creationId xmlns:p14="http://schemas.microsoft.com/office/powerpoint/2010/main" val="33061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Password Security</a:t>
            </a:r>
            <a:endParaRPr lang="en-GB" dirty="0"/>
          </a:p>
        </p:txBody>
      </p:sp>
      <p:sp>
        <p:nvSpPr>
          <p:cNvPr id="3" name="Content Placeholder 2"/>
          <p:cNvSpPr>
            <a:spLocks noGrp="1"/>
          </p:cNvSpPr>
          <p:nvPr>
            <p:ph idx="1"/>
          </p:nvPr>
        </p:nvSpPr>
        <p:spPr>
          <a:xfrm>
            <a:off x="838200" y="1825625"/>
            <a:ext cx="6638365" cy="4351338"/>
          </a:xfrm>
        </p:spPr>
        <p:txBody>
          <a:bodyPr>
            <a:normAutofit/>
          </a:bodyPr>
          <a:lstStyle/>
          <a:p>
            <a:r>
              <a:rPr lang="en-GB" sz="2000" dirty="0" smtClean="0"/>
              <a:t>The system requests a password on first time set up and it request a password change biweekly from that point. The password has to contain at least 8 characters and 2 numbers. If the password has been inputted incorrectly 3 time then the account will be locked against future attempts for a set of time. For this test we set the lockout time to 2 minutes.</a:t>
            </a:r>
            <a:endParaRPr lang="en-GB"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054" r="41187" b="39020"/>
          <a:stretch/>
        </p:blipFill>
        <p:spPr>
          <a:xfrm rot="5400000">
            <a:off x="7600854" y="1961312"/>
            <a:ext cx="4377208" cy="4105836"/>
          </a:xfrm>
          <a:prstGeom prst="rect">
            <a:avLst/>
          </a:prstGeom>
        </p:spPr>
      </p:pic>
      <p:pic>
        <p:nvPicPr>
          <p:cNvPr id="6" name="Picture 5"/>
          <p:cNvPicPr>
            <a:picLocks noChangeAspect="1"/>
          </p:cNvPicPr>
          <p:nvPr/>
        </p:nvPicPr>
        <p:blipFill>
          <a:blip r:embed="rId3"/>
          <a:stretch>
            <a:fillRect/>
          </a:stretch>
        </p:blipFill>
        <p:spPr>
          <a:xfrm>
            <a:off x="1294840" y="5045075"/>
            <a:ext cx="6181725" cy="1266825"/>
          </a:xfrm>
          <a:prstGeom prst="rect">
            <a:avLst/>
          </a:prstGeom>
        </p:spPr>
      </p:pic>
    </p:spTree>
    <p:extLst>
      <p:ext uri="{BB962C8B-B14F-4D97-AF65-F5344CB8AC3E}">
        <p14:creationId xmlns:p14="http://schemas.microsoft.com/office/powerpoint/2010/main" val="1125609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193</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System Security Test Record</vt:lpstr>
      <vt:lpstr>Levels of Permissions</vt:lpstr>
      <vt:lpstr>Password Security</vt:lpstr>
    </vt:vector>
  </TitlesOfParts>
  <Company>Chichester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Security Test Record</dc:title>
  <dc:creator>GRE40165759 (Jake Gregson)</dc:creator>
  <cp:lastModifiedBy>GRE40165759 (Jake Gregson)</cp:lastModifiedBy>
  <cp:revision>11</cp:revision>
  <dcterms:created xsi:type="dcterms:W3CDTF">2019-05-08T12:48:28Z</dcterms:created>
  <dcterms:modified xsi:type="dcterms:W3CDTF">2019-05-22T12:48:31Z</dcterms:modified>
</cp:coreProperties>
</file>