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EL BRIZUELA R" userId="cf889332f3e653fd" providerId="LiveId" clId="{BED05785-2D7E-4697-A70C-2CEA5A305BE7}"/>
    <pc:docChg chg="custSel modSld">
      <pc:chgData name="ARMEL BRIZUELA R" userId="cf889332f3e653fd" providerId="LiveId" clId="{BED05785-2D7E-4697-A70C-2CEA5A305BE7}" dt="2019-06-02T13:42:34.563" v="0" actId="478"/>
      <pc:docMkLst>
        <pc:docMk/>
      </pc:docMkLst>
      <pc:sldChg chg="delSp">
        <pc:chgData name="ARMEL BRIZUELA R" userId="cf889332f3e653fd" providerId="LiveId" clId="{BED05785-2D7E-4697-A70C-2CEA5A305BE7}" dt="2019-06-02T13:42:34.563" v="0" actId="478"/>
        <pc:sldMkLst>
          <pc:docMk/>
          <pc:sldMk cId="848266658" sldId="257"/>
        </pc:sldMkLst>
        <pc:spChg chg="del">
          <ac:chgData name="ARMEL BRIZUELA R" userId="cf889332f3e653fd" providerId="LiveId" clId="{BED05785-2D7E-4697-A70C-2CEA5A305BE7}" dt="2019-06-02T13:42:34.563" v="0" actId="478"/>
          <ac:spMkLst>
            <pc:docMk/>
            <pc:sldMk cId="848266658" sldId="257"/>
            <ac:spMk id="2" creationId="{2BBA0DA0-1145-40E9-9374-65A1D6ED03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4668-DCBA-4570-A019-0658B54BC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63E00-1431-4ACD-BD3C-FF595A6F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E7341-3147-4F51-92FA-049DCC49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2BDBF2-5C50-4ED8-9AAD-266E83E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D3272-0869-45D5-B59E-3CB3A565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83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A487-4B69-42A7-A13C-17EBA8E5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41CFC-594A-4848-B6A0-4F01A7AE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72B78-0503-4C46-8AC7-BEE9F93C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CC4F6-1597-41A8-AE7C-9F0CA736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BE08E-E901-4054-A87A-BD2A92B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AF4FB1-D834-48DD-9B68-B753C68E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24ABD-AD44-4226-A35E-D5AD620B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2BBA8-87B6-49DC-8B54-70456AB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28486-2B85-40A4-BBDC-6503F8E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3100D-492A-452D-B4C0-794658E3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33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5DDE-94AB-490E-AC48-64DE868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F4787-987B-454C-824B-CE81EB13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E09C0-8B60-42DF-987E-F459934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05FD0-E544-4D2B-862B-2781D463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080B6-0302-46F8-941C-D78E99A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07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CE49-F53B-4E74-B34E-457A5E8B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FB656-AD62-4C75-9BC4-3304BE16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E38FE-8229-4FBF-8B35-A68F8DC1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FDA21-32D5-43C9-BFF2-48FFC38F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717CD-5E56-4A99-BC6C-1115BB12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08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3FCAD-E496-419C-AD1E-0023EF79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94216-B7D8-4D37-A5C1-BCDF15310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F0E9F4-98A7-4CD7-9C13-0F3831D4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08485-B4C7-429C-ADC8-87D1530A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770DA0-1564-46B5-841F-FDC1BF8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D612E-2D10-4F59-809B-3743CA04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883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99BA2-F7DD-482E-932E-4C420C3D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2A70D-6B34-4763-A475-0DBFCF09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96365-52C5-426D-8A3C-91482D6E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9A2175-C532-409A-95CB-1BCC7316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E0D7B8-2DFB-418B-8B67-9805799AE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7BFEEA-8B6F-4F66-857F-8037AD0C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1E2718-E7B7-47EB-934A-3B1EC529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68FF80-6F37-4B92-A4E5-892A1068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68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868F-F9E3-4FBF-A684-911789E6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961AD8-345E-4B38-B91A-E5F79D7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8BC071-E22C-44D4-B50F-2914F520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7D293-3F4F-4DAF-8922-68222C82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58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C6D292-67AC-4627-8D36-C25B1ED8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50D842-7FCB-4BCD-9188-44345752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456AB-1D83-4EB0-AC2C-A32C733D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53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3CD3-8BD6-4AF3-B935-F81866DE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58DF0-D777-4283-A2F0-86BB3446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CA3B21-978D-43B1-8DD4-5B3521EA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29EC0-EEE9-4FDF-93BA-FA23C21D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11E4A4-D0C2-47EF-9EF3-22BC2368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C9AD2-885B-4BFD-B3D9-4F488D6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25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F9C3A-DA99-4ABF-B8C1-68A32844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608542-4DF6-4A53-916D-5636B6CF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5C1B0-E1DB-47EE-BE98-1BFAFA793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EA23F-28CB-451E-BFFC-B8BBB1C3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085CC6-41CB-40C2-860F-8274E652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631F77-54DD-42BC-AF6F-08E7B5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5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262ECB-7B53-4D15-B03E-E8AAA7D3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DF0A1-2949-40BD-A821-627DC8AE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807DF-7F48-4E3B-95CE-B8B3184E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5F1E-57B5-49D8-AD8A-DE560B398975}" type="datetimeFigureOut">
              <a:rPr lang="es-CR" smtClean="0"/>
              <a:t>2/6/2019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73524-4230-4280-9F63-E6F398991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1ED30-EDEA-4BCD-99A2-6BC4D3F2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2192-3A3C-4CDC-9BDB-1EF0B23A2A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23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EBBFECD-401F-4F07-9F84-698EA24FA058}"/>
              </a:ext>
            </a:extLst>
          </p:cNvPr>
          <p:cNvSpPr/>
          <p:nvPr/>
        </p:nvSpPr>
        <p:spPr>
          <a:xfrm rot="16200000">
            <a:off x="2597088" y="3177000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34E9797-FD4C-4066-B00E-B81B35DE4ADA}"/>
              </a:ext>
            </a:extLst>
          </p:cNvPr>
          <p:cNvSpPr/>
          <p:nvPr/>
        </p:nvSpPr>
        <p:spPr>
          <a:xfrm rot="12600000">
            <a:off x="4635696" y="3176999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5D94932-B5F6-4AF2-963C-1CE200137DF7}"/>
              </a:ext>
            </a:extLst>
          </p:cNvPr>
          <p:cNvSpPr/>
          <p:nvPr/>
        </p:nvSpPr>
        <p:spPr>
          <a:xfrm rot="5400000">
            <a:off x="8838912" y="3176999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6932AFB-E262-42C5-8916-87E86B768D21}"/>
              </a:ext>
            </a:extLst>
          </p:cNvPr>
          <p:cNvSpPr/>
          <p:nvPr/>
        </p:nvSpPr>
        <p:spPr>
          <a:xfrm rot="1800000">
            <a:off x="10877521" y="3176999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2C672CB-35F0-4FE2-8D1C-8AB44ECFE221}"/>
              </a:ext>
            </a:extLst>
          </p:cNvPr>
          <p:cNvSpPr/>
          <p:nvPr/>
        </p:nvSpPr>
        <p:spPr>
          <a:xfrm rot="19800000">
            <a:off x="558480" y="3176999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80AC2CD-BCD2-44FD-B0C2-DF4D588FD46E}"/>
              </a:ext>
            </a:extLst>
          </p:cNvPr>
          <p:cNvSpPr/>
          <p:nvPr/>
        </p:nvSpPr>
        <p:spPr>
          <a:xfrm rot="9000000">
            <a:off x="6800304" y="3176999"/>
            <a:ext cx="756000" cy="504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8266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ARMEL BRIZUELA R</dc:creator>
  <cp:lastModifiedBy>ARMEL BRIZUELA R</cp:lastModifiedBy>
  <cp:revision>5</cp:revision>
  <dcterms:created xsi:type="dcterms:W3CDTF">2019-05-11T22:55:47Z</dcterms:created>
  <dcterms:modified xsi:type="dcterms:W3CDTF">2019-06-02T13:42:36Z</dcterms:modified>
</cp:coreProperties>
</file>