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02543-1244-484B-AF9D-C4AC68FE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9F99E-E566-44E0-82AF-CC1B6B864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89261-3B06-4902-9E0F-0680AD7A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B583C-ADBC-4F2F-B23D-E8064CB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D871B-9DF9-4488-B3A5-0B55F3ED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1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0B642-275F-45DC-BC0F-065E9C9B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627D8-1BBC-47D3-85F7-3CA31E116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8E732-A583-4BA7-A3DB-E2281BA7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CE25F-7931-4004-8838-A6D421FE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CFAD-E449-4139-BDAE-32BA3A0C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2637C-B437-49FF-8DDC-758DF6860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21A61C-F6D1-4473-ABD5-0C1DFB256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3BE7E-EB7F-4713-A7C2-EE23630D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8003A-AE45-49DC-B014-D143674B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B18D7-DBF6-471F-AC86-E8934462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8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30B9-F888-4881-9EE9-9D57C345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1FCCE-738D-4B26-B270-942D601AC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20963-4D25-4323-92E9-4E26EBE4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5F36B-65B8-4A5C-BF9D-1A186DCE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83167-06E8-4B4E-935C-B896DD36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44929-BDDA-4D41-9FE6-656E4787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48013-A2C4-4C06-BE29-903F56DA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87512-9CBC-4071-A1AC-280F115C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A81DE-1F0F-4FB1-87D0-C20BADE4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D467E-8103-48A3-836F-AB016D18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7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BB143-69F5-4B15-BF7E-B30E0931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5330E-6168-4C7A-B66E-EDD58C113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685AA-913F-422B-B5EC-57A0FFA3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5597E-84A4-4054-81A0-6F5B7B98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7961F-BD67-4C0A-8BD8-12F41BC5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5D83F-8649-4A62-B1DB-AEF0BF06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4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60F5-1F6F-430A-8DEE-43994B9F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31C97-81AB-4F50-86A3-F2143EAE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EB0C1-49A9-45DE-B0C5-56CCEB6B2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BDE13C-2C9E-40C1-BB0D-93AA1FEE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89911-0D67-48F3-8DFC-F2460DC52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B1AF-832C-4431-95EA-9337309C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024FFE-D77C-4E39-A45E-A9C7580F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4EB54-701F-4917-83E0-BB07AA17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0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DFBAB-405F-45E5-9CB9-EAB3BB1E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8E908D-3470-41C4-A134-662FB1FD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A22CB-9962-4F16-B79A-6D0F9DA5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7E3CF9-C483-4C60-AB7F-C828AB49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FB737-1EB1-4E2A-9111-17F37845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B88A5-70FC-4B14-BD41-5A718C5A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BFC8D-4D4C-4730-9A80-361C4040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C9BB9-95D9-4548-8D05-09FC5619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8EE55-8C2D-4E58-81E4-65EAB294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17C43-D8A2-409F-97B4-D53D86EC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7378D-43C0-430F-AD4B-5BFF5842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E3269-3A8F-49DD-98D0-5524B561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456E0-9395-41B3-8F06-225008F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0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1923C-52AB-4839-AD1F-68C7AA82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8EF058-68C0-4F69-B787-6B759746B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B734D-AB36-42A2-84AE-2A822B0B0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D29CF9-C25F-4CFC-B0A7-744F6EF6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60868-5042-4A0A-B9F0-2EE5A6A2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53E97-FABD-4FB9-A2C5-EB6BEAD1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3568B-CA71-44EB-A705-EB9D967B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1D6DB-87AB-48E2-BC0E-E3E0C2783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F7E40-F319-45F0-B1FB-E4874E824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68E8-BB6D-4202-880F-2CBCA9A6C87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97B9C-F273-4F2F-B1F2-F98D7EED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72AB5-DF26-430B-9E21-E14EA544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50BD-FDE3-4681-8A09-B9C96870B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9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8C9C77-80C3-2396-21AE-1CEF4585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8" y="479989"/>
            <a:ext cx="7536833" cy="16308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97A1BA-69AB-C489-85EF-C03C3C7D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8" y="2344075"/>
            <a:ext cx="6934801" cy="4153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509685-E549-DFB8-F8DD-E7A52C7E662D}"/>
              </a:ext>
            </a:extLst>
          </p:cNvPr>
          <p:cNvSpPr txBox="1"/>
          <p:nvPr/>
        </p:nvSpPr>
        <p:spPr>
          <a:xfrm>
            <a:off x="7959012" y="2425959"/>
            <a:ext cx="353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을 </a:t>
            </a:r>
            <a:r>
              <a:rPr lang="en-US" altLang="ko-KR" dirty="0"/>
              <a:t>anaconda</a:t>
            </a:r>
            <a:r>
              <a:rPr lang="ko-KR" altLang="en-US" dirty="0"/>
              <a:t>에서 쓰기 위하여 </a:t>
            </a:r>
            <a:r>
              <a:rPr lang="en-US" altLang="ko-KR" dirty="0" err="1"/>
              <a:t>conda</a:t>
            </a:r>
            <a:r>
              <a:rPr lang="en-US" altLang="ko-KR" dirty="0"/>
              <a:t> install git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82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1CDD00-53D1-3E9C-045B-9A80AF16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7" y="335099"/>
            <a:ext cx="11263336" cy="4168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871035-DA42-3363-C9B8-3260CA526433}"/>
              </a:ext>
            </a:extLst>
          </p:cNvPr>
          <p:cNvSpPr txBox="1"/>
          <p:nvPr/>
        </p:nvSpPr>
        <p:spPr>
          <a:xfrm>
            <a:off x="1004595" y="4140960"/>
            <a:ext cx="9762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 : precision </a:t>
            </a:r>
            <a:r>
              <a:rPr lang="ko-KR" altLang="en-US" dirty="0"/>
              <a:t>정확도</a:t>
            </a:r>
          </a:p>
          <a:p>
            <a:endParaRPr lang="ko-KR" altLang="en-US" dirty="0"/>
          </a:p>
          <a:p>
            <a:r>
              <a:rPr lang="en-US" altLang="ko-KR" dirty="0"/>
              <a:t>R : recall</a:t>
            </a:r>
          </a:p>
          <a:p>
            <a:endParaRPr lang="en-US" altLang="ko-KR" dirty="0"/>
          </a:p>
          <a:p>
            <a:r>
              <a:rPr lang="en-US" altLang="ko-KR" dirty="0"/>
              <a:t>mAP50 : 50% </a:t>
            </a:r>
            <a:r>
              <a:rPr lang="ko-KR" altLang="en-US" dirty="0"/>
              <a:t>겹친 정답</a:t>
            </a:r>
          </a:p>
          <a:p>
            <a:endParaRPr lang="ko-KR" altLang="en-US" dirty="0"/>
          </a:p>
          <a:p>
            <a:r>
              <a:rPr lang="en-US" altLang="ko-KR" dirty="0"/>
              <a:t>mAP50-95 : </a:t>
            </a:r>
            <a:r>
              <a:rPr lang="ko-KR" altLang="en-US" dirty="0" err="1"/>
              <a:t>평균낸것</a:t>
            </a:r>
            <a:r>
              <a:rPr lang="en-US" altLang="ko-KR" dirty="0"/>
              <a:t>. </a:t>
            </a:r>
            <a:r>
              <a:rPr lang="ko-KR" altLang="en-US" dirty="0"/>
              <a:t>그래서 무조건 </a:t>
            </a:r>
            <a:r>
              <a:rPr lang="en-US" altLang="ko-KR" dirty="0"/>
              <a:t>mAP50</a:t>
            </a:r>
            <a:r>
              <a:rPr lang="ko-KR" altLang="en-US" dirty="0"/>
              <a:t>보다 좋을 수는 없다</a:t>
            </a:r>
            <a:r>
              <a:rPr lang="en-US" altLang="ko-KR" dirty="0"/>
              <a:t>. </a:t>
            </a:r>
            <a:r>
              <a:rPr lang="ko-KR" altLang="en-US" dirty="0"/>
              <a:t>기준이 더 </a:t>
            </a:r>
            <a:r>
              <a:rPr lang="ko-KR" altLang="en-US" dirty="0" err="1"/>
              <a:t>엄격한것임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707AE07-18C4-523B-2611-B4D7189A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" y="95750"/>
            <a:ext cx="8931414" cy="1813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A4185-6C99-5689-4AF5-B629B1A13AA0}"/>
              </a:ext>
            </a:extLst>
          </p:cNvPr>
          <p:cNvSpPr txBox="1"/>
          <p:nvPr/>
        </p:nvSpPr>
        <p:spPr>
          <a:xfrm>
            <a:off x="298174" y="2246243"/>
            <a:ext cx="1118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아나콘다 </a:t>
            </a:r>
            <a:r>
              <a:rPr lang="ko-KR" altLang="en-US" dirty="0" err="1"/>
              <a:t>네비게이터</a:t>
            </a:r>
            <a:r>
              <a:rPr lang="en-US" altLang="ko-KR" dirty="0"/>
              <a:t>-</a:t>
            </a:r>
            <a:r>
              <a:rPr lang="en-US" altLang="ko-KR" dirty="0" err="1"/>
              <a:t>vscode</a:t>
            </a:r>
            <a:r>
              <a:rPr lang="ko-KR" altLang="en-US" dirty="0"/>
              <a:t>에서 사용할 때</a:t>
            </a:r>
            <a:r>
              <a:rPr lang="en-US" altLang="ko-KR" dirty="0"/>
              <a:t>, </a:t>
            </a:r>
            <a:r>
              <a:rPr lang="ko-KR" altLang="en-US" dirty="0"/>
              <a:t>터미널을 </a:t>
            </a:r>
            <a:r>
              <a:rPr lang="ko-KR" altLang="en-US" dirty="0" err="1"/>
              <a:t>파워셀</a:t>
            </a:r>
            <a:r>
              <a:rPr lang="ko-KR" altLang="en-US" dirty="0"/>
              <a:t> 말고 </a:t>
            </a:r>
            <a:r>
              <a:rPr lang="en-US" altLang="ko-KR" dirty="0"/>
              <a:t>command prompt</a:t>
            </a:r>
            <a:r>
              <a:rPr lang="ko-KR" altLang="en-US" dirty="0"/>
              <a:t>로 바꿔서 사용해줌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26604E-22E5-6E8F-65D6-98A67117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9" y="2625100"/>
            <a:ext cx="10912786" cy="259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ACD4C-A01A-6D91-C45B-04E5D9E14417}"/>
              </a:ext>
            </a:extLst>
          </p:cNvPr>
          <p:cNvSpPr txBox="1"/>
          <p:nvPr/>
        </p:nvSpPr>
        <p:spPr>
          <a:xfrm>
            <a:off x="401216" y="3237722"/>
            <a:ext cx="10643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Detect.py </a:t>
            </a:r>
            <a:r>
              <a:rPr lang="ko-KR" altLang="en-US" dirty="0"/>
              <a:t>파일 실행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Source 0 : </a:t>
            </a:r>
            <a:r>
              <a:rPr lang="ko-KR" altLang="en-US" dirty="0" err="1"/>
              <a:t>웹캠</a:t>
            </a:r>
            <a:r>
              <a:rPr lang="ko-KR" altLang="en-US" dirty="0"/>
              <a:t> 사용</a:t>
            </a:r>
            <a:r>
              <a:rPr lang="en-US" altLang="ko-KR" dirty="0"/>
              <a:t>(</a:t>
            </a:r>
            <a:r>
              <a:rPr lang="ko-KR" altLang="en-US" dirty="0"/>
              <a:t>이미지로 </a:t>
            </a:r>
            <a:r>
              <a:rPr lang="ko-KR" altLang="en-US" dirty="0" err="1"/>
              <a:t>할꺼면</a:t>
            </a:r>
            <a:r>
              <a:rPr lang="ko-KR" altLang="en-US" dirty="0"/>
              <a:t> 이미지 경로 </a:t>
            </a:r>
            <a:r>
              <a:rPr lang="ko-KR" altLang="en-US" dirty="0" err="1"/>
              <a:t>적어줌</a:t>
            </a:r>
            <a:r>
              <a:rPr lang="en-US" altLang="ko-KR" dirty="0"/>
              <a:t>).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Weights:</a:t>
            </a:r>
            <a:r>
              <a:rPr lang="ko-KR" altLang="en-US" dirty="0"/>
              <a:t> 아까 트레인 시킨 결과 중 가장 좋은 결과 파일인 </a:t>
            </a:r>
            <a:r>
              <a:rPr lang="en-US" altLang="ko-KR" dirty="0"/>
              <a:t>best.pt</a:t>
            </a:r>
            <a:r>
              <a:rPr lang="ko-KR" altLang="en-US" dirty="0"/>
              <a:t> 파일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Conf :confidence score 0.25 </a:t>
            </a:r>
            <a:r>
              <a:rPr lang="ko-KR" altLang="en-US" dirty="0"/>
              <a:t>이상이면 </a:t>
            </a:r>
            <a:r>
              <a:rPr lang="ko-KR" altLang="en-US" dirty="0" err="1"/>
              <a:t>바운딩</a:t>
            </a:r>
            <a:r>
              <a:rPr lang="ko-KR" altLang="en-US" dirty="0"/>
              <a:t> 박스 그림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62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BAC301-B7BB-2C98-80F5-CF316F57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1" y="151102"/>
            <a:ext cx="9731583" cy="3010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4BC95-5A71-136D-4E50-4897FC335FE1}"/>
              </a:ext>
            </a:extLst>
          </p:cNvPr>
          <p:cNvSpPr txBox="1"/>
          <p:nvPr/>
        </p:nvSpPr>
        <p:spPr>
          <a:xfrm>
            <a:off x="495300" y="3495675"/>
            <a:ext cx="900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Detect.py </a:t>
            </a:r>
            <a:r>
              <a:rPr lang="ko-KR" altLang="en-US" dirty="0"/>
              <a:t>의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annotator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Annotator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line_thickness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ko-KR" altLang="en-US" dirty="0"/>
              <a:t>  부분에서 좌표까지 같이 표시되게 하기 위하여 박스 친 부분을 추가로 </a:t>
            </a:r>
            <a:r>
              <a:rPr lang="ko-KR" altLang="en-US" dirty="0" err="1"/>
              <a:t>넣어줌</a:t>
            </a:r>
            <a:r>
              <a:rPr lang="en-US" altLang="ko-KR" dirty="0"/>
              <a:t>.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E8A32E-32CC-5B81-4636-2CCF3A4E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79" y="4732067"/>
            <a:ext cx="5563082" cy="297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FFFA57-D213-CD98-689D-373B493BAE61}"/>
              </a:ext>
            </a:extLst>
          </p:cNvPr>
          <p:cNvSpPr txBox="1"/>
          <p:nvPr/>
        </p:nvSpPr>
        <p:spPr>
          <a:xfrm>
            <a:off x="690465" y="469600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00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DE6C88-6556-4045-C375-872C1BFC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0" y="120729"/>
            <a:ext cx="7582557" cy="4153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22F77-ED0E-9B04-D72E-0AD4BB5CE3A8}"/>
              </a:ext>
            </a:extLst>
          </p:cNvPr>
          <p:cNvSpPr txBox="1"/>
          <p:nvPr/>
        </p:nvSpPr>
        <p:spPr>
          <a:xfrm>
            <a:off x="304800" y="4638675"/>
            <a:ext cx="965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버전 확인 한번 해주고</a:t>
            </a:r>
            <a:endParaRPr lang="en-US" altLang="ko-KR" dirty="0"/>
          </a:p>
          <a:p>
            <a:r>
              <a:rPr lang="en-US" altLang="ko-KR" dirty="0"/>
              <a:t>Yolov5 </a:t>
            </a:r>
            <a:r>
              <a:rPr lang="ko-KR" altLang="en-US" dirty="0"/>
              <a:t>쓰기 위해서 가져옴</a:t>
            </a:r>
            <a:r>
              <a:rPr lang="en-US" altLang="ko-KR" dirty="0"/>
              <a:t>(git clone https://github.com/ultralytics/yolov5)</a:t>
            </a:r>
          </a:p>
          <a:p>
            <a:r>
              <a:rPr lang="ko-KR" altLang="en-US" dirty="0"/>
              <a:t>가져온 </a:t>
            </a:r>
            <a:r>
              <a:rPr lang="en-US" altLang="ko-KR" dirty="0"/>
              <a:t>yolov5</a:t>
            </a:r>
            <a:r>
              <a:rPr lang="ko-KR" altLang="en-US" dirty="0"/>
              <a:t>파일로 들어가서</a:t>
            </a:r>
            <a:r>
              <a:rPr lang="en-US" altLang="ko-KR" dirty="0"/>
              <a:t>(cd yolov5)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거기서 쓰는 모듈 받음</a:t>
            </a:r>
            <a:r>
              <a:rPr lang="en-US" altLang="ko-KR" dirty="0"/>
              <a:t>(pip install -r requirements.txt)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89E1E52-837F-FA53-7B4B-DF9E515E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git clone https://github.com/ultralytics/yolov5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CBA4893-1AEA-0CBE-C095-604D2B20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pip install -r requirements.txt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0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E3D56F-AA2E-FE41-139E-CB150AF3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1" y="624597"/>
            <a:ext cx="11057578" cy="5608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EDB75D-7EF1-1DAD-1E35-AED975B8EDEE}"/>
              </a:ext>
            </a:extLst>
          </p:cNvPr>
          <p:cNvSpPr txBox="1"/>
          <p:nvPr/>
        </p:nvSpPr>
        <p:spPr>
          <a:xfrm>
            <a:off x="4152900" y="49530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라벨링하는</a:t>
            </a:r>
            <a:r>
              <a:rPr lang="ko-KR" altLang="en-US" dirty="0"/>
              <a:t> 사이트</a:t>
            </a:r>
          </a:p>
        </p:txBody>
      </p:sp>
    </p:spTree>
    <p:extLst>
      <p:ext uri="{BB962C8B-B14F-4D97-AF65-F5344CB8AC3E}">
        <p14:creationId xmlns:p14="http://schemas.microsoft.com/office/powerpoint/2010/main" val="41331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8EFC3-C00E-95F0-79EC-E2EF46949F54}"/>
              </a:ext>
            </a:extLst>
          </p:cNvPr>
          <p:cNvSpPr txBox="1"/>
          <p:nvPr/>
        </p:nvSpPr>
        <p:spPr>
          <a:xfrm>
            <a:off x="727787" y="359228"/>
            <a:ext cx="921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 images &amp; Object Detection </a:t>
            </a:r>
            <a:r>
              <a:rPr lang="ko-KR" altLang="en-US" dirty="0"/>
              <a:t>으로 들어가서</a:t>
            </a:r>
            <a:endParaRPr lang="en-US" altLang="ko-KR" dirty="0"/>
          </a:p>
          <a:p>
            <a:r>
              <a:rPr lang="ko-KR" altLang="en-US" dirty="0"/>
              <a:t>라벨이름 정해주고 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 하고나서 </a:t>
            </a:r>
            <a:r>
              <a:rPr lang="en-US" altLang="ko-KR" dirty="0"/>
              <a:t>actions -&gt;</a:t>
            </a:r>
            <a:r>
              <a:rPr lang="ko-KR" altLang="en-US" dirty="0"/>
              <a:t> </a:t>
            </a:r>
            <a:r>
              <a:rPr lang="en-US" altLang="ko-KR" dirty="0"/>
              <a:t>Export Annotations </a:t>
            </a:r>
            <a:r>
              <a:rPr lang="ko-KR" altLang="en-US" dirty="0"/>
              <a:t>으로 </a:t>
            </a:r>
            <a:r>
              <a:rPr lang="en-US" altLang="ko-KR" dirty="0"/>
              <a:t>yolo format zip </a:t>
            </a:r>
            <a:r>
              <a:rPr lang="ko-KR" altLang="en-US" dirty="0"/>
              <a:t>파일로 </a:t>
            </a:r>
            <a:r>
              <a:rPr lang="en-US" altLang="ko-KR" dirty="0"/>
              <a:t>export</a:t>
            </a:r>
            <a:r>
              <a:rPr lang="ko-KR" altLang="en-US" dirty="0"/>
              <a:t>함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678C5-5B96-7895-386E-DC5ACAF23B96}"/>
              </a:ext>
            </a:extLst>
          </p:cNvPr>
          <p:cNvSpPr txBox="1"/>
          <p:nvPr/>
        </p:nvSpPr>
        <p:spPr>
          <a:xfrm>
            <a:off x="914400" y="1987420"/>
            <a:ext cx="921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폴더이름 하나 정해주고 폴더안에</a:t>
            </a:r>
            <a:endParaRPr lang="en-US" altLang="ko-KR" dirty="0"/>
          </a:p>
          <a:p>
            <a:r>
              <a:rPr lang="en-US" altLang="ko-KR" dirty="0"/>
              <a:t>Images</a:t>
            </a:r>
            <a:r>
              <a:rPr lang="ko-KR" altLang="en-US" dirty="0"/>
              <a:t>폴더</a:t>
            </a:r>
            <a:r>
              <a:rPr lang="en-US" altLang="ko-KR" dirty="0"/>
              <a:t>, labels</a:t>
            </a:r>
            <a:r>
              <a:rPr lang="ko-KR" altLang="en-US" dirty="0"/>
              <a:t>폴더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각각의 폴더안에 </a:t>
            </a:r>
            <a:r>
              <a:rPr lang="en-US" altLang="ko-KR" dirty="0" err="1"/>
              <a:t>train,val</a:t>
            </a:r>
            <a:r>
              <a:rPr lang="en-US" altLang="ko-KR" dirty="0"/>
              <a:t> </a:t>
            </a:r>
            <a:r>
              <a:rPr lang="ko-KR" altLang="en-US" dirty="0"/>
              <a:t>폴더 만들어서 </a:t>
            </a:r>
            <a:r>
              <a:rPr lang="ko-KR" altLang="en-US" dirty="0" err="1"/>
              <a:t>넣어줌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Train</a:t>
            </a:r>
            <a:r>
              <a:rPr lang="ko-KR" altLang="en-US" dirty="0"/>
              <a:t>에 딥러닝 시킬 이미지들 집어넣고</a:t>
            </a:r>
            <a:r>
              <a:rPr lang="en-US" altLang="ko-KR" dirty="0"/>
              <a:t>, </a:t>
            </a:r>
            <a:r>
              <a:rPr lang="en-US" altLang="ko-KR" dirty="0" err="1"/>
              <a:t>val</a:t>
            </a:r>
            <a:r>
              <a:rPr lang="ko-KR" altLang="en-US" dirty="0"/>
              <a:t>안에 결과 확인할 이미지 파일 </a:t>
            </a:r>
            <a:r>
              <a:rPr lang="ko-KR" altLang="en-US" dirty="0" err="1"/>
              <a:t>넣어줌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2D4FD0-B323-49AA-D800-1810CBFD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3263461"/>
            <a:ext cx="7765097" cy="32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8037D-C04F-1F78-055E-0701FD816E9A}"/>
              </a:ext>
            </a:extLst>
          </p:cNvPr>
          <p:cNvSpPr txBox="1"/>
          <p:nvPr/>
        </p:nvSpPr>
        <p:spPr>
          <a:xfrm>
            <a:off x="923731" y="625151"/>
            <a:ext cx="1047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코랩에</a:t>
            </a:r>
            <a:r>
              <a:rPr lang="ko-KR" altLang="en-US" dirty="0"/>
              <a:t> 폴더를 그냥 올리면 </a:t>
            </a:r>
            <a:r>
              <a:rPr lang="ko-KR" altLang="en-US" dirty="0" err="1"/>
              <a:t>오래걸리기</a:t>
            </a:r>
            <a:r>
              <a:rPr lang="ko-KR" altLang="en-US" dirty="0"/>
              <a:t> 때문에 압축해서 올린 후 해제하는 방식을 택함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0ACC91-A8C9-1E6C-0C91-8E7E7DEB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1" y="948316"/>
            <a:ext cx="11027096" cy="2812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8084B1-2ACF-4235-EAC6-734D57BC39E0}"/>
              </a:ext>
            </a:extLst>
          </p:cNvPr>
          <p:cNvSpPr txBox="1"/>
          <p:nvPr/>
        </p:nvSpPr>
        <p:spPr>
          <a:xfrm>
            <a:off x="1143000" y="4333875"/>
            <a:ext cx="924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!ls</a:t>
            </a:r>
            <a:r>
              <a:rPr lang="ko-KR" altLang="en-US" dirty="0"/>
              <a:t>     현재 디렉토리 위치 확인</a:t>
            </a:r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:yolov5</a:t>
            </a:r>
            <a:r>
              <a:rPr lang="ko-KR" altLang="en-US" dirty="0"/>
              <a:t>폴더  </a:t>
            </a:r>
            <a:r>
              <a:rPr lang="en-US" altLang="ko-KR" dirty="0"/>
              <a:t>-&gt; unzip</a:t>
            </a:r>
            <a:r>
              <a:rPr lang="ko-KR" altLang="en-US" dirty="0"/>
              <a:t>할 때</a:t>
            </a:r>
            <a:r>
              <a:rPr lang="en-US" altLang="ko-KR" dirty="0"/>
              <a:t> ../ </a:t>
            </a:r>
            <a:r>
              <a:rPr lang="ko-KR" altLang="en-US" dirty="0"/>
              <a:t>를 이용하여 상위 폴더로 이동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2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2E6FC5-A899-5E5F-DBC3-981E4766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2" y="144586"/>
            <a:ext cx="3878916" cy="4473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9AD54-60E8-8714-BB33-AFF69DB7DA27}"/>
              </a:ext>
            </a:extLst>
          </p:cNvPr>
          <p:cNvSpPr txBox="1"/>
          <p:nvPr/>
        </p:nvSpPr>
        <p:spPr>
          <a:xfrm>
            <a:off x="4876800" y="428625"/>
            <a:ext cx="614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Yolov5 –data </a:t>
            </a:r>
            <a:r>
              <a:rPr lang="ko-KR" altLang="en-US" dirty="0"/>
              <a:t>폴더안에 </a:t>
            </a:r>
            <a:r>
              <a:rPr lang="en-US" altLang="ko-KR" dirty="0"/>
              <a:t>coco128.yaml </a:t>
            </a:r>
            <a:r>
              <a:rPr lang="ko-KR" altLang="en-US" dirty="0"/>
              <a:t>파일 들어가서 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번 라인 </a:t>
            </a:r>
            <a:r>
              <a:rPr lang="en-US" altLang="ko-KR" dirty="0"/>
              <a:t>~13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라인 경로 수정해줌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라벨링을 한 개만 했으므로 나머지 지우고 </a:t>
            </a:r>
            <a:r>
              <a:rPr lang="en-US" altLang="ko-KR" dirty="0"/>
              <a:t>18</a:t>
            </a:r>
            <a:r>
              <a:rPr lang="ko-KR" altLang="en-US" dirty="0"/>
              <a:t>번 라인 수정</a:t>
            </a:r>
            <a:endParaRPr lang="en-US" altLang="ko-KR" dirty="0"/>
          </a:p>
          <a:p>
            <a:r>
              <a:rPr lang="en-US" altLang="ko-KR" dirty="0"/>
              <a:t>23</a:t>
            </a:r>
            <a:r>
              <a:rPr lang="ko-KR" altLang="en-US" dirty="0"/>
              <a:t>번 줄은 필요 없으므로 주석처리</a:t>
            </a:r>
          </a:p>
        </p:txBody>
      </p:sp>
    </p:spTree>
    <p:extLst>
      <p:ext uri="{BB962C8B-B14F-4D97-AF65-F5344CB8AC3E}">
        <p14:creationId xmlns:p14="http://schemas.microsoft.com/office/powerpoint/2010/main" val="136878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F7AA3-8D53-2209-0486-3B5C1F31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73" y="1300162"/>
            <a:ext cx="9560147" cy="579170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--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 : </a:t>
            </a:r>
            <a:r>
              <a:rPr lang="ko-KR" altLang="en-US" sz="2000" dirty="0"/>
              <a:t>이미지 크기 지정</a:t>
            </a:r>
            <a:br>
              <a:rPr lang="en-US" altLang="ko-KR" sz="2000" dirty="0"/>
            </a:br>
            <a:r>
              <a:rPr lang="ko-KR" altLang="en-US" sz="2000" dirty="0"/>
              <a:t>이미지 크기가 클수록 정확도는 올라가지만 속도가 떨어짐</a:t>
            </a:r>
            <a:r>
              <a:rPr lang="en-US" altLang="ko-KR" sz="2000" dirty="0"/>
              <a:t>. </a:t>
            </a:r>
            <a:r>
              <a:rPr lang="ko-KR" altLang="en-US" sz="2000" dirty="0"/>
              <a:t>사용모델에 따라 추천이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60567-C1D6-C242-EC9E-5CF56902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262865"/>
            <a:ext cx="8207451" cy="579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00C3D8-0FC7-EAC0-00F2-35A0BFD5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9" y="2052647"/>
            <a:ext cx="6850974" cy="96782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974AC3-F905-A17B-9ED7-C80376A10AF1}"/>
              </a:ext>
            </a:extLst>
          </p:cNvPr>
          <p:cNvSpPr txBox="1">
            <a:spLocks/>
          </p:cNvSpPr>
          <p:nvPr/>
        </p:nvSpPr>
        <p:spPr>
          <a:xfrm>
            <a:off x="468272" y="3193786"/>
            <a:ext cx="10112642" cy="221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--batch : batch</a:t>
            </a:r>
            <a:r>
              <a:rPr lang="ko-KR" altLang="en-US" sz="2000" dirty="0"/>
              <a:t> 크기 지정</a:t>
            </a:r>
            <a:br>
              <a:rPr lang="en-US" altLang="ko-KR" sz="2000" dirty="0"/>
            </a:br>
            <a:r>
              <a:rPr lang="ko-KR" altLang="en-US" sz="2000" dirty="0"/>
              <a:t>한번에 많은 배치를 적용할 경우 메모리 터질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딥러닝에서</a:t>
            </a:r>
            <a:r>
              <a:rPr lang="ko-KR" altLang="en-US" sz="2000" dirty="0"/>
              <a:t> 배치는 모델의 가중치를 한번 업데이트할 때 사용되는 샘플들의 묶음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Ex) 500</a:t>
            </a:r>
            <a:r>
              <a:rPr lang="ko-KR" altLang="en-US" sz="2000" dirty="0"/>
              <a:t>개의 훈련 샘플이 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배치 사이즈가 </a:t>
            </a:r>
            <a:r>
              <a:rPr lang="en-US" altLang="ko-KR" sz="2000" dirty="0"/>
              <a:t>10</a:t>
            </a:r>
            <a:r>
              <a:rPr lang="ko-KR" altLang="en-US" sz="2000" dirty="0"/>
              <a:t>이라면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샘플 단위마다 모델의 가중치를 한번씩 업데이트함</a:t>
            </a:r>
            <a:r>
              <a:rPr lang="en-US" altLang="ko-KR" sz="2000" dirty="0"/>
              <a:t>. 500/10=50 </a:t>
            </a:r>
            <a:r>
              <a:rPr lang="ko-KR" altLang="en-US" sz="2000" dirty="0"/>
              <a:t>번 만큼 가중치가 업데이트 되는 것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=</a:t>
            </a:r>
            <a:r>
              <a:rPr lang="ko-KR" altLang="en-US" sz="2000" dirty="0"/>
              <a:t>하나의 데이터셋을 총 </a:t>
            </a:r>
            <a:r>
              <a:rPr lang="en-US" altLang="ko-KR" sz="2000" dirty="0"/>
              <a:t>50</a:t>
            </a:r>
            <a:r>
              <a:rPr lang="ko-KR" altLang="en-US" sz="2000" dirty="0"/>
              <a:t>개의 배치로 나눠서 훈련을 진행했다고 </a:t>
            </a:r>
            <a:r>
              <a:rPr lang="ko-KR" altLang="en-US" sz="2000" dirty="0" err="1"/>
              <a:t>보면됨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094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92737D-E3E1-5910-0435-18FB987E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262865"/>
            <a:ext cx="8207451" cy="57917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9E42506-0ECD-3BAD-EE40-0C44839C2780}"/>
              </a:ext>
            </a:extLst>
          </p:cNvPr>
          <p:cNvSpPr txBox="1">
            <a:spLocks/>
          </p:cNvSpPr>
          <p:nvPr/>
        </p:nvSpPr>
        <p:spPr>
          <a:xfrm>
            <a:off x="468274" y="1041136"/>
            <a:ext cx="10112642" cy="1216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--epochs : </a:t>
            </a:r>
            <a:r>
              <a:rPr lang="ko-KR" altLang="en-US" sz="2000" dirty="0" err="1"/>
              <a:t>에포크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몇번</a:t>
            </a:r>
            <a:r>
              <a:rPr lang="ko-KR" altLang="en-US" sz="2000" dirty="0"/>
              <a:t> 돌릴지 적는 곳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sz="2000" dirty="0" err="1"/>
              <a:t>딥러닝에서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에포크는</a:t>
            </a:r>
            <a:r>
              <a:rPr lang="ko-KR" altLang="en-US" sz="2000" dirty="0"/>
              <a:t> 학습의 횟수</a:t>
            </a:r>
            <a:r>
              <a:rPr lang="en-US" altLang="ko-KR" sz="2000" dirty="0"/>
              <a:t>. </a:t>
            </a:r>
            <a:r>
              <a:rPr lang="ko-KR" altLang="en-US" sz="2000" dirty="0"/>
              <a:t>배치로 나뉜 데이터셋을 </a:t>
            </a:r>
            <a:r>
              <a:rPr lang="ko-KR" altLang="en-US" sz="2000" dirty="0" err="1"/>
              <a:t>몇번</a:t>
            </a:r>
            <a:r>
              <a:rPr lang="ko-KR" altLang="en-US" sz="2000" dirty="0"/>
              <a:t> 반복할지 정함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D3E6710-9794-C479-E6D6-A0CE10548864}"/>
              </a:ext>
            </a:extLst>
          </p:cNvPr>
          <p:cNvSpPr txBox="1">
            <a:spLocks/>
          </p:cNvSpPr>
          <p:nvPr/>
        </p:nvSpPr>
        <p:spPr>
          <a:xfrm>
            <a:off x="468274" y="2456527"/>
            <a:ext cx="10909262" cy="97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--</a:t>
            </a:r>
            <a:r>
              <a:rPr lang="en-US" altLang="ko-KR" sz="2000" dirty="0" err="1"/>
              <a:t>yaml</a:t>
            </a:r>
            <a:r>
              <a:rPr lang="ko-KR" altLang="en-US" sz="2000" dirty="0"/>
              <a:t>  파일 경로 지정</a:t>
            </a:r>
            <a:endParaRPr lang="en-US" altLang="ko-KR" sz="2000" dirty="0"/>
          </a:p>
          <a:p>
            <a:r>
              <a:rPr lang="ko-KR" altLang="en-US" sz="2000" dirty="0" err="1"/>
              <a:t>데잍셋</a:t>
            </a:r>
            <a:r>
              <a:rPr lang="ko-KR" altLang="en-US" sz="2000" dirty="0"/>
              <a:t> 정보를 작성한 </a:t>
            </a:r>
            <a:r>
              <a:rPr lang="en-US" altLang="ko-KR" sz="2000" dirty="0" err="1"/>
              <a:t>yaml</a:t>
            </a:r>
            <a:r>
              <a:rPr lang="ko-KR" altLang="en-US" sz="2000" dirty="0"/>
              <a:t>파일 경로를 적는데 </a:t>
            </a:r>
            <a:r>
              <a:rPr lang="en-US" altLang="ko-KR" sz="2000" dirty="0"/>
              <a:t>coco128</a:t>
            </a:r>
            <a:r>
              <a:rPr lang="ko-KR" altLang="en-US" sz="2000" dirty="0"/>
              <a:t>에서 바로 수정했으므로 저렇게 씀</a:t>
            </a:r>
          </a:p>
        </p:txBody>
      </p:sp>
    </p:spTree>
    <p:extLst>
      <p:ext uri="{BB962C8B-B14F-4D97-AF65-F5344CB8AC3E}">
        <p14:creationId xmlns:p14="http://schemas.microsoft.com/office/powerpoint/2010/main" val="90010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D5A61D-471F-2080-11E9-92F097E4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79700"/>
            <a:ext cx="7224064" cy="6031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436AE-6260-FA40-8AE4-BCE9743FE377}"/>
              </a:ext>
            </a:extLst>
          </p:cNvPr>
          <p:cNvSpPr txBox="1"/>
          <p:nvPr/>
        </p:nvSpPr>
        <p:spPr>
          <a:xfrm>
            <a:off x="7953375" y="1438275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</a:t>
            </a:r>
            <a:r>
              <a:rPr lang="en-US" altLang="ko-KR" dirty="0"/>
              <a:t>yolov5s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4305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457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--img : 이미지 크기 지정 이미지 크기가 클수록 정확도는 올라가지만 속도가 떨어짐. 사용모델에 따라 추천이 있음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한동근</dc:creator>
  <cp:lastModifiedBy>한동근</cp:lastModifiedBy>
  <cp:revision>2</cp:revision>
  <dcterms:created xsi:type="dcterms:W3CDTF">2023-08-04T07:57:39Z</dcterms:created>
  <dcterms:modified xsi:type="dcterms:W3CDTF">2023-08-04T08:03:51Z</dcterms:modified>
</cp:coreProperties>
</file>