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3" autoAdjust="0"/>
    <p:restoredTop sz="94660"/>
  </p:normalViewPr>
  <p:slideViewPr>
    <p:cSldViewPr snapToGrid="0">
      <p:cViewPr>
        <p:scale>
          <a:sx n="100" d="100"/>
          <a:sy n="100" d="100"/>
        </p:scale>
        <p:origin x="236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E55161-A88C-4609-A45D-7356B890DD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143731-C59C-4EB8-9F51-5CFB94D074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883D65-4262-437A-83F0-59BB008A5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2978A-A3D1-4A71-BC1F-E7A6E07B331A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6E1D77-8562-4C33-8CF1-3C8B72AF8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C55E3D-CC01-4CA2-A60D-2D31E888B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89222-CB49-417F-94BA-26829F099C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710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A474FB-0AA6-493C-9E6B-40C9FE6B8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9A3AD1-8FC7-40A1-88C5-20FDEC4CE5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CA0A24-92F4-4A89-8EEF-30209D9C2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2978A-A3D1-4A71-BC1F-E7A6E07B331A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E4BCE9-F83C-46A8-AB86-EE17EBF54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B3BED4-B545-4907-9053-F91AF5100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89222-CB49-417F-94BA-26829F099C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749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E953B09-E05F-4DAD-88B1-00E5D488A5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555B07-1874-424A-AFEA-BA6456D450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FD7197-6563-46E6-83B3-A385AAF8F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2978A-A3D1-4A71-BC1F-E7A6E07B331A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742662-8472-46E7-8924-F47213A01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B36DC1-1CF6-4737-AFC6-7577C3B99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89222-CB49-417F-94BA-26829F099C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459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1531A6-5C69-4EA6-A683-CEBD26A8A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741B1C-D6F6-490A-A4F9-A7CBCBAE7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077864-BB43-42CF-8041-59F65C5CF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2978A-A3D1-4A71-BC1F-E7A6E07B331A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C8C4BC-9D18-40AB-89AA-2A223D8C4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C6AA74-AAE8-47DC-8C5A-B1ED0B09B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89222-CB49-417F-94BA-26829F099C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763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C5005C-69FA-460F-B76C-B14B6CAFC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2D3C31-2A54-4F03-9EC5-7867A0EBE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9CE402-B051-45C2-87CE-577523D34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2978A-A3D1-4A71-BC1F-E7A6E07B331A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5D9861-B970-4A40-9F3D-E70D0EB10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6C5D6F-9DE8-4B6A-B4C7-A17CF5DF9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89222-CB49-417F-94BA-26829F099C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788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D296C-A4CF-402D-86A9-4564FEF74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D401A2-6AF2-4756-A1E9-969F58DF82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726616-33ED-449A-8D9C-03B2B6BF73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7A7400-9F04-4F74-84F7-B242B164B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2978A-A3D1-4A71-BC1F-E7A6E07B331A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6A8240-8D6E-4991-B659-E9439F194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38B713-9BDB-4A3F-8FF8-AE1B20472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89222-CB49-417F-94BA-26829F099C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003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E9185E-883F-406F-9331-81B8DCB76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D38350-2126-42C1-8ED1-081823B30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BF53B1-D9CC-4040-A196-1BEC2D1C0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43C3764-F427-4C9E-9A30-565A86BB47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A4FD128-0F74-4430-A9BD-C8D8FF1183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86CA31C-B598-474A-AC55-745BC0EE4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2978A-A3D1-4A71-BC1F-E7A6E07B331A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009904B-5B39-440D-A57D-30D2210AE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59A0B9E-B8D9-4176-98F3-7120555DE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89222-CB49-417F-94BA-26829F099C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304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4B1878-34CC-469D-AFC6-2584D8E42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4EC1B48-24DD-446C-A52A-DCD21B02B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2978A-A3D1-4A71-BC1F-E7A6E07B331A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AD8451-3160-4D34-8B59-5E41E7EE2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685AF6-4F43-4730-9E2F-F09837300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89222-CB49-417F-94BA-26829F099C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009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CE3CBFC-86AD-4B3F-8E93-7CBD6E376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2978A-A3D1-4A71-BC1F-E7A6E07B331A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4F06193-C298-45E6-B004-444B587BE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5F60A9-048A-4C71-88AC-706F5FC9B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89222-CB49-417F-94BA-26829F099C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265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842F6-F116-40D9-BA29-A0CA6274F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4C9B1-DA89-481F-8C04-DE3401908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0D37D3-2763-4E07-9380-53D314FA1D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07AE6A-6031-4F53-9E9E-8ABF7601A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2978A-A3D1-4A71-BC1F-E7A6E07B331A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F6BE6C-4F78-49B2-BAFF-9D009F875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0E3988-AC83-4936-B63A-C3E57044E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89222-CB49-417F-94BA-26829F099C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06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55EE9C-C166-4DFC-ADDF-9458818BE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CF2815E-4296-494E-812C-76B69E62C1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0ABD1C-3E9E-4CEA-9F8B-E83F23CF4C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C90317-D2A1-437D-80C9-824AC0584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2978A-A3D1-4A71-BC1F-E7A6E07B331A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A8E155-EDF9-4847-9AE0-D97044398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1BD738-8609-42E2-8DC6-B942603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89222-CB49-417F-94BA-26829F099C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203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49C83A8-2756-4157-9027-F99436B64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662EE0-FF87-42F9-A7C8-99D348551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FA9A13-4E92-4017-B50E-71303F054C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2978A-A3D1-4A71-BC1F-E7A6E07B331A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D653A8-4341-427E-B8A2-9A70308ED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51FD04-28AD-435A-9D9D-40C7A8E478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89222-CB49-417F-94BA-26829F099C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234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3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-DOF planar manipulator [14] | Download Scientific Diagram">
            <a:extLst>
              <a:ext uri="{FF2B5EF4-FFF2-40B4-BE49-F238E27FC236}">
                <a16:creationId xmlns:a16="http://schemas.microsoft.com/office/drawing/2014/main" id="{E8028101-69B0-40C5-B68C-5BFBCB6AC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818" y="747141"/>
            <a:ext cx="2981325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D2AA508-5A59-4485-898F-2483F00C4AA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555240"/>
            <a:ext cx="156448" cy="13968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C914A82-295B-4597-9209-2FF79ED2FAE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801" y="747141"/>
            <a:ext cx="119074" cy="16334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7E85A07-76D8-471E-9FC5-86CC9E68335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00" y="3538529"/>
            <a:ext cx="3335620" cy="64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179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usepackage{amssymb}&#10;\newcommand{\Ad}{\text{Ad}}&#10;\newcommand{\ad}{\text{ad}}&#10;\newcommand{\dexp}{\text{dexp}}&#10;\usepackage[dvipsnames,usenames]{color}&#10;\pagestyle{empty}&#10;\begin{document}&#10;&#10;\begin{align*}&#10;x&#10;\end{align*}&#10;&#10;&#10;\end{document}"/>
  <p:tag name="IGUANATEXSIZE" val="20"/>
  <p:tag name="IGUANATEXCURSOR" val="246"/>
  <p:tag name="TRANSPARENCY" val="False"/>
  <p:tag name="FILENAME" val=""/>
  <p:tag name="LATEXENGINEID" val="0"/>
  <p:tag name="TEMPFOLDER" val="c:\temp\"/>
  <p:tag name="LATEXFORMHEIGHT" val="428"/>
  <p:tag name="LATEXFORMWIDTH" val="731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58.49268"/>
  <p:tag name="LATEXADDIN" val="\documentclass{article}&#10;\usepackage{amsmath}&#10;\usepackage{amssymb}&#10;\newcommand{\Ad}{\text{Ad}}&#10;\newcommand{\ad}{\text{ad}}&#10;\newcommand{\dexp}{\text{dexp}}&#10;\usepackage[dvipsnames,usenames]{color}&#10;\pagestyle{empty}&#10;\begin{document}&#10;&#10;\begin{align*}&#10;y&#10;\end{align*}&#10;&#10;&#10;\end{document}"/>
  <p:tag name="IGUANATEXSIZE" val="20"/>
  <p:tag name="IGUANATEXCURSOR" val="246"/>
  <p:tag name="TRANSPARENCY" val="False"/>
  <p:tag name="FILENAME" val=""/>
  <p:tag name="LATEXENGINEID" val="0"/>
  <p:tag name="TEMPFOLDER" val="c:\temp\"/>
  <p:tag name="LATEXFORMHEIGHT" val="428"/>
  <p:tag name="LATEXFORMWIDTH" val="731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7.2103"/>
  <p:tag name="ORIGINALWIDTH" val="1641.545"/>
  <p:tag name="LATEXADDIN" val="\documentclass{article}&#10;\usepackage{amsmath}&#10;\usepackage{amssymb}&#10;\newcommand{\Ad}{\text{Ad}}&#10;\newcommand{\ad}{\text{ad}}&#10;\newcommand{\dexp}{\text{dexp}}&#10;\usepackage[dvipsnames,usenames]{color}&#10;\pagestyle{empty}&#10;\begin{document}&#10;&#10;\begin{align*}&#10;p_x =&amp; l_1 \cos(q_1) + l_2 \cos(q_1 + q_2) \\&#10;p_y =&amp; l_1 \sin(q_1) + l_2 \sin(q_1 + q_2)&#10;\end{align*}&#10;&#10;&#10;\end{document}"/>
  <p:tag name="IGUANATEXSIZE" val="20"/>
  <p:tag name="IGUANATEXCURSOR" val="309"/>
  <p:tag name="TRANSPARENCY" val="True"/>
  <p:tag name="FILENAME" val=""/>
  <p:tag name="LATEXENGINEID" val="0"/>
  <p:tag name="TEMPFOLDER" val="c:\temp\"/>
  <p:tag name="LATEXFORMHEIGHT" val="428"/>
  <p:tag name="LATEXFORMWIDTH" val="731"/>
  <p:tag name="LATEXFORMWRAP" val="True"/>
  <p:tag name="BITMAPVECTOR" val="0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Min Jun Kim</dc:creator>
  <cp:lastModifiedBy>Min Jun Kim</cp:lastModifiedBy>
  <cp:revision>3</cp:revision>
  <dcterms:created xsi:type="dcterms:W3CDTF">2020-11-01T15:20:36Z</dcterms:created>
  <dcterms:modified xsi:type="dcterms:W3CDTF">2020-11-01T15:25:00Z</dcterms:modified>
</cp:coreProperties>
</file>