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186" y="-7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CEF350-88AD-4490-BEE0-35531188B425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35BD107-9206-4ECE-93D3-70CE3E82EF1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_1\IdeaProjects\DoodleJump\src\resources\background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658669"/>
            <a:ext cx="3810000" cy="619125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576732"/>
            <a:ext cx="5637010" cy="66158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авторы: Костин А.С., Уфимский Д.Е.</a:t>
            </a:r>
          </a:p>
          <a:p>
            <a:r>
              <a:rPr lang="ru-RU" dirty="0" smtClean="0"/>
              <a:t>научный руководитель: Афанасьев А.В.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и</a:t>
            </a:r>
            <a:r>
              <a:rPr lang="ru-RU" sz="4800" dirty="0" smtClean="0"/>
              <a:t>гра «</a:t>
            </a:r>
            <a:r>
              <a:rPr lang="en-US" sz="4800" dirty="0" smtClean="0"/>
              <a:t>Hedge Jump</a:t>
            </a:r>
            <a:r>
              <a:rPr lang="ru-RU" sz="4800" dirty="0" smtClean="0"/>
              <a:t>»</a:t>
            </a: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75656" y="2147710"/>
            <a:ext cx="5637010" cy="66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pic>
        <p:nvPicPr>
          <p:cNvPr id="3074" name="Picture 2" descr="C:\Users\User_1\IdeaProjects\DoodleJump\src\resources\shadowju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04" y="3435846"/>
            <a:ext cx="943362" cy="9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83518"/>
            <a:ext cx="6512511" cy="857250"/>
          </a:xfrm>
        </p:spPr>
        <p:txBody>
          <a:bodyPr/>
          <a:lstStyle/>
          <a:p>
            <a:r>
              <a:rPr lang="ru-RU" sz="3600" dirty="0" smtClean="0">
                <a:effectLst/>
              </a:rPr>
              <a:t>главный </a:t>
            </a:r>
            <a:r>
              <a:rPr lang="ru-RU" sz="3600" dirty="0">
                <a:effectLst/>
              </a:rPr>
              <a:t>класс </a:t>
            </a:r>
            <a:r>
              <a:rPr lang="ru-RU" sz="3600" dirty="0" smtClean="0">
                <a:effectLst/>
              </a:rPr>
              <a:t>игры – </a:t>
            </a:r>
            <a:r>
              <a:rPr lang="en-US" sz="3600" dirty="0" smtClean="0">
                <a:effectLst/>
              </a:rPr>
              <a:t>Main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1707654"/>
            <a:ext cx="6400800" cy="2606040"/>
          </a:xfrm>
        </p:spPr>
        <p:txBody>
          <a:bodyPr>
            <a:normAutofit fontScale="85000" lnSpcReduction="10000"/>
          </a:bodyPr>
          <a:lstStyle/>
          <a:p>
            <a:r>
              <a:rPr lang="ru-RU" sz="2400" b="1" dirty="0" smtClean="0"/>
              <a:t>п</a:t>
            </a:r>
            <a:r>
              <a:rPr lang="en-US" sz="2400" b="1" dirty="0" err="1" smtClean="0"/>
              <a:t>оля</a:t>
            </a:r>
            <a:r>
              <a:rPr lang="en-US" sz="2400" b="1" dirty="0"/>
              <a:t>:</a:t>
            </a:r>
            <a:endParaRPr lang="ru-RU" sz="2000" b="1" dirty="0"/>
          </a:p>
          <a:p>
            <a:pPr lvl="1"/>
            <a:r>
              <a:rPr lang="x-none" smtClean="0"/>
              <a:t>Константы</a:t>
            </a:r>
            <a:r>
              <a:rPr lang="x-none"/>
              <a:t>, определяющие размеры окна игры, состояние игры, параметры игрового процесса и т.д.</a:t>
            </a:r>
            <a:endParaRPr lang="ru-RU" b="1" i="1" dirty="0"/>
          </a:p>
          <a:p>
            <a:pPr lvl="1"/>
            <a:r>
              <a:rPr lang="x-none" smtClean="0"/>
              <a:t>Объекты </a:t>
            </a:r>
            <a:r>
              <a:rPr lang="x-none"/>
              <a:t>различных внутренних классов, таких как Doodler, Button, Slider и т.д.</a:t>
            </a:r>
            <a:endParaRPr lang="ru-RU" b="1" i="1" dirty="0"/>
          </a:p>
          <a:p>
            <a:pPr lvl="1"/>
            <a:r>
              <a:rPr lang="x-none" smtClean="0"/>
              <a:t>Изображения </a:t>
            </a:r>
            <a:r>
              <a:rPr lang="x-none"/>
              <a:t>и звуки, используемые в игре.</a:t>
            </a:r>
            <a:endParaRPr lang="ru-RU" b="1" i="1" dirty="0"/>
          </a:p>
          <a:p>
            <a:pPr lvl="1"/>
            <a:r>
              <a:rPr lang="x-none" smtClean="0"/>
              <a:t>Объекты </a:t>
            </a:r>
            <a:r>
              <a:rPr lang="x-none"/>
              <a:t>для управления звуком (Minim, AudioPlayer).</a:t>
            </a:r>
            <a:endParaRPr lang="ru-RU" b="1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2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87624" y="483518"/>
            <a:ext cx="6512511" cy="857250"/>
          </a:xfrm>
        </p:spPr>
        <p:txBody>
          <a:bodyPr/>
          <a:lstStyle/>
          <a:p>
            <a:r>
              <a:rPr lang="ru-RU" sz="3600" dirty="0">
                <a:effectLst/>
              </a:rPr>
              <a:t>г</a:t>
            </a:r>
            <a:r>
              <a:rPr lang="ru-RU" sz="3600" dirty="0" smtClean="0">
                <a:effectLst/>
              </a:rPr>
              <a:t>лавный </a:t>
            </a:r>
            <a:r>
              <a:rPr lang="ru-RU" sz="3600" dirty="0">
                <a:effectLst/>
              </a:rPr>
              <a:t>класс </a:t>
            </a:r>
            <a:r>
              <a:rPr lang="ru-RU" sz="3600" dirty="0" smtClean="0">
                <a:effectLst/>
              </a:rPr>
              <a:t>игры – </a:t>
            </a:r>
            <a:r>
              <a:rPr lang="en-US" sz="3600" dirty="0" smtClean="0">
                <a:effectLst/>
              </a:rPr>
              <a:t>Main</a:t>
            </a:r>
            <a:endParaRPr lang="ru-RU" sz="3600" dirty="0"/>
          </a:p>
        </p:txBody>
      </p:sp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1707654"/>
            <a:ext cx="6400800" cy="2606040"/>
          </a:xfrm>
        </p:spPr>
        <p:txBody>
          <a:bodyPr>
            <a:normAutofit fontScale="70000" lnSpcReduction="20000"/>
          </a:bodyPr>
          <a:lstStyle/>
          <a:p>
            <a:r>
              <a:rPr lang="ru-RU" sz="2400" b="1" dirty="0" smtClean="0"/>
              <a:t>м</a:t>
            </a:r>
            <a:r>
              <a:rPr lang="en-US" sz="2400" b="1" dirty="0" err="1" smtClean="0"/>
              <a:t>етоды</a:t>
            </a:r>
            <a:r>
              <a:rPr lang="en-US" sz="2400" b="1" dirty="0"/>
              <a:t>:</a:t>
            </a:r>
            <a:endParaRPr lang="ru-RU" sz="2000" b="1" dirty="0"/>
          </a:p>
          <a:p>
            <a:pPr lvl="1"/>
            <a:r>
              <a:rPr lang="x-none" b="1" smtClean="0"/>
              <a:t>settings</a:t>
            </a:r>
            <a:r>
              <a:rPr lang="x-none" b="1"/>
              <a:t>(), setup()</a:t>
            </a:r>
            <a:r>
              <a:rPr lang="x-none"/>
              <a:t>: Инициализируют начальные параметры игры.</a:t>
            </a:r>
            <a:endParaRPr lang="ru-RU" b="1" i="1" dirty="0"/>
          </a:p>
          <a:p>
            <a:pPr lvl="1"/>
            <a:r>
              <a:rPr lang="x-none" b="1" smtClean="0"/>
              <a:t>mouseMoved</a:t>
            </a:r>
            <a:r>
              <a:rPr lang="x-none" b="1"/>
              <a:t>(), mousePressed(), mouseDragged()</a:t>
            </a:r>
            <a:r>
              <a:rPr lang="x-none"/>
              <a:t>: Обработчики событий мыши.</a:t>
            </a:r>
            <a:endParaRPr lang="ru-RU" b="1" i="1" dirty="0"/>
          </a:p>
          <a:p>
            <a:pPr lvl="1"/>
            <a:r>
              <a:rPr lang="x-none" b="1" smtClean="0"/>
              <a:t>resetGame</a:t>
            </a:r>
            <a:r>
              <a:rPr lang="x-none" b="1"/>
              <a:t>()</a:t>
            </a:r>
            <a:r>
              <a:rPr lang="x-none"/>
              <a:t>: Сбрасывает игру в начальное состояние.</a:t>
            </a:r>
            <a:endParaRPr lang="ru-RU" b="1" i="1" dirty="0"/>
          </a:p>
          <a:p>
            <a:pPr lvl="1"/>
            <a:r>
              <a:rPr lang="x-none" b="1" smtClean="0"/>
              <a:t>regeneratePlatforms</a:t>
            </a:r>
            <a:r>
              <a:rPr lang="x-none" b="1"/>
              <a:t>()</a:t>
            </a:r>
            <a:r>
              <a:rPr lang="x-none"/>
              <a:t>: Создает новые платформы.</a:t>
            </a:r>
            <a:endParaRPr lang="ru-RU" b="1" i="1" dirty="0"/>
          </a:p>
          <a:p>
            <a:pPr lvl="1"/>
            <a:r>
              <a:rPr lang="x-none" b="1" smtClean="0"/>
              <a:t>draw</a:t>
            </a:r>
            <a:r>
              <a:rPr lang="x-none" b="1"/>
              <a:t>()</a:t>
            </a:r>
            <a:r>
              <a:rPr lang="x-none"/>
              <a:t>: Основной цикл игры, отрисовывает все объекты и обновляет их состояние.</a:t>
            </a:r>
            <a:endParaRPr lang="ru-RU" b="1" i="1" dirty="0"/>
          </a:p>
          <a:p>
            <a:pPr lvl="1"/>
            <a:r>
              <a:rPr lang="x-none" b="1" smtClean="0"/>
              <a:t>stop</a:t>
            </a:r>
            <a:r>
              <a:rPr lang="x-none" b="1"/>
              <a:t>()</a:t>
            </a:r>
            <a:r>
              <a:rPr lang="x-none"/>
              <a:t>: Освобождает ресурсы игры.</a:t>
            </a:r>
            <a:endParaRPr lang="ru-RU" b="1" i="1" dirty="0"/>
          </a:p>
          <a:p>
            <a:pPr lvl="1"/>
            <a:r>
              <a:rPr lang="x-none" b="1" smtClean="0"/>
              <a:t>keyPressed</a:t>
            </a:r>
            <a:r>
              <a:rPr lang="x-none" b="1"/>
              <a:t>(), keyReleased()</a:t>
            </a:r>
            <a:r>
              <a:rPr lang="x-none"/>
              <a:t>: Обработчики событий клавиатуры.</a:t>
            </a:r>
            <a:endParaRPr lang="ru-RU" b="1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1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203598"/>
            <a:ext cx="3836245" cy="377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>
            <a:spLocks noGrp="1"/>
          </p:cNvSpPr>
          <p:nvPr>
            <p:ph sz="quarter" idx="13"/>
          </p:nvPr>
        </p:nvSpPr>
        <p:spPr>
          <a:xfrm>
            <a:off x="0" y="232086"/>
            <a:ext cx="4067944" cy="194302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метод </a:t>
            </a:r>
            <a:r>
              <a:rPr lang="en-US" dirty="0" err="1" smtClean="0"/>
              <a:t>regeneratePlatforms</a:t>
            </a:r>
            <a:r>
              <a:rPr lang="en-US" dirty="0" smtClean="0"/>
              <a:t>()</a:t>
            </a:r>
            <a:endParaRPr lang="ru-RU" dirty="0" smtClean="0"/>
          </a:p>
          <a:p>
            <a:pPr marL="45720" indent="0" algn="ctr">
              <a:buNone/>
            </a:pPr>
            <a:r>
              <a:rPr lang="ru-RU" dirty="0" err="1" smtClean="0"/>
              <a:t>регенерирование</a:t>
            </a:r>
            <a:r>
              <a:rPr lang="ru-RU" dirty="0" smtClean="0"/>
              <a:t> платформ</a:t>
            </a:r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5" y="1563638"/>
            <a:ext cx="4320480" cy="261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474305" y="483518"/>
            <a:ext cx="4067944" cy="864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алгоритм обработки столкновений</a:t>
            </a:r>
            <a:endParaRPr lang="ru-RU" dirty="0"/>
          </a:p>
          <a:p>
            <a:pPr marL="45720" indent="0" algn="ctr">
              <a:buNone/>
            </a:pPr>
            <a:r>
              <a:rPr lang="ru-RU" dirty="0" smtClean="0"/>
              <a:t>(игрок столкнулся с платформой или монстром)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0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2" y="1212890"/>
            <a:ext cx="4680520" cy="253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2742268" y="0"/>
            <a:ext cx="4067944" cy="194302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обработки ввода</a:t>
            </a:r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5005" y="843558"/>
            <a:ext cx="3209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void </a:t>
            </a:r>
            <a:r>
              <a:rPr lang="en-US" b="1" dirty="0" err="1"/>
              <a:t>mousePressed</a:t>
            </a:r>
            <a:r>
              <a:rPr lang="en-US" b="1" dirty="0"/>
              <a:t>() 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212890"/>
            <a:ext cx="4104456" cy="124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508104" y="821598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void </a:t>
            </a:r>
            <a:r>
              <a:rPr lang="en-US" b="1" dirty="0" err="1" smtClean="0"/>
              <a:t>mouseMoved</a:t>
            </a:r>
            <a:r>
              <a:rPr lang="en-US" b="1" dirty="0" smtClean="0"/>
              <a:t>() </a:t>
            </a:r>
            <a:endParaRPr lang="ru-RU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50" y="3147814"/>
            <a:ext cx="4104012" cy="113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660504" y="2643758"/>
            <a:ext cx="3237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void </a:t>
            </a:r>
            <a:r>
              <a:rPr lang="en-US" b="1" dirty="0" err="1" smtClean="0"/>
              <a:t>mouseDragged</a:t>
            </a:r>
            <a:r>
              <a:rPr lang="en-US" b="1" dirty="0" smtClean="0"/>
              <a:t>()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7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2742268" y="0"/>
            <a:ext cx="4067944" cy="194302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обработки ввода</a:t>
            </a:r>
          </a:p>
          <a:p>
            <a:pPr algn="ctr"/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7574"/>
            <a:ext cx="4680520" cy="408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915004" y="555526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void </a:t>
            </a:r>
            <a:r>
              <a:rPr lang="en-US" b="1" dirty="0" err="1" smtClean="0"/>
              <a:t>keyPressed</a:t>
            </a:r>
            <a:r>
              <a:rPr lang="en-US" b="1" dirty="0"/>
              <a:t>() </a:t>
            </a:r>
            <a:endParaRPr lang="ru-RU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39702"/>
            <a:ext cx="410324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471070" y="1635646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void </a:t>
            </a:r>
            <a:r>
              <a:rPr lang="en-US" b="1" dirty="0" err="1" smtClean="0"/>
              <a:t>keyReleased</a:t>
            </a:r>
            <a:r>
              <a:rPr lang="en-US" b="1" dirty="0"/>
              <a:t>()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7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_1\IdeaProjects\DoodleJump\src\resources\background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658669"/>
            <a:ext cx="3810000" cy="619125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512511" cy="857250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 smtClean="0"/>
              <a:t>меню игры</a:t>
            </a:r>
            <a:endParaRPr lang="ru-RU" dirty="0"/>
          </a:p>
        </p:txBody>
      </p:sp>
      <p:pic>
        <p:nvPicPr>
          <p:cNvPr id="13314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9582"/>
            <a:ext cx="2304256" cy="390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59582"/>
            <a:ext cx="2303229" cy="390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3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_1\IdeaProjects\DoodleJump\src\resources\background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658669"/>
            <a:ext cx="3810000" cy="619125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512511" cy="857250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 smtClean="0"/>
              <a:t>процесс игры</a:t>
            </a:r>
            <a:endParaRPr lang="ru-RU" dirty="0"/>
          </a:p>
        </p:txBody>
      </p:sp>
      <p:pic>
        <p:nvPicPr>
          <p:cNvPr id="14338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9582"/>
            <a:ext cx="225078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059582"/>
            <a:ext cx="224819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059582"/>
            <a:ext cx="224998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_1\IdeaProjects\DoodleJump\src\resources\background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658669"/>
            <a:ext cx="3810000" cy="619125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9512" y="195486"/>
            <a:ext cx="6512511" cy="857250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 smtClean="0"/>
              <a:t>процесс игры</a:t>
            </a:r>
            <a:endParaRPr lang="ru-RU" dirty="0"/>
          </a:p>
        </p:txBody>
      </p:sp>
      <p:pic>
        <p:nvPicPr>
          <p:cNvPr id="15362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9582"/>
            <a:ext cx="2259498" cy="38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1059582"/>
            <a:ext cx="2260991" cy="38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4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_1\IdeaProjects\DoodleJump\src\resources\background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658669"/>
            <a:ext cx="3810000" cy="619125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79512" y="19548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71600" y="1635646"/>
            <a:ext cx="6400800" cy="26060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ходе разработки </a:t>
            </a:r>
            <a:r>
              <a:rPr lang="ru-RU" dirty="0" smtClean="0"/>
              <a:t>мы изучили </a:t>
            </a:r>
            <a:r>
              <a:rPr lang="ru-RU" dirty="0"/>
              <a:t>работу с библиотеками </a:t>
            </a:r>
            <a:r>
              <a:rPr lang="ru-RU" dirty="0" err="1"/>
              <a:t>Minim</a:t>
            </a:r>
            <a:r>
              <a:rPr lang="ru-RU" dirty="0"/>
              <a:t>, </a:t>
            </a:r>
            <a:r>
              <a:rPr lang="ru-RU" dirty="0" err="1"/>
              <a:t>Processing</a:t>
            </a:r>
            <a:r>
              <a:rPr lang="ru-RU" dirty="0"/>
              <a:t> IDE. Также </a:t>
            </a:r>
            <a:r>
              <a:rPr lang="ru-RU" dirty="0" smtClean="0"/>
              <a:t>нами </a:t>
            </a:r>
            <a:r>
              <a:rPr lang="ru-RU" dirty="0"/>
              <a:t>были затронуты популярные игровые алгоритмы и принципы разработки приложений с графическим интерфейсом. Поставленные задачи были выполнены в этой курсовой работе, работу над проектом </a:t>
            </a:r>
            <a:r>
              <a:rPr lang="ru-RU" dirty="0" smtClean="0"/>
              <a:t>мы планируем </a:t>
            </a:r>
            <a:r>
              <a:rPr lang="ru-RU" dirty="0"/>
              <a:t>продолжить.</a:t>
            </a:r>
          </a:p>
        </p:txBody>
      </p:sp>
    </p:spTree>
    <p:extLst>
      <p:ext uri="{BB962C8B-B14F-4D97-AF65-F5344CB8AC3E}">
        <p14:creationId xmlns:p14="http://schemas.microsoft.com/office/powerpoint/2010/main" val="22397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_1\IdeaProjects\DoodleJump\src\resources\background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658669"/>
            <a:ext cx="3810000" cy="619125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51225" y="23557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6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411510"/>
            <a:ext cx="6512511" cy="857250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1563638"/>
            <a:ext cx="6984776" cy="3024336"/>
          </a:xfrm>
        </p:spPr>
        <p:txBody>
          <a:bodyPr>
            <a:normAutofit fontScale="55000" lnSpcReduction="20000"/>
          </a:bodyPr>
          <a:lstStyle/>
          <a:p>
            <a:r>
              <a:rPr lang="ru-RU" sz="2500" dirty="0"/>
              <a:t>В данной курсовой работе был реализован проект под названием «</a:t>
            </a:r>
            <a:r>
              <a:rPr lang="en-US" sz="2500" dirty="0"/>
              <a:t>Hedge Jump</a:t>
            </a:r>
            <a:r>
              <a:rPr lang="ru-RU" sz="2500" dirty="0"/>
              <a:t>», основанный на языке программирования </a:t>
            </a:r>
            <a:r>
              <a:rPr lang="en-US" sz="2500" dirty="0"/>
              <a:t>Java</a:t>
            </a:r>
            <a:r>
              <a:rPr lang="ru-RU" sz="2500" dirty="0"/>
              <a:t> и представляющий собой аркадную ретро игру, и цель которой – набрать наибольшее количество очков. В процессе разработки была использована игра по типу «</a:t>
            </a:r>
            <a:r>
              <a:rPr lang="en-US" sz="2500" dirty="0"/>
              <a:t>Doodle Jump</a:t>
            </a:r>
            <a:r>
              <a:rPr lang="ru-RU" sz="2500" dirty="0"/>
              <a:t>» в качестве основы. Реализованный вариант игры включает в себя следующие особенности</a:t>
            </a:r>
            <a:r>
              <a:rPr lang="ru-RU" sz="2500" dirty="0" smtClean="0"/>
              <a:t>:</a:t>
            </a:r>
          </a:p>
          <a:p>
            <a:r>
              <a:rPr lang="ru-RU" sz="2500" dirty="0" smtClean="0"/>
              <a:t>В </a:t>
            </a:r>
            <a:r>
              <a:rPr lang="ru-RU" sz="2500" dirty="0"/>
              <a:t>игре присутствует 1 вид врагов. Они появляются на платформе с 5% шансом. Платформы, которые передвигаются справа-налево, генерируются в каждом уровне с вероятностью 7%. За убийство врага вам даётся 50 очков, а за перепрыгивание 1 платформы – 10 очков</a:t>
            </a:r>
            <a:r>
              <a:rPr lang="ru-RU" sz="2500" dirty="0" smtClean="0"/>
              <a:t>.</a:t>
            </a:r>
            <a:endParaRPr lang="ru-RU" sz="2500" dirty="0"/>
          </a:p>
          <a:p>
            <a:r>
              <a:rPr lang="ru-RU" sz="2500" dirty="0" smtClean="0"/>
              <a:t>Врага </a:t>
            </a:r>
            <a:r>
              <a:rPr lang="ru-RU" sz="2500" dirty="0"/>
              <a:t>вы можете застрелить, тем самым получить 50 очков или вы можете его обойти, что сделать труднее, но некоторые ситуации в игре заставляют вас идти на риск</a:t>
            </a:r>
            <a:r>
              <a:rPr lang="ru-RU" sz="2500" dirty="0" smtClean="0"/>
              <a:t>.</a:t>
            </a:r>
            <a:endParaRPr lang="ru-RU" sz="2500" dirty="0"/>
          </a:p>
          <a:p>
            <a:r>
              <a:rPr lang="ru-RU" sz="2500" dirty="0" smtClean="0"/>
              <a:t>В </a:t>
            </a:r>
            <a:r>
              <a:rPr lang="ru-RU" sz="2500" dirty="0"/>
              <a:t>игре присутствует полноценное меню с 3 действующими кнопками: “Начать”, ”Настройки”, ”Выйти”. </a:t>
            </a:r>
          </a:p>
          <a:p>
            <a:endParaRPr lang="ru-RU" dirty="0"/>
          </a:p>
        </p:txBody>
      </p:sp>
      <p:pic>
        <p:nvPicPr>
          <p:cNvPr id="2051" name="Picture 3" descr="C:\Users\User_1\Downloads\doodle-jump-animated-custom-cursor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7494"/>
            <a:ext cx="2595881" cy="12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5616" y="843558"/>
            <a:ext cx="6400800" cy="260604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Игра </a:t>
            </a:r>
            <a:r>
              <a:rPr lang="ru-RU" dirty="0"/>
              <a:t>имеет музыкальное сопровождение, которое можно сделать тише или громче в настройках.</a:t>
            </a:r>
          </a:p>
          <a:p>
            <a:r>
              <a:rPr lang="ru-RU" dirty="0" smtClean="0"/>
              <a:t>Для </a:t>
            </a:r>
            <a:r>
              <a:rPr lang="ru-RU" dirty="0"/>
              <a:t>анимации персонажа использовалось сразу несколько картинок, что позволило сделать иллюзию скручивания в шар во время прыжка.</a:t>
            </a:r>
          </a:p>
          <a:p>
            <a:r>
              <a:rPr lang="ru-RU" dirty="0" smtClean="0"/>
              <a:t>Патроны </a:t>
            </a:r>
            <a:r>
              <a:rPr lang="ru-RU" dirty="0"/>
              <a:t>у персонажа не ограничены, но это не делает игру легче.  </a:t>
            </a:r>
          </a:p>
          <a:p>
            <a:r>
              <a:rPr lang="ru-RU" dirty="0" smtClean="0"/>
              <a:t>Каждое </a:t>
            </a:r>
            <a:r>
              <a:rPr lang="ru-RU" dirty="0"/>
              <a:t>действие имеет свой звуковой эффект, даже нажатие на кнопки в главном меню. </a:t>
            </a:r>
          </a:p>
          <a:p>
            <a:endParaRPr lang="ru-RU" dirty="0"/>
          </a:p>
        </p:txBody>
      </p:sp>
      <p:pic>
        <p:nvPicPr>
          <p:cNvPr id="1027" name="Picture 3" descr="C:\Users\User_1\Downloads\9d0f84336451fc41e6dbc927f9bdf61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23678"/>
            <a:ext cx="2914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5616" y="843558"/>
            <a:ext cx="6400800" cy="2606040"/>
          </a:xfrm>
        </p:spPr>
        <p:txBody>
          <a:bodyPr>
            <a:normAutofit/>
          </a:bodyPr>
          <a:lstStyle/>
          <a:p>
            <a:r>
              <a:rPr lang="en-US" dirty="0"/>
              <a:t>Hedge Jump </a:t>
            </a:r>
            <a:r>
              <a:rPr lang="ru-RU" dirty="0"/>
              <a:t>развивает у игрока скорость реакции, меткость и расчётливость, которая потребует настойчивости, усидчивости и терпения. Проект выполнен на языке </a:t>
            </a:r>
            <a:r>
              <a:rPr lang="en-US" dirty="0"/>
              <a:t>Java </a:t>
            </a:r>
            <a:r>
              <a:rPr lang="ru-RU" dirty="0"/>
              <a:t>с использованием специальных библиотек, что позволило получить ценный опыт в разработке игр.</a:t>
            </a:r>
          </a:p>
          <a:p>
            <a:endParaRPr lang="ru-RU" dirty="0"/>
          </a:p>
        </p:txBody>
      </p:sp>
      <p:pic>
        <p:nvPicPr>
          <p:cNvPr id="4098" name="Picture 2" descr="C:\Users\User_1\Downloads\bb0a54f9618851df25e22ede8f4179d5_w2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07580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28592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effectLst/>
              </a:rPr>
              <a:t/>
            </a:r>
            <a:br>
              <a:rPr lang="ru-RU" sz="3200" dirty="0" smtClean="0">
                <a:effectLst/>
              </a:rPr>
            </a:b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r>
              <a:rPr lang="ru-RU" sz="3200" dirty="0" smtClean="0">
                <a:effectLst/>
              </a:rPr>
              <a:t/>
            </a:r>
            <a:br>
              <a:rPr lang="ru-RU" sz="3200" dirty="0" smtClean="0">
                <a:effectLst/>
              </a:rPr>
            </a:b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r>
              <a:rPr lang="ru-RU" sz="2800" dirty="0" smtClean="0">
                <a:effectLst/>
              </a:rPr>
              <a:t>используемый язык: </a:t>
            </a:r>
            <a:r>
              <a:rPr lang="en-US" sz="2800" dirty="0" smtClean="0">
                <a:effectLst/>
              </a:rPr>
              <a:t>Java </a:t>
            </a:r>
            <a:r>
              <a:rPr lang="ru-RU" sz="2800" dirty="0" smtClean="0">
                <a:effectLst/>
              </a:rPr>
              <a:t/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используемые библиотеки: </a:t>
            </a:r>
            <a:r>
              <a:rPr lang="en-US" sz="2800" dirty="0" smtClean="0">
                <a:effectLst/>
              </a:rPr>
              <a:t>Minim</a:t>
            </a:r>
            <a:r>
              <a:rPr lang="ru-RU" sz="2800" dirty="0" smtClean="0">
                <a:effectLst/>
              </a:rPr>
              <a:t> </a:t>
            </a:r>
            <a:r>
              <a:rPr lang="ru-RU" sz="2800" dirty="0">
                <a:effectLst/>
              </a:rPr>
              <a:t>и </a:t>
            </a:r>
            <a:r>
              <a:rPr lang="ru-RU" sz="2800" dirty="0" err="1">
                <a:effectLst/>
              </a:rPr>
              <a:t>Processing</a:t>
            </a:r>
            <a:r>
              <a:rPr lang="ru-RU" sz="2800" dirty="0">
                <a:effectLst/>
              </a:rPr>
              <a:t> </a:t>
            </a:r>
            <a:r>
              <a:rPr lang="ru-RU" sz="2800" dirty="0" smtClean="0">
                <a:effectLst/>
              </a:rPr>
              <a:t>IDE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4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5652120" y="699542"/>
            <a:ext cx="3312368" cy="3939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b="1" dirty="0" smtClean="0"/>
              <a:t>стрелки </a:t>
            </a:r>
            <a:r>
              <a:rPr lang="ru-RU" sz="1200" b="1" dirty="0"/>
              <a:t>показывают, откуда какой класс (или функция) вызывается</a:t>
            </a:r>
            <a:r>
              <a:rPr lang="ru-RU" sz="1200" b="1" dirty="0" smtClean="0"/>
              <a:t>.</a:t>
            </a:r>
          </a:p>
          <a:p>
            <a:r>
              <a:rPr lang="ru-RU" sz="1200" b="1" dirty="0" smtClean="0"/>
              <a:t>в данном проекте присутствует наследование.</a:t>
            </a:r>
            <a:endParaRPr lang="ru-RU" sz="1200" b="1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8866" y="26506"/>
            <a:ext cx="4536504" cy="648072"/>
          </a:xfrm>
        </p:spPr>
        <p:txBody>
          <a:bodyPr/>
          <a:lstStyle/>
          <a:p>
            <a:r>
              <a:rPr lang="en-US" sz="3600" dirty="0" smtClean="0"/>
              <a:t>UML-</a:t>
            </a:r>
            <a:r>
              <a:rPr lang="ru-RU" sz="3600" dirty="0" smtClean="0"/>
              <a:t>диаграмма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652120" y="1707654"/>
            <a:ext cx="3312368" cy="3939902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 err="1"/>
              <a:t>Main</a:t>
            </a:r>
            <a:r>
              <a:rPr lang="ru-RU" b="1" dirty="0"/>
              <a:t> </a:t>
            </a:r>
            <a:r>
              <a:rPr lang="ru-RU" b="1" dirty="0" err="1"/>
              <a:t>extends</a:t>
            </a:r>
            <a:r>
              <a:rPr lang="ru-RU" b="1" dirty="0"/>
              <a:t> </a:t>
            </a:r>
            <a:r>
              <a:rPr lang="ru-RU" b="1" dirty="0" err="1"/>
              <a:t>PApplet</a:t>
            </a:r>
            <a:r>
              <a:rPr lang="ru-RU" dirty="0"/>
              <a:t>: Класс </a:t>
            </a:r>
            <a:r>
              <a:rPr lang="ru-RU" dirty="0" err="1"/>
              <a:t>Main</a:t>
            </a:r>
            <a:r>
              <a:rPr lang="ru-RU" dirty="0"/>
              <a:t> наследует класс </a:t>
            </a:r>
            <a:r>
              <a:rPr lang="ru-RU" dirty="0" err="1"/>
              <a:t>PApplet</a:t>
            </a:r>
            <a:r>
              <a:rPr lang="ru-RU" dirty="0"/>
              <a:t> из библиотеки </a:t>
            </a:r>
            <a:r>
              <a:rPr lang="ru-RU" dirty="0" err="1"/>
              <a:t>Processing</a:t>
            </a:r>
            <a:r>
              <a:rPr lang="ru-RU" dirty="0"/>
              <a:t>. Это означает, что </a:t>
            </a:r>
            <a:r>
              <a:rPr lang="ru-RU" dirty="0" err="1"/>
              <a:t>Main</a:t>
            </a:r>
            <a:r>
              <a:rPr lang="ru-RU" dirty="0"/>
              <a:t> наследует все публичные и защищенные методы и поля класса </a:t>
            </a:r>
            <a:r>
              <a:rPr lang="ru-RU" dirty="0" err="1"/>
              <a:t>PApplet</a:t>
            </a:r>
            <a:r>
              <a:rPr lang="ru-RU" dirty="0"/>
              <a:t>. В данном случае, это позволяет классу </a:t>
            </a:r>
            <a:r>
              <a:rPr lang="ru-RU" dirty="0" err="1"/>
              <a:t>Main</a:t>
            </a:r>
            <a:r>
              <a:rPr lang="ru-RU" dirty="0"/>
              <a:t> использовать методы </a:t>
            </a:r>
            <a:r>
              <a:rPr lang="ru-RU" dirty="0" err="1"/>
              <a:t>Processing</a:t>
            </a:r>
            <a:r>
              <a:rPr lang="ru-RU" dirty="0"/>
              <a:t> для рисования графики, обработки событий ввода и многого другого.</a:t>
            </a:r>
          </a:p>
          <a:p>
            <a:r>
              <a:rPr lang="ru-RU" b="1" dirty="0" err="1"/>
              <a:t>Button</a:t>
            </a:r>
            <a:r>
              <a:rPr lang="ru-RU" b="1" dirty="0"/>
              <a:t>, </a:t>
            </a:r>
            <a:r>
              <a:rPr lang="ru-RU" b="1" dirty="0" err="1"/>
              <a:t>Slider</a:t>
            </a:r>
            <a:r>
              <a:rPr lang="ru-RU" b="1" dirty="0"/>
              <a:t>, </a:t>
            </a:r>
            <a:r>
              <a:rPr lang="ru-RU" b="1" dirty="0" err="1"/>
              <a:t>Bullet</a:t>
            </a:r>
            <a:r>
              <a:rPr lang="ru-RU" b="1" dirty="0"/>
              <a:t>, </a:t>
            </a:r>
            <a:r>
              <a:rPr lang="ru-RU" b="1" dirty="0" err="1"/>
              <a:t>Doodler</a:t>
            </a:r>
            <a:r>
              <a:rPr lang="ru-RU" b="1" dirty="0"/>
              <a:t> и </a:t>
            </a:r>
            <a:r>
              <a:rPr lang="ru-RU" b="1" dirty="0" err="1"/>
              <a:t>Platform</a:t>
            </a:r>
            <a:r>
              <a:rPr lang="ru-RU" b="1" dirty="0"/>
              <a:t> являются внутренними классами класса </a:t>
            </a:r>
            <a:r>
              <a:rPr lang="ru-RU" b="1" dirty="0" err="1"/>
              <a:t>Main</a:t>
            </a:r>
            <a:r>
              <a:rPr lang="ru-RU" dirty="0"/>
              <a:t>: Это не является наследованием в строгом смысле слова, но внутренние классы имеют доступ ко всем полям и методам своего внешнего класса, даже если они объявлены как </a:t>
            </a:r>
            <a:r>
              <a:rPr lang="ru-RU" dirty="0" err="1"/>
              <a:t>private</a:t>
            </a:r>
            <a:r>
              <a:rPr lang="ru-RU" dirty="0"/>
              <a:t>. Это похоже на наследование, так как внутренние классы могут "наследовать" поведение и состояние своего внешнего класса.</a:t>
            </a:r>
          </a:p>
          <a:p>
            <a:endParaRPr lang="ru-RU" dirty="0"/>
          </a:p>
        </p:txBody>
      </p:sp>
      <p:pic>
        <p:nvPicPr>
          <p:cNvPr id="6147" name="Picture 3" descr="C:\Users\User_1\Documents\uml.pn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6" b="8792"/>
          <a:stretch/>
        </p:blipFill>
        <p:spPr bwMode="auto">
          <a:xfrm>
            <a:off x="35496" y="51470"/>
            <a:ext cx="5470003" cy="50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141662" y="339502"/>
            <a:ext cx="3312368" cy="3939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779912" y="411510"/>
            <a:ext cx="3312368" cy="3939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u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5" b="51929"/>
          <a:stretch>
            <a:fillRect/>
          </a:stretch>
        </p:blipFill>
        <p:spPr bwMode="auto">
          <a:xfrm>
            <a:off x="107504" y="195486"/>
            <a:ext cx="521144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220072" y="195486"/>
            <a:ext cx="4536504" cy="2750038"/>
          </a:xfrm>
        </p:spPr>
        <p:txBody>
          <a:bodyPr/>
          <a:lstStyle/>
          <a:p>
            <a:pPr algn="l"/>
            <a:r>
              <a:rPr lang="en-US" sz="2400" dirty="0" smtClean="0"/>
              <a:t>UML-</a:t>
            </a:r>
            <a:r>
              <a:rPr lang="ru-RU" sz="2400" dirty="0" smtClean="0"/>
              <a:t>диаграмма</a:t>
            </a:r>
            <a:br>
              <a:rPr lang="ru-RU" sz="2400" dirty="0" smtClean="0"/>
            </a:br>
            <a:r>
              <a:rPr lang="ru-RU" sz="2400" dirty="0" smtClean="0"/>
              <a:t>в более подробной</a:t>
            </a:r>
            <a:br>
              <a:rPr lang="ru-RU" sz="2400" dirty="0" smtClean="0"/>
            </a:br>
            <a:r>
              <a:rPr lang="ru-RU" sz="2400" dirty="0" smtClean="0"/>
              <a:t>форме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9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u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8" t="15224" r="20311" b="24434"/>
          <a:stretch>
            <a:fillRect/>
          </a:stretch>
        </p:blipFill>
        <p:spPr bwMode="auto">
          <a:xfrm>
            <a:off x="2123728" y="34542"/>
            <a:ext cx="4392488" cy="501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2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47729" r="56000" b="9319"/>
          <a:stretch>
            <a:fillRect/>
          </a:stretch>
        </p:blipFill>
        <p:spPr bwMode="auto">
          <a:xfrm>
            <a:off x="2411760" y="82989"/>
            <a:ext cx="439530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4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74</TotalTime>
  <Words>428</Words>
  <Application>Microsoft Office PowerPoint</Application>
  <PresentationFormat>Экран (16:9)</PresentationFormat>
  <Paragraphs>53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Воздушный поток</vt:lpstr>
      <vt:lpstr>игра «Hedge Jump»</vt:lpstr>
      <vt:lpstr>аналоги</vt:lpstr>
      <vt:lpstr>Презентация PowerPoint</vt:lpstr>
      <vt:lpstr>Презентация PowerPoint</vt:lpstr>
      <vt:lpstr>    используемый язык: Java  используемые библиотеки: Minim и Processing IDE </vt:lpstr>
      <vt:lpstr>UML-диаграмма</vt:lpstr>
      <vt:lpstr>UML-диаграмма в более подробной форме</vt:lpstr>
      <vt:lpstr>Презентация PowerPoint</vt:lpstr>
      <vt:lpstr>Презентация PowerPoint</vt:lpstr>
      <vt:lpstr>главный класс игры – Main</vt:lpstr>
      <vt:lpstr>главный класс игры – Main</vt:lpstr>
      <vt:lpstr>Презентация PowerPoint</vt:lpstr>
      <vt:lpstr>Презентация PowerPoint</vt:lpstr>
      <vt:lpstr>Презентация PowerPoint</vt:lpstr>
      <vt:lpstr>меню игры</vt:lpstr>
      <vt:lpstr>процесс игры</vt:lpstr>
      <vt:lpstr>процесс игры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«Hedge Jump»</dc:title>
  <dc:creator>hdusheff</dc:creator>
  <cp:lastModifiedBy>hdusheff</cp:lastModifiedBy>
  <cp:revision>8</cp:revision>
  <dcterms:created xsi:type="dcterms:W3CDTF">2024-01-19T00:03:42Z</dcterms:created>
  <dcterms:modified xsi:type="dcterms:W3CDTF">2024-01-19T01:18:39Z</dcterms:modified>
</cp:coreProperties>
</file>