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71" r:id="rId4"/>
    <p:sldId id="257" r:id="rId5"/>
    <p:sldId id="259" r:id="rId6"/>
    <p:sldId id="258" r:id="rId7"/>
    <p:sldId id="261" r:id="rId8"/>
    <p:sldId id="260" r:id="rId9"/>
    <p:sldId id="263" r:id="rId10"/>
    <p:sldId id="262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2D52C-9D3B-729E-AC8B-1EF08EB5245E}" v="182" dt="2025-07-07T08:08:43.757"/>
    <p1510:client id="{437FC96E-4EB1-4AAE-841E-046E8DBA6326}" v="274" dt="2025-07-07T07:07:33.288"/>
    <p1510:client id="{606FB777-A6B8-DC4F-5CB2-7B35D57F971D}" v="112" dt="2025-07-08T11:27:20.524"/>
    <p1510:client id="{644D8FEB-1D23-6DF7-4364-0565017AA51E}" v="20" dt="2025-07-07T09:48:12.001"/>
    <p1510:client id="{7927721D-0886-C96B-355A-F3D4CCBB328C}" v="678" dt="2025-07-08T14:26:03.022"/>
    <p1510:client id="{BC967ECE-DF02-1A8E-1590-2569ABD48666}" v="400" dt="2025-07-08T09:22:30.955"/>
    <p1510:client id="{D46DBEC8-44D9-4112-2DF5-196770C17FD3}" v="23" dt="2025-07-08T09:29:04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Nandhitha (Contractor)" userId="a89cf18e-b5e7-4077-a205-858460bdea22" providerId="ADAL" clId="{437FC96E-4EB1-4AAE-841E-046E8DBA6326}"/>
    <pc:docChg chg="undo custSel addSld delSld modSld">
      <pc:chgData name="K, Nandhitha (Contractor)" userId="a89cf18e-b5e7-4077-a205-858460bdea22" providerId="ADAL" clId="{437FC96E-4EB1-4AAE-841E-046E8DBA6326}" dt="2025-07-07T07:07:33.288" v="273" actId="2711"/>
      <pc:docMkLst>
        <pc:docMk/>
      </pc:docMkLst>
      <pc:sldChg chg="addSp delSp modSp del mod addAnim delAnim">
        <pc:chgData name="K, Nandhitha (Contractor)" userId="a89cf18e-b5e7-4077-a205-858460bdea22" providerId="ADAL" clId="{437FC96E-4EB1-4AAE-841E-046E8DBA6326}" dt="2025-07-07T06:49:45.104" v="272" actId="2696"/>
        <pc:sldMkLst>
          <pc:docMk/>
          <pc:sldMk cId="1237277603" sldId="256"/>
        </pc:sldMkLst>
        <pc:spChg chg="mod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" creationId="{70BCEC6F-7421-40D9-D703-5E9C303B514D}"/>
          </ac:spMkLst>
        </pc:spChg>
        <pc:spChg chg="mod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" creationId="{31F50A96-1137-8783-87E6-59B909169376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3" creationId="{289ED1AA-8684-4D37-B208-8777E1A7780D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5" creationId="{4180E01B-B1F4-437C-807D-1C930718EE64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7" creationId="{41F77738-2AF0-4750-A0C7-F97C2C17590E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2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4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6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68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69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0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1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2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4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5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6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78" creationId="{934F1179-B481-4F9E-BCA3-AFB972070F83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79" creationId="{827DC2C4-B485-428A-BF4A-472D2967F47F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80" creationId="{EE04B5EB-F158-4507-90DD-BD23620C7CC9}"/>
          </ac:spMkLst>
        </pc:spChg>
      </pc:sldChg>
      <pc:sldChg chg="modSp mod">
        <pc:chgData name="K, Nandhitha (Contractor)" userId="a89cf18e-b5e7-4077-a205-858460bdea22" providerId="ADAL" clId="{437FC96E-4EB1-4AAE-841E-046E8DBA6326}" dt="2025-07-07T07:07:33.288" v="273" actId="2711"/>
        <pc:sldMkLst>
          <pc:docMk/>
          <pc:sldMk cId="3356204774" sldId="257"/>
        </pc:sldMkLst>
        <pc:spChg chg="mod">
          <ac:chgData name="K, Nandhitha (Contractor)" userId="a89cf18e-b5e7-4077-a205-858460bdea22" providerId="ADAL" clId="{437FC96E-4EB1-4AAE-841E-046E8DBA6326}" dt="2025-07-07T07:07:33.288" v="273" actId="2711"/>
          <ac:spMkLst>
            <pc:docMk/>
            <pc:sldMk cId="3356204774" sldId="257"/>
            <ac:spMk id="4" creationId="{38D2F349-D434-7F87-E88C-B56929505A6F}"/>
          </ac:spMkLst>
        </pc:spChg>
      </pc:sldChg>
      <pc:sldChg chg="addSp delSp modSp mod">
        <pc:chgData name="K, Nandhitha (Contractor)" userId="a89cf18e-b5e7-4077-a205-858460bdea22" providerId="ADAL" clId="{437FC96E-4EB1-4AAE-841E-046E8DBA6326}" dt="2025-07-07T06:44:51.159" v="254" actId="26606"/>
        <pc:sldMkLst>
          <pc:docMk/>
          <pc:sldMk cId="1746828090" sldId="260"/>
        </pc:sldMkLst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68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69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72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73" creationId="{1CC28BE1-9DC6-43FE-9582-39F091098D77}"/>
          </ac:spMkLst>
        </pc:spChg>
        <pc:spChg chg="add del">
          <ac:chgData name="K, Nandhitha (Contractor)" userId="a89cf18e-b5e7-4077-a205-858460bdea22" providerId="ADAL" clId="{437FC96E-4EB1-4AAE-841E-046E8DBA6326}" dt="2025-07-07T06:44:40.024" v="246" actId="26606"/>
          <ac:spMkLst>
            <pc:docMk/>
            <pc:sldMk cId="1746828090" sldId="260"/>
            <ac:spMk id="78" creationId="{D1D34770-47A8-402C-AF23-2B653F2D88C1}"/>
          </ac:spMkLst>
        </pc:spChg>
        <pc:spChg chg="add del">
          <ac:chgData name="K, Nandhitha (Contractor)" userId="a89cf18e-b5e7-4077-a205-858460bdea22" providerId="ADAL" clId="{437FC96E-4EB1-4AAE-841E-046E8DBA6326}" dt="2025-07-07T06:32:13.070" v="153" actId="26606"/>
          <ac:spMkLst>
            <pc:docMk/>
            <pc:sldMk cId="1746828090" sldId="260"/>
            <ac:spMk id="81" creationId="{7AADB56C-BA56-4D1E-A42A-A07A474446EC}"/>
          </ac:spMkLst>
        </pc:spChg>
        <pc:spChg chg="add del">
          <ac:chgData name="K, Nandhitha (Contractor)" userId="a89cf18e-b5e7-4077-a205-858460bdea22" providerId="ADAL" clId="{437FC96E-4EB1-4AAE-841E-046E8DBA6326}" dt="2025-07-07T06:44:41.046" v="248" actId="26606"/>
          <ac:spMkLst>
            <pc:docMk/>
            <pc:sldMk cId="1746828090" sldId="260"/>
            <ac:spMk id="82" creationId="{4037C1C0-FADA-40C7-B923-037899A24F09}"/>
          </ac:spMkLst>
        </pc:spChg>
        <pc:spChg chg="add del">
          <ac:chgData name="K, Nandhitha (Contractor)" userId="a89cf18e-b5e7-4077-a205-858460bdea22" providerId="ADAL" clId="{437FC96E-4EB1-4AAE-841E-046E8DBA6326}" dt="2025-07-07T06:44:41.046" v="248" actId="26606"/>
          <ac:spMkLst>
            <pc:docMk/>
            <pc:sldMk cId="1746828090" sldId="260"/>
            <ac:spMk id="83" creationId="{4B56CC07-3AFD-4C79-AFB2-0428FBBD79D1}"/>
          </ac:spMkLst>
        </pc:spChg>
        <pc:spChg chg="add del">
          <ac:chgData name="K, Nandhitha (Contractor)" userId="a89cf18e-b5e7-4077-a205-858460bdea22" providerId="ADAL" clId="{437FC96E-4EB1-4AAE-841E-046E8DBA6326}" dt="2025-07-07T06:44:46.227" v="250" actId="26606"/>
          <ac:spMkLst>
            <pc:docMk/>
            <pc:sldMk cId="1746828090" sldId="260"/>
            <ac:spMk id="86" creationId="{CEEF22E7-C7EB-4303-91B7-B38A2A46C2B4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89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0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4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5" creationId="{1CC28BE1-9DC6-43FE-9582-39F091098D77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1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2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6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7" creationId="{1CC28BE1-9DC6-43FE-9582-39F091098D77}"/>
          </ac:spMkLst>
        </pc:spChg>
        <pc:grpChg chg="add del">
          <ac:chgData name="K, Nandhitha (Contractor)" userId="a89cf18e-b5e7-4077-a205-858460bdea22" providerId="ADAL" clId="{437FC96E-4EB1-4AAE-841E-046E8DBA6326}" dt="2025-07-07T06:44:46.274" v="251" actId="26606"/>
          <ac:grpSpMkLst>
            <pc:docMk/>
            <pc:sldMk cId="1746828090" sldId="260"/>
            <ac:grpSpMk id="70" creationId="{7CF625D3-71A3-4F30-A096-8EF334E959D0}"/>
          </ac:grpSpMkLst>
        </pc:grpChg>
        <pc:grpChg chg="add del">
          <ac:chgData name="K, Nandhitha (Contractor)" userId="a89cf18e-b5e7-4077-a205-858460bdea22" providerId="ADAL" clId="{437FC96E-4EB1-4AAE-841E-046E8DBA6326}" dt="2025-07-07T06:44:46.227" v="250" actId="26606"/>
          <ac:grpSpMkLst>
            <pc:docMk/>
            <pc:sldMk cId="1746828090" sldId="260"/>
            <ac:grpSpMk id="74" creationId="{AF9AF3F3-CE0C-4125-BDD7-346487FA0B40}"/>
          </ac:grpSpMkLst>
        </pc:grpChg>
        <pc:grpChg chg="del">
          <ac:chgData name="K, Nandhitha (Contractor)" userId="a89cf18e-b5e7-4077-a205-858460bdea22" providerId="ADAL" clId="{437FC96E-4EB1-4AAE-841E-046E8DBA6326}" dt="2025-07-07T06:44:49.448" v="252" actId="26606"/>
          <ac:grpSpMkLst>
            <pc:docMk/>
            <pc:sldMk cId="1746828090" sldId="260"/>
            <ac:grpSpMk id="96" creationId="{AF9AF3F3-CE0C-4125-BDD7-346487FA0B40}"/>
          </ac:grpSpMkLst>
        </pc:grpChg>
        <pc:grpChg chg="add del">
          <ac:chgData name="K, Nandhitha (Contractor)" userId="a89cf18e-b5e7-4077-a205-858460bdea22" providerId="ADAL" clId="{437FC96E-4EB1-4AAE-841E-046E8DBA6326}" dt="2025-07-07T06:44:51.159" v="254" actId="26606"/>
          <ac:grpSpMkLst>
            <pc:docMk/>
            <pc:sldMk cId="1746828090" sldId="260"/>
            <ac:grpSpMk id="113" creationId="{7CF625D3-71A3-4F30-A096-8EF334E959D0}"/>
          </ac:grpSpMkLst>
        </pc:grpChg>
        <pc:graphicFrameChg chg="mod modGraphic">
          <ac:chgData name="K, Nandhitha (Contractor)" userId="a89cf18e-b5e7-4077-a205-858460bdea22" providerId="ADAL" clId="{437FC96E-4EB1-4AAE-841E-046E8DBA6326}" dt="2025-07-07T06:44:51.159" v="254" actId="26606"/>
          <ac:graphicFrameMkLst>
            <pc:docMk/>
            <pc:sldMk cId="1746828090" sldId="260"/>
            <ac:graphicFrameMk id="75" creationId="{5C992F90-B7C1-2E18-82C2-CE669ECFC46D}"/>
          </ac:graphicFrameMkLst>
        </pc:graphicFrameChg>
        <pc:picChg chg="add del">
          <ac:chgData name="K, Nandhitha (Contractor)" userId="a89cf18e-b5e7-4077-a205-858460bdea22" providerId="ADAL" clId="{437FC96E-4EB1-4AAE-841E-046E8DBA6326}" dt="2025-07-07T06:32:13.070" v="153" actId="26606"/>
          <ac:picMkLst>
            <pc:docMk/>
            <pc:sldMk cId="1746828090" sldId="260"/>
            <ac:picMk id="77" creationId="{E90EE039-E677-38D6-B1B7-A88E13A08C92}"/>
          </ac:picMkLst>
        </pc:picChg>
        <pc:picChg chg="add del">
          <ac:chgData name="K, Nandhitha (Contractor)" userId="a89cf18e-b5e7-4077-a205-858460bdea22" providerId="ADAL" clId="{437FC96E-4EB1-4AAE-841E-046E8DBA6326}" dt="2025-07-07T06:44:40.024" v="246" actId="26606"/>
          <ac:picMkLst>
            <pc:docMk/>
            <pc:sldMk cId="1746828090" sldId="260"/>
            <ac:picMk id="79" creationId="{65A1679F-99EB-C4D4-46AA-FFE06C36C6EF}"/>
          </ac:picMkLst>
        </pc:picChg>
        <pc:picChg chg="add del">
          <ac:chgData name="K, Nandhitha (Contractor)" userId="a89cf18e-b5e7-4077-a205-858460bdea22" providerId="ADAL" clId="{437FC96E-4EB1-4AAE-841E-046E8DBA6326}" dt="2025-07-07T06:44:41.046" v="248" actId="26606"/>
          <ac:picMkLst>
            <pc:docMk/>
            <pc:sldMk cId="1746828090" sldId="260"/>
            <ac:picMk id="84" creationId="{FC8C127C-6168-57D1-5C8D-028B44CFDEF7}"/>
          </ac:picMkLst>
        </pc:picChg>
        <pc:picChg chg="add del">
          <ac:chgData name="K, Nandhitha (Contractor)" userId="a89cf18e-b5e7-4077-a205-858460bdea22" providerId="ADAL" clId="{437FC96E-4EB1-4AAE-841E-046E8DBA6326}" dt="2025-07-07T06:44:46.227" v="250" actId="26606"/>
          <ac:picMkLst>
            <pc:docMk/>
            <pc:sldMk cId="1746828090" sldId="260"/>
            <ac:picMk id="87" creationId="{F850E6FA-D0DA-B352-401C-A300CDF581B0}"/>
          </ac:picMkLst>
        </pc:picChg>
      </pc:sldChg>
      <pc:sldChg chg="addSp delSp modSp mod">
        <pc:chgData name="K, Nandhitha (Contractor)" userId="a89cf18e-b5e7-4077-a205-858460bdea22" providerId="ADAL" clId="{437FC96E-4EB1-4AAE-841E-046E8DBA6326}" dt="2025-07-07T06:45:49.595" v="265" actId="26606"/>
        <pc:sldMkLst>
          <pc:docMk/>
          <pc:sldMk cId="2279665846" sldId="261"/>
        </pc:sldMkLst>
        <pc:spChg chg="mod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2" creationId="{93A48D61-ADF8-65A8-8634-A92DF034431B}"/>
          </ac:spMkLst>
        </pc:spChg>
        <pc:spChg chg="add del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54" creationId="{D4771268-CB57-404A-9271-370EB28F6090}"/>
          </ac:spMkLst>
        </pc:spChg>
        <pc:spChg chg="add del">
          <ac:chgData name="K, Nandhitha (Contractor)" userId="a89cf18e-b5e7-4077-a205-858460bdea22" providerId="ADAL" clId="{437FC96E-4EB1-4AAE-841E-046E8DBA6326}" dt="2025-07-07T06:45:19.648" v="256" actId="26606"/>
          <ac:spMkLst>
            <pc:docMk/>
            <pc:sldMk cId="2279665846" sldId="261"/>
            <ac:spMk id="59" creationId="{6C4028FD-8BAA-4A19-BFDE-594D991B7552}"/>
          </ac:spMkLst>
        </pc:spChg>
        <pc:spChg chg="add del">
          <ac:chgData name="K, Nandhitha (Contractor)" userId="a89cf18e-b5e7-4077-a205-858460bdea22" providerId="ADAL" clId="{437FC96E-4EB1-4AAE-841E-046E8DBA6326}" dt="2025-07-07T06:45:42.406" v="261" actId="26606"/>
          <ac:spMkLst>
            <pc:docMk/>
            <pc:sldMk cId="2279665846" sldId="261"/>
            <ac:spMk id="60" creationId="{7025EFD5-738C-41B9-87FE-0C00E211BD8B}"/>
          </ac:spMkLst>
        </pc:spChg>
        <pc:spChg chg="add del">
          <ac:chgData name="K, Nandhitha (Contractor)" userId="a89cf18e-b5e7-4077-a205-858460bdea22" providerId="ADAL" clId="{437FC96E-4EB1-4AAE-841E-046E8DBA6326}" dt="2025-07-07T06:45:42.406" v="261" actId="26606"/>
          <ac:spMkLst>
            <pc:docMk/>
            <pc:sldMk cId="2279665846" sldId="261"/>
            <ac:spMk id="62" creationId="{835EF3DD-7D43-4A27-8967-A92FD8CC9365}"/>
          </ac:spMkLst>
        </pc:spChg>
        <pc:spChg chg="add del">
          <ac:chgData name="K, Nandhitha (Contractor)" userId="a89cf18e-b5e7-4077-a205-858460bdea22" providerId="ADAL" clId="{437FC96E-4EB1-4AAE-841E-046E8DBA6326}" dt="2025-07-07T06:45:46.605" v="263" actId="26606"/>
          <ac:spMkLst>
            <pc:docMk/>
            <pc:sldMk cId="2279665846" sldId="261"/>
            <ac:spMk id="64" creationId="{D4771268-CB57-404A-9271-370EB28F6090}"/>
          </ac:spMkLst>
        </pc:spChg>
        <pc:spChg chg="add del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66" creationId="{5628E5CB-913B-4378-97CE-18C9F6410C53}"/>
          </ac:spMkLst>
        </pc:spChg>
        <pc:graphicFrameChg chg="mod modGraphic">
          <ac:chgData name="K, Nandhitha (Contractor)" userId="a89cf18e-b5e7-4077-a205-858460bdea22" providerId="ADAL" clId="{437FC96E-4EB1-4AAE-841E-046E8DBA6326}" dt="2025-07-07T06:45:49.595" v="265" actId="26606"/>
          <ac:graphicFrameMkLst>
            <pc:docMk/>
            <pc:sldMk cId="2279665846" sldId="261"/>
            <ac:graphicFrameMk id="19" creationId="{4046E4EE-D89F-E53C-7127-212DCA0C03FF}"/>
          </ac:graphicFrameMkLst>
        </pc:graphicFrameChg>
        <pc:picChg chg="add del">
          <ac:chgData name="K, Nandhitha (Contractor)" userId="a89cf18e-b5e7-4077-a205-858460bdea22" providerId="ADAL" clId="{437FC96E-4EB1-4AAE-841E-046E8DBA6326}" dt="2025-07-07T06:45:42.406" v="261" actId="26606"/>
          <ac:picMkLst>
            <pc:docMk/>
            <pc:sldMk cId="2279665846" sldId="261"/>
            <ac:picMk id="56" creationId="{BD72F784-A119-906D-092B-39B5BD9E9801}"/>
          </ac:picMkLst>
        </pc:picChg>
      </pc:sldChg>
      <pc:sldChg chg="addSp delSp modSp mod">
        <pc:chgData name="K, Nandhitha (Contractor)" userId="a89cf18e-b5e7-4077-a205-858460bdea22" providerId="ADAL" clId="{437FC96E-4EB1-4AAE-841E-046E8DBA6326}" dt="2025-07-07T06:24:55.482" v="100" actId="14100"/>
        <pc:sldMkLst>
          <pc:docMk/>
          <pc:sldMk cId="1276928547" sldId="264"/>
        </pc:sldMkLst>
        <pc:spChg chg="mo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2" creationId="{DBC27852-7FA0-D95B-ECD8-BE52C8857E55}"/>
          </ac:spMkLst>
        </pc:spChg>
        <pc:spChg chg="add del mo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56" creationId="{A63D8282-0E52-8F57-4A81-F5C06E1FCAE7}"/>
          </ac:spMkLst>
        </pc:spChg>
        <pc:spChg chg="add del">
          <ac:chgData name="K, Nandhitha (Contractor)" userId="a89cf18e-b5e7-4077-a205-858460bdea22" providerId="ADAL" clId="{437FC96E-4EB1-4AAE-841E-046E8DBA6326}" dt="2025-07-07T06:19:09.062" v="37" actId="26606"/>
          <ac:spMkLst>
            <pc:docMk/>
            <pc:sldMk cId="1276928547" sldId="264"/>
            <ac:spMk id="92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09.062" v="37" actId="26606"/>
          <ac:spMkLst>
            <pc:docMk/>
            <pc:sldMk cId="1276928547" sldId="264"/>
            <ac:spMk id="94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99" creationId="{801B3EC0-C865-4E52-A0F6-CB02B29A45FF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101" creationId="{066346BE-FDB4-4772-A696-0719490ABD64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103" creationId="{FB92FFCE-0C90-454E-AA25-D4EE9A6C39C5}"/>
          </ac:spMkLst>
        </pc:spChg>
        <pc:spChg chg="add del">
          <ac:chgData name="K, Nandhitha (Contractor)" userId="a89cf18e-b5e7-4077-a205-858460bdea22" providerId="ADAL" clId="{437FC96E-4EB1-4AAE-841E-046E8DBA6326}" dt="2025-07-07T06:19:05.588" v="32" actId="26606"/>
          <ac:spMkLst>
            <pc:docMk/>
            <pc:sldMk cId="1276928547" sldId="264"/>
            <ac:spMk id="108" creationId="{F1FABBDD-BEEB-47CC-9DC2-83E0BCD19B37}"/>
          </ac:spMkLst>
        </pc:spChg>
        <pc:spChg chg="add del">
          <ac:chgData name="K, Nandhitha (Contractor)" userId="a89cf18e-b5e7-4077-a205-858460bdea22" providerId="ADAL" clId="{437FC96E-4EB1-4AAE-841E-046E8DBA6326}" dt="2025-07-07T06:19:06.846" v="34" actId="26606"/>
          <ac:spMkLst>
            <pc:docMk/>
            <pc:sldMk cId="1276928547" sldId="264"/>
            <ac:spMk id="115" creationId="{A27089E4-C4B8-47AC-BDA4-294EFA7CB6BF}"/>
          </ac:spMkLst>
        </pc:spChg>
        <pc:spChg chg="add del">
          <ac:chgData name="K, Nandhitha (Contractor)" userId="a89cf18e-b5e7-4077-a205-858460bdea22" providerId="ADAL" clId="{437FC96E-4EB1-4AAE-841E-046E8DBA6326}" dt="2025-07-07T06:19:06.846" v="34" actId="26606"/>
          <ac:spMkLst>
            <pc:docMk/>
            <pc:sldMk cId="1276928547" sldId="264"/>
            <ac:spMk id="116" creationId="{9BAFF925-4C7C-4B71-96F4-8FA90681BBF4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2" creationId="{CDBF2F9D-983F-4E90-827D-5A23216DEA35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3" creationId="{6CB927A4-E432-4310-9CD5-E89FF5063179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4" creationId="{E3020543-B24B-4EC4-8FFC-8DD88EEA91A8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5" creationId="{1453BF6C-B012-48B7-B4E8-6D7AC7C27D02}"/>
          </ac:spMkLst>
        </pc:spChg>
        <pc:spChg chg="add del">
          <ac:chgData name="K, Nandhitha (Contractor)" userId="a89cf18e-b5e7-4077-a205-858460bdea22" providerId="ADAL" clId="{437FC96E-4EB1-4AAE-841E-046E8DBA6326}" dt="2025-07-07T06:19:40.794" v="48" actId="26606"/>
          <ac:spMkLst>
            <pc:docMk/>
            <pc:sldMk cId="1276928547" sldId="264"/>
            <ac:spMk id="128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40.794" v="48" actId="26606"/>
          <ac:spMkLst>
            <pc:docMk/>
            <pc:sldMk cId="1276928547" sldId="264"/>
            <ac:spMk id="129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9:23.133" v="39" actId="26606"/>
          <ac:spMkLst>
            <pc:docMk/>
            <pc:sldMk cId="1276928547" sldId="264"/>
            <ac:spMk id="134" creationId="{FB62F605-0D29-07F8-F642-DD2626C788A0}"/>
          </ac:spMkLst>
        </pc:spChg>
        <pc:spChg chg="add del">
          <ac:chgData name="K, Nandhitha (Contractor)" userId="a89cf18e-b5e7-4077-a205-858460bdea22" providerId="ADAL" clId="{437FC96E-4EB1-4AAE-841E-046E8DBA6326}" dt="2025-07-07T06:19:23.133" v="39" actId="26606"/>
          <ac:spMkLst>
            <pc:docMk/>
            <pc:sldMk cId="1276928547" sldId="264"/>
            <ac:spMk id="136" creationId="{4C22F3F7-C4F6-C120-9D45-79509746AC12}"/>
          </ac:spMkLst>
        </pc:spChg>
        <pc:spChg chg="add del">
          <ac:chgData name="K, Nandhitha (Contractor)" userId="a89cf18e-b5e7-4077-a205-858460bdea22" providerId="ADAL" clId="{437FC96E-4EB1-4AAE-841E-046E8DBA6326}" dt="2025-07-07T06:19:24.561" v="41" actId="26606"/>
          <ac:spMkLst>
            <pc:docMk/>
            <pc:sldMk cId="1276928547" sldId="264"/>
            <ac:spMk id="138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24.561" v="41" actId="26606"/>
          <ac:spMkLst>
            <pc:docMk/>
            <pc:sldMk cId="1276928547" sldId="264"/>
            <ac:spMk id="139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9:40.778" v="47" actId="26606"/>
          <ac:spMkLst>
            <pc:docMk/>
            <pc:sldMk cId="1276928547" sldId="264"/>
            <ac:spMk id="146" creationId="{AC17DE74-01C9-4859-B65A-85CF999E8580}"/>
          </ac:spMkLst>
        </pc:spChg>
        <pc:spChg chg="add del">
          <ac:chgData name="K, Nandhitha (Contractor)" userId="a89cf18e-b5e7-4077-a205-858460bdea22" providerId="ADAL" clId="{437FC96E-4EB1-4AAE-841E-046E8DBA6326}" dt="2025-07-07T06:19:40.778" v="47" actId="26606"/>
          <ac:spMkLst>
            <pc:docMk/>
            <pc:sldMk cId="1276928547" sldId="264"/>
            <ac:spMk id="147" creationId="{068C0432-0E90-4CC1-8CD3-D44A90DF07EF}"/>
          </ac:spMkLst>
        </pc:spChg>
        <pc:spChg chg="add del">
          <ac:chgData name="K, Nandhitha (Contractor)" userId="a89cf18e-b5e7-4077-a205-858460bdea22" providerId="ADAL" clId="{437FC96E-4EB1-4AAE-841E-046E8DBA6326}" dt="2025-07-07T06:21:19.655" v="65" actId="26606"/>
          <ac:spMkLst>
            <pc:docMk/>
            <pc:sldMk cId="1276928547" sldId="264"/>
            <ac:spMk id="149" creationId="{8D1AA55E-40D5-461B-A5A8-4AE8AAB71B08}"/>
          </ac:spMkLst>
        </pc:spChg>
        <pc:spChg chg="add del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58" creationId="{6A8AAC95-3719-4BCD-B710-4160043D9237}"/>
          </ac:spMkLst>
        </pc:spChg>
        <pc:spChg chg="add del">
          <ac:chgData name="K, Nandhitha (Contractor)" userId="a89cf18e-b5e7-4077-a205-858460bdea22" providerId="ADAL" clId="{437FC96E-4EB1-4AAE-841E-046E8DBA6326}" dt="2025-07-07T06:20:42.483" v="60" actId="26606"/>
          <ac:spMkLst>
            <pc:docMk/>
            <pc:sldMk cId="1276928547" sldId="264"/>
            <ac:spMk id="159" creationId="{D9A7F3BF-8763-4074-AD77-92790AF314D1}"/>
          </ac:spMkLst>
        </pc:spChg>
        <pc:spChg chg="add del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60" creationId="{73A6D7BA-50E4-42FE-A0E3-FC42B7EC4372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5" creationId="{907EF6B7-1338-4443-8C46-6A318D952DFD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7" creationId="{DAAE4CDD-124C-4DCF-9584-B6033B545DD5}"/>
          </ac:spMkLst>
        </pc:spChg>
        <pc:spChg chg="add del">
          <ac:chgData name="K, Nandhitha (Contractor)" userId="a89cf18e-b5e7-4077-a205-858460bdea22" providerId="ADAL" clId="{437FC96E-4EB1-4AAE-841E-046E8DBA6326}" dt="2025-07-07T06:24:08.418" v="92" actId="26606"/>
          <ac:spMkLst>
            <pc:docMk/>
            <pc:sldMk cId="1276928547" sldId="264"/>
            <ac:spMk id="168" creationId="{6B6E033A-DB2E-49B8-B600-B38E0C280263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9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24:08.418" v="92" actId="26606"/>
          <ac:spMkLst>
            <pc:docMk/>
            <pc:sldMk cId="1276928547" sldId="264"/>
            <ac:spMk id="171" creationId="{98DED6BC-9A3E-48D4-AD7C-A56D63F547E8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3" creationId="{DAF1966E-FD40-4A4A-B61B-C4DF7FA05F06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4" creationId="{047BFA19-D45E-416B-A404-7AF2F3F27017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5" creationId="{8E0105E7-23DB-4CF2-8258-FF47C7620F6E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6" creationId="{074B4F7D-14B2-478B-8BF5-01E4E0C5D263}"/>
          </ac:spMkLst>
        </pc:spChg>
        <pc:spChg chg="add mod">
          <ac:chgData name="K, Nandhitha (Contractor)" userId="a89cf18e-b5e7-4077-a205-858460bdea22" providerId="ADAL" clId="{437FC96E-4EB1-4AAE-841E-046E8DBA6326}" dt="2025-07-07T06:24:55.482" v="100" actId="14100"/>
          <ac:spMkLst>
            <pc:docMk/>
            <pc:sldMk cId="1276928547" sldId="264"/>
            <ac:spMk id="177" creationId="{A63D8282-0E52-8F57-4A81-F5C06E1FCAE7}"/>
          </ac:spMkLst>
        </pc:spChg>
        <pc:grpChg chg="add del">
          <ac:chgData name="K, Nandhitha (Contractor)" userId="a89cf18e-b5e7-4077-a205-858460bdea22" providerId="ADAL" clId="{437FC96E-4EB1-4AAE-841E-046E8DBA6326}" dt="2025-07-07T06:19:02.504" v="30" actId="26606"/>
          <ac:grpSpMkLst>
            <pc:docMk/>
            <pc:sldMk cId="1276928547" sldId="264"/>
            <ac:grpSpMk id="105" creationId="{8DD77349-6ADE-99FE-8E04-12919EE56F9C}"/>
          </ac:grpSpMkLst>
        </pc:grpChg>
        <pc:grpChg chg="add del">
          <ac:chgData name="K, Nandhitha (Contractor)" userId="a89cf18e-b5e7-4077-a205-858460bdea22" providerId="ADAL" clId="{437FC96E-4EB1-4AAE-841E-046E8DBA6326}" dt="2025-07-07T06:19:06.846" v="34" actId="26606"/>
          <ac:grpSpMkLst>
            <pc:docMk/>
            <pc:sldMk cId="1276928547" sldId="264"/>
            <ac:grpSpMk id="107" creationId="{4BC3ACAC-BA31-4E67-A233-03EF1A10CF15}"/>
          </ac:grpSpMkLst>
        </pc:grpChg>
        <pc:grpChg chg="add del">
          <ac:chgData name="K, Nandhitha (Contractor)" userId="a89cf18e-b5e7-4077-a205-858460bdea22" providerId="ADAL" clId="{437FC96E-4EB1-4AAE-841E-046E8DBA6326}" dt="2025-07-07T06:19:05.588" v="32" actId="26606"/>
          <ac:grpSpMkLst>
            <pc:docMk/>
            <pc:sldMk cId="1276928547" sldId="264"/>
            <ac:grpSpMk id="109" creationId="{72E14A10-F6FE-46B8-9F62-D170790442F3}"/>
          </ac:grpSpMkLst>
        </pc:grpChg>
        <pc:grpChg chg="add del">
          <ac:chgData name="K, Nandhitha (Contractor)" userId="a89cf18e-b5e7-4077-a205-858460bdea22" providerId="ADAL" clId="{437FC96E-4EB1-4AAE-841E-046E8DBA6326}" dt="2025-07-07T06:19:26.134" v="43" actId="26606"/>
          <ac:grpSpMkLst>
            <pc:docMk/>
            <pc:sldMk cId="1276928547" sldId="264"/>
            <ac:grpSpMk id="141" creationId="{26D12BCC-61D9-328E-F085-BB357865E89C}"/>
          </ac:grpSpMkLst>
        </pc:grpChg>
        <pc:grpChg chg="add del">
          <ac:chgData name="K, Nandhitha (Contractor)" userId="a89cf18e-b5e7-4077-a205-858460bdea22" providerId="ADAL" clId="{437FC96E-4EB1-4AAE-841E-046E8DBA6326}" dt="2025-07-07T06:21:19.655" v="65" actId="26606"/>
          <ac:grpSpMkLst>
            <pc:docMk/>
            <pc:sldMk cId="1276928547" sldId="264"/>
            <ac:grpSpMk id="151" creationId="{78350D8D-73D6-4132-89B5-DD52F3962A76}"/>
          </ac:grpSpMkLst>
        </pc:grpChg>
        <pc:grpChg chg="add del">
          <ac:chgData name="K, Nandhitha (Contractor)" userId="a89cf18e-b5e7-4077-a205-858460bdea22" providerId="ADAL" clId="{437FC96E-4EB1-4AAE-841E-046E8DBA6326}" dt="2025-07-07T06:20:42.483" v="60" actId="26606"/>
          <ac:grpSpMkLst>
            <pc:docMk/>
            <pc:sldMk cId="1276928547" sldId="264"/>
            <ac:grpSpMk id="161" creationId="{7A9648D6-B41B-42D0-A817-AE2607B0B5B8}"/>
          </ac:grpSpMkLst>
        </pc:grpChg>
        <pc:graphicFrameChg chg="add del">
          <ac:chgData name="K, Nandhitha (Contractor)" userId="a89cf18e-b5e7-4077-a205-858460bdea22" providerId="ADAL" clId="{437FC96E-4EB1-4AAE-841E-046E8DBA6326}" dt="2025-07-07T06:20:42.483" v="60" actId="26606"/>
          <ac:graphicFrameMkLst>
            <pc:docMk/>
            <pc:sldMk cId="1276928547" sldId="264"/>
            <ac:graphicFrameMk id="155" creationId="{11A60B82-D2D3-8103-EAF1-78073D779B23}"/>
          </ac:graphicFrameMkLst>
        </pc:graphicFrameChg>
        <pc:graphicFrameChg chg="add del">
          <ac:chgData name="K, Nandhitha (Contractor)" userId="a89cf18e-b5e7-4077-a205-858460bdea22" providerId="ADAL" clId="{437FC96E-4EB1-4AAE-841E-046E8DBA6326}" dt="2025-07-07T06:24:08.418" v="92" actId="26606"/>
          <ac:graphicFrameMkLst>
            <pc:docMk/>
            <pc:sldMk cId="1276928547" sldId="264"/>
            <ac:graphicFrameMk id="162" creationId="{D661C506-8D89-B15C-C37E-A717C090BAA4}"/>
          </ac:graphicFrameMkLst>
        </pc:graphicFrameChg>
        <pc:cxnChg chg="add del">
          <ac:chgData name="K, Nandhitha (Contractor)" userId="a89cf18e-b5e7-4077-a205-858460bdea22" providerId="ADAL" clId="{437FC96E-4EB1-4AAE-841E-046E8DBA6326}" dt="2025-07-07T06:19:06.846" v="34" actId="26606"/>
          <ac:cxnSpMkLst>
            <pc:docMk/>
            <pc:sldMk cId="1276928547" sldId="264"/>
            <ac:cxnSpMk id="117" creationId="{E653C820-2172-42C6-B50F-FD47A634BCD1}"/>
          </ac:cxnSpMkLst>
        </pc:cxnChg>
        <pc:cxnChg chg="add del">
          <ac:chgData name="K, Nandhitha (Contractor)" userId="a89cf18e-b5e7-4077-a205-858460bdea22" providerId="ADAL" clId="{437FC96E-4EB1-4AAE-841E-046E8DBA6326}" dt="2025-07-07T06:19:06.846" v="34" actId="26606"/>
          <ac:cxnSpMkLst>
            <pc:docMk/>
            <pc:sldMk cId="1276928547" sldId="264"/>
            <ac:cxnSpMk id="118" creationId="{6FC534FC-C775-4490-AC5A-26BD39750A6E}"/>
          </ac:cxnSpMkLst>
        </pc:cxnChg>
        <pc:cxnChg chg="add del">
          <ac:chgData name="K, Nandhitha (Contractor)" userId="a89cf18e-b5e7-4077-a205-858460bdea22" providerId="ADAL" clId="{437FC96E-4EB1-4AAE-841E-046E8DBA6326}" dt="2025-07-07T06:19:09.046" v="36" actId="26606"/>
          <ac:cxnSpMkLst>
            <pc:docMk/>
            <pc:sldMk cId="1276928547" sldId="264"/>
            <ac:cxnSpMk id="126" creationId="{C49DA8F6-BCC1-4447-B54C-57856834B94B}"/>
          </ac:cxnSpMkLst>
        </pc:cxnChg>
        <pc:cxnChg chg="add del">
          <ac:chgData name="K, Nandhitha (Contractor)" userId="a89cf18e-b5e7-4077-a205-858460bdea22" providerId="ADAL" clId="{437FC96E-4EB1-4AAE-841E-046E8DBA6326}" dt="2025-07-07T06:19:39.554" v="45" actId="26606"/>
          <ac:cxnSpMkLst>
            <pc:docMk/>
            <pc:sldMk cId="1276928547" sldId="264"/>
            <ac:cxnSpMk id="144" creationId="{00CD8E7C-C23B-A3B9-B18A-838AED877A40}"/>
          </ac:cxnSpMkLst>
        </pc:cxnChg>
        <pc:cxnChg chg="add del">
          <ac:chgData name="K, Nandhitha (Contractor)" userId="a89cf18e-b5e7-4077-a205-858460bdea22" providerId="ADAL" clId="{437FC96E-4EB1-4AAE-841E-046E8DBA6326}" dt="2025-07-07T06:21:19.655" v="65" actId="26606"/>
          <ac:cxnSpMkLst>
            <pc:docMk/>
            <pc:sldMk cId="1276928547" sldId="264"/>
            <ac:cxnSpMk id="150" creationId="{7EB498BD-8089-4626-91EA-4978EBEF535E}"/>
          </ac:cxnSpMkLst>
        </pc:cxnChg>
        <pc:cxnChg chg="add del">
          <ac:chgData name="K, Nandhitha (Contractor)" userId="a89cf18e-b5e7-4077-a205-858460bdea22" providerId="ADAL" clId="{437FC96E-4EB1-4AAE-841E-046E8DBA6326}" dt="2025-07-07T06:20:42.483" v="60" actId="26606"/>
          <ac:cxnSpMkLst>
            <pc:docMk/>
            <pc:sldMk cId="1276928547" sldId="264"/>
            <ac:cxnSpMk id="166" creationId="{C49DA8F6-BCC1-4447-B54C-57856834B94B}"/>
          </ac:cxnSpMkLst>
        </pc:cxnChg>
      </pc:sldChg>
      <pc:sldChg chg="addSp delSp modSp del mod">
        <pc:chgData name="K, Nandhitha (Contractor)" userId="a89cf18e-b5e7-4077-a205-858460bdea22" providerId="ADAL" clId="{437FC96E-4EB1-4AAE-841E-046E8DBA6326}" dt="2025-07-07T06:24:37.297" v="96" actId="2696"/>
        <pc:sldMkLst>
          <pc:docMk/>
          <pc:sldMk cId="778344330" sldId="265"/>
        </pc:sldMkLst>
        <pc:spChg chg="mo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" creationId="{5B898F13-52C5-F844-6C65-EF9C69EC113C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1" creationId="{2029D5AD-8348-4446-B191-6A9B6FE03F21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3" creationId="{A3F395A2-2B64-4749-BD93-2F159C7E1FB5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5" creationId="{5CF0135B-EAB8-4CA0-896C-2D897ECD28BC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7" creationId="{92C3387C-D24F-4737-8A37-1DC5CFF09CFA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52" creationId="{1BB867FF-FC45-48F7-8104-F89BE54909F1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3" creationId="{2659FDB4-FCBE-4A89-B46D-43D4FA54464D}"/>
          </ac:spMkLst>
        </pc:spChg>
        <pc:spChg chg="add del">
          <ac:chgData name="K, Nandhitha (Contractor)" userId="a89cf18e-b5e7-4077-a205-858460bdea22" providerId="ADAL" clId="{437FC96E-4EB1-4AAE-841E-046E8DBA6326}" dt="2025-07-07T06:09:24.855" v="1" actId="26606"/>
          <ac:spMkLst>
            <pc:docMk/>
            <pc:sldMk cId="778344330" sldId="265"/>
            <ac:spMk id="54" creationId="{B50AB553-2A96-4A92-96F2-93548E096954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7" creationId="{58BDB0EE-D238-415B-9ED8-62AA6AB2AAD1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58" creationId="{C924DBCE-E731-4B22-8181-A39C1D86276C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9" creationId="{C5B55FC3-961D-4325-82F1-DE92B0D04E03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60" creationId="{4CBF9756-6AC8-4C65-84DF-56FBFFA1D873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61" creationId="{4C8AB332-D09E-4F28-943C-DABDD4716A3C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62" creationId="{2D385988-EAAF-4C27-AF8A-2BFBECAF3D4F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3" creationId="{8BB56887-D0D5-4F0C-9E19-7247EB83C8B7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4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7" creationId="{389575E1-3389-451A-A5F7-27854C25C599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8" creationId="{A53CCC5C-D88E-40FB-B30B-23DCDBD01D37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9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70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72" creationId="{6A84B152-3496-4C52-AF08-97AFFC09DD2C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73" creationId="{6B2ADB95-0FA3-4BD7-A8AC-89D014A83E5B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1" actId="26606"/>
          <ac:spMkLst>
            <pc:docMk/>
            <pc:sldMk cId="778344330" sldId="265"/>
            <ac:spMk id="80" creationId="{B50AB553-2A96-4A92-96F2-93548E096954}"/>
          </ac:spMkLst>
        </pc:spChg>
        <pc:spChg chg="add del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83" creationId="{EEBFA4C8-C301-60A7-C96E-E85360F5DFB4}"/>
          </ac:spMkLst>
        </pc:spChg>
        <pc:spChg chg="add mod">
          <ac:chgData name="K, Nandhitha (Contractor)" userId="a89cf18e-b5e7-4077-a205-858460bdea22" providerId="ADAL" clId="{437FC96E-4EB1-4AAE-841E-046E8DBA6326}" dt="2025-07-07T06:10:25.631" v="14" actId="14100"/>
          <ac:spMkLst>
            <pc:docMk/>
            <pc:sldMk cId="778344330" sldId="265"/>
            <ac:spMk id="84" creationId="{421DFAFF-38C2-683D-991E-69683E64AAAF}"/>
          </ac:spMkLst>
        </pc:spChg>
        <pc:spChg chg="add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89" creationId="{FB62F605-0D29-07F8-F642-DD2626C788A0}"/>
          </ac:spMkLst>
        </pc:spChg>
        <pc:spChg chg="add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91" creationId="{4C22F3F7-C4F6-C120-9D45-79509746AC12}"/>
          </ac:spMkLst>
        </pc:spChg>
        <pc:spChg chg="add del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3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4" creationId="{DB17E863-922E-4C26-BD64-E8FD41D28661}"/>
          </ac:spMkLst>
        </pc:spChg>
        <pc:spChg chg="del mod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0" creationId="{327D73B4-9F5C-4A64-A179-51B9500CB8B5}"/>
          </ac:spMkLst>
        </pc:spChg>
        <pc:spChg chg="add del">
          <ac:chgData name="K, Nandhitha (Contractor)" userId="a89cf18e-b5e7-4077-a205-858460bdea22" providerId="ADAL" clId="{437FC96E-4EB1-4AAE-841E-046E8DBA6326}" dt="2025-07-07T06:21:33.834" v="69" actId="26606"/>
          <ac:spMkLst>
            <pc:docMk/>
            <pc:sldMk cId="778344330" sldId="265"/>
            <ac:spMk id="141" creationId="{388F20F8-60BF-42FE-A252-DFD5A74451CA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2" creationId="{C1F06963-6374-4B48-844F-071A9BAAAE02}"/>
          </ac:spMkLst>
        </pc:spChg>
        <pc:spChg chg="add del">
          <ac:chgData name="K, Nandhitha (Contractor)" userId="a89cf18e-b5e7-4077-a205-858460bdea22" providerId="ADAL" clId="{437FC96E-4EB1-4AAE-841E-046E8DBA6326}" dt="2025-07-07T06:21:33.834" v="69" actId="26606"/>
          <ac:spMkLst>
            <pc:docMk/>
            <pc:sldMk cId="778344330" sldId="265"/>
            <ac:spMk id="143" creationId="{98A68847-134F-4AF1-B1C6-332344C9C90D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4" creationId="{6CB927A4-E432-4310-9CD5-E89FF5063179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45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6" creationId="{1453BF6C-B012-48B7-B4E8-6D7AC7C27D02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8" creationId="{E3020543-B24B-4EC4-8FFC-8DD88EEA91A8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54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56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7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5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6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7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36.774" v="80" actId="26606"/>
          <ac:spMkLst>
            <pc:docMk/>
            <pc:sldMk cId="778344330" sldId="265"/>
            <ac:spMk id="191" creationId="{2659FDB4-FCBE-4A89-B46D-43D4FA54464D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4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8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3:12.109" v="84" actId="26606"/>
          <ac:spMkLst>
            <pc:docMk/>
            <pc:sldMk cId="778344330" sldId="265"/>
            <ac:spMk id="201" creationId="{C05CBC3C-2E5A-4839-8B9B-2E5A6ADF0F58}"/>
          </ac:spMkLst>
        </pc:spChg>
        <pc:spChg chg="add del">
          <ac:chgData name="K, Nandhitha (Contractor)" userId="a89cf18e-b5e7-4077-a205-858460bdea22" providerId="ADAL" clId="{437FC96E-4EB1-4AAE-841E-046E8DBA6326}" dt="2025-07-07T06:23:12.109" v="84" actId="26606"/>
          <ac:spMkLst>
            <pc:docMk/>
            <pc:sldMk cId="778344330" sldId="265"/>
            <ac:spMk id="202" creationId="{DB5B423A-57CC-4C58-AA26-8E2E862B03A0}"/>
          </ac:spMkLst>
        </pc:spChg>
        <pc:spChg chg="add del">
          <ac:chgData name="K, Nandhitha (Contractor)" userId="a89cf18e-b5e7-4077-a205-858460bdea22" providerId="ADAL" clId="{437FC96E-4EB1-4AAE-841E-046E8DBA6326}" dt="2025-07-07T06:23:13.584" v="86" actId="26606"/>
          <ac:spMkLst>
            <pc:docMk/>
            <pc:sldMk cId="778344330" sldId="265"/>
            <ac:spMk id="204" creationId="{955A2079-FA98-4876-80F0-72364A7D2EA4}"/>
          </ac:spMkLst>
        </pc:spChg>
        <pc:spChg chg="add del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06" creationId="{2659FDB4-FCBE-4A89-B46D-43D4FA54464D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2" creationId="{BC68A55F-7B32-44D8-AEE5-1AF40532656C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4" creationId="{CD1AAA2C-FBBE-42AA-B869-31D524B7653F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6" creationId="{5F937BBF-9326-4230-AB1B-F1795E350559}"/>
          </ac:spMkLst>
        </pc:spChg>
        <pc:grpChg chg="add del">
          <ac:chgData name="K, Nandhitha (Contractor)" userId="a89cf18e-b5e7-4077-a205-858460bdea22" providerId="ADAL" clId="{437FC96E-4EB1-4AAE-841E-046E8DBA6326}" dt="2025-07-07T06:22:22.562" v="76" actId="26606"/>
          <ac:grpSpMkLst>
            <pc:docMk/>
            <pc:sldMk cId="778344330" sldId="265"/>
            <ac:grpSpMk id="147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2:22.531" v="75" actId="26606"/>
          <ac:grpSpMkLst>
            <pc:docMk/>
            <pc:sldMk cId="778344330" sldId="265"/>
            <ac:grpSpMk id="163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3:13.615" v="87" actId="26606"/>
          <ac:grpSpMkLst>
            <pc:docMk/>
            <pc:sldMk cId="778344330" sldId="265"/>
            <ac:grpSpMk id="172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2:32.881" v="78" actId="26606"/>
          <ac:grpSpMkLst>
            <pc:docMk/>
            <pc:sldMk cId="778344330" sldId="265"/>
            <ac:grpSpMk id="183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3:10.039" v="82" actId="26606"/>
          <ac:grpSpMkLst>
            <pc:docMk/>
            <pc:sldMk cId="778344330" sldId="265"/>
            <ac:grpSpMk id="195" creationId="{05314994-6337-4875-8CF5-652CAFE8342C}"/>
          </ac:grpSpMkLst>
        </pc:grpChg>
        <pc:graphicFrameChg chg="add del">
          <ac:chgData name="K, Nandhitha (Contractor)" userId="a89cf18e-b5e7-4077-a205-858460bdea22" providerId="ADAL" clId="{437FC96E-4EB1-4AAE-841E-046E8DBA6326}" dt="2025-07-07T06:09:24.855" v="1" actId="26606"/>
          <ac:graphicFrameMkLst>
            <pc:docMk/>
            <pc:sldMk cId="778344330" sldId="265"/>
            <ac:graphicFrameMk id="49" creationId="{A1EB55A8-41E2-A445-46CB-B81867B4B196}"/>
          </ac:graphicFrameMkLst>
        </pc:graphicFrameChg>
        <pc:graphicFrameChg chg="add del">
          <ac:chgData name="K, Nandhitha (Contractor)" userId="a89cf18e-b5e7-4077-a205-858460bdea22" providerId="ADAL" clId="{437FC96E-4EB1-4AAE-841E-046E8DBA6326}" dt="2025-07-07T06:09:59.915" v="11" actId="26606"/>
          <ac:graphicFrameMkLst>
            <pc:docMk/>
            <pc:sldMk cId="778344330" sldId="265"/>
            <ac:graphicFrameMk id="81" creationId="{A1EB55A8-41E2-A445-46CB-B81867B4B196}"/>
          </ac:graphicFrameMkLst>
        </pc:graphicFrameChg>
        <pc:graphicFrameChg chg="add mod modGraphic">
          <ac:chgData name="K, Nandhitha (Contractor)" userId="a89cf18e-b5e7-4077-a205-858460bdea22" providerId="ADAL" clId="{437FC96E-4EB1-4AAE-841E-046E8DBA6326}" dt="2025-07-07T06:23:35.504" v="88" actId="26606"/>
          <ac:graphicFrameMkLst>
            <pc:docMk/>
            <pc:sldMk cId="778344330" sldId="265"/>
            <ac:graphicFrameMk id="137" creationId="{20491AA7-EE8B-0ED5-7AD4-6908ED553D2E}"/>
          </ac:graphicFrameMkLst>
        </pc:graphicFrameChg>
        <pc:picChg chg="mod">
          <ac:chgData name="K, Nandhitha (Contractor)" userId="a89cf18e-b5e7-4077-a205-858460bdea22" providerId="ADAL" clId="{437FC96E-4EB1-4AAE-841E-046E8DBA6326}" dt="2025-07-07T06:11:33.864" v="16" actId="1076"/>
          <ac:picMkLst>
            <pc:docMk/>
            <pc:sldMk cId="778344330" sldId="265"/>
            <ac:picMk id="4" creationId="{64C827CD-5518-3E64-7466-ED47309BFF44}"/>
          </ac:picMkLst>
        </pc:picChg>
        <pc:picChg chg="add del">
          <ac:chgData name="K, Nandhitha (Contractor)" userId="a89cf18e-b5e7-4077-a205-858460bdea22" providerId="ADAL" clId="{437FC96E-4EB1-4AAE-841E-046E8DBA6326}" dt="2025-07-07T06:09:24.855" v="1" actId="26606"/>
          <ac:picMkLst>
            <pc:docMk/>
            <pc:sldMk cId="778344330" sldId="265"/>
            <ac:picMk id="50" creationId="{DF2343A3-2356-28EE-62E4-F2C98523B736}"/>
          </ac:picMkLst>
        </pc:picChg>
        <pc:picChg chg="add del">
          <ac:chgData name="K, Nandhitha (Contractor)" userId="a89cf18e-b5e7-4077-a205-858460bdea22" providerId="ADAL" clId="{437FC96E-4EB1-4AAE-841E-046E8DBA6326}" dt="2025-07-07T06:09:59.915" v="11" actId="26606"/>
          <ac:picMkLst>
            <pc:docMk/>
            <pc:sldMk cId="778344330" sldId="265"/>
            <ac:picMk id="79" creationId="{DF2343A3-2356-28EE-62E4-F2C98523B736}"/>
          </ac:picMkLst>
        </pc:picChg>
        <pc:cxnChg chg="add del">
          <ac:chgData name="K, Nandhitha (Contractor)" userId="a89cf18e-b5e7-4077-a205-858460bdea22" providerId="ADAL" clId="{437FC96E-4EB1-4AAE-841E-046E8DBA6326}" dt="2025-07-07T06:18:26.351" v="25" actId="26606"/>
          <ac:cxnSpMkLst>
            <pc:docMk/>
            <pc:sldMk cId="778344330" sldId="265"/>
            <ac:cxnSpMk id="150" creationId="{C49DA8F6-BCC1-4447-B54C-57856834B94B}"/>
          </ac:cxnSpMkLst>
        </pc:cxnChg>
        <pc:cxnChg chg="add del">
          <ac:chgData name="K, Nandhitha (Contractor)" userId="a89cf18e-b5e7-4077-a205-858460bdea22" providerId="ADAL" clId="{437FC96E-4EB1-4AAE-841E-046E8DBA6326}" dt="2025-07-07T06:22:36.774" v="80" actId="26606"/>
          <ac:cxnSpMkLst>
            <pc:docMk/>
            <pc:sldMk cId="778344330" sldId="265"/>
            <ac:cxnSpMk id="192" creationId="{C8F51B3F-8331-4E4A-AE96-D47B1006EEAD}"/>
          </ac:cxnSpMkLst>
        </pc:cxnChg>
        <pc:cxnChg chg="add del">
          <ac:chgData name="K, Nandhitha (Contractor)" userId="a89cf18e-b5e7-4077-a205-858460bdea22" providerId="ADAL" clId="{437FC96E-4EB1-4AAE-841E-046E8DBA6326}" dt="2025-07-07T06:23:35.504" v="88" actId="26606"/>
          <ac:cxnSpMkLst>
            <pc:docMk/>
            <pc:sldMk cId="778344330" sldId="265"/>
            <ac:cxnSpMk id="207" creationId="{C8F51B3F-8331-4E4A-AE96-D47B1006EEAD}"/>
          </ac:cxnSpMkLst>
        </pc:cxnChg>
      </pc:sldChg>
      <pc:sldChg chg="addSp modSp mod">
        <pc:chgData name="K, Nandhitha (Contractor)" userId="a89cf18e-b5e7-4077-a205-858460bdea22" providerId="ADAL" clId="{437FC96E-4EB1-4AAE-841E-046E8DBA6326}" dt="2025-07-07T06:47:06.869" v="271" actId="14100"/>
        <pc:sldMkLst>
          <pc:docMk/>
          <pc:sldMk cId="2976814141" sldId="266"/>
        </pc:sldMkLst>
        <pc:graphicFrameChg chg="mod">
          <ac:chgData name="K, Nandhitha (Contractor)" userId="a89cf18e-b5e7-4077-a205-858460bdea22" providerId="ADAL" clId="{437FC96E-4EB1-4AAE-841E-046E8DBA6326}" dt="2025-07-07T06:47:06.869" v="27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mod">
          <ac:chgData name="K, Nandhitha (Contractor)" userId="a89cf18e-b5e7-4077-a205-858460bdea22" providerId="ADAL" clId="{437FC96E-4EB1-4AAE-841E-046E8DBA6326}" dt="2025-07-07T06:11:59.271" v="21" actId="1076"/>
          <ac:picMkLst>
            <pc:docMk/>
            <pc:sldMk cId="2976814141" sldId="266"/>
            <ac:picMk id="4" creationId="{42889F15-499D-3181-FE84-41DA523EA9AC}"/>
          </ac:picMkLst>
        </pc:picChg>
      </pc:sldChg>
      <pc:sldChg chg="addSp delSp add del setBg delDesignElem">
        <pc:chgData name="K, Nandhitha (Contractor)" userId="a89cf18e-b5e7-4077-a205-858460bdea22" providerId="ADAL" clId="{437FC96E-4EB1-4AAE-841E-046E8DBA6326}" dt="2025-07-07T06:11:41.270" v="19"/>
        <pc:sldMkLst>
          <pc:docMk/>
          <pc:sldMk cId="2928092606" sldId="267"/>
        </pc:sldMkLst>
        <pc:spChg chg="add del">
          <ac:chgData name="K, Nandhitha (Contractor)" userId="a89cf18e-b5e7-4077-a205-858460bdea22" providerId="ADAL" clId="{437FC96E-4EB1-4AAE-841E-046E8DBA6326}" dt="2025-07-07T06:11:41.270" v="19"/>
          <ac:spMkLst>
            <pc:docMk/>
            <pc:sldMk cId="2928092606" sldId="267"/>
            <ac:spMk id="27" creationId="{841FF28C-3AAD-9539-030F-2B7D31BCFA43}"/>
          </ac:spMkLst>
        </pc:spChg>
      </pc:sldChg>
      <pc:sldChg chg="modSp add mod">
        <pc:chgData name="K, Nandhitha (Contractor)" userId="a89cf18e-b5e7-4077-a205-858460bdea22" providerId="ADAL" clId="{437FC96E-4EB1-4AAE-841E-046E8DBA6326}" dt="2025-07-07T06:25:04.801" v="101" actId="255"/>
        <pc:sldMkLst>
          <pc:docMk/>
          <pc:sldMk cId="4090660567" sldId="267"/>
        </pc:sldMkLst>
        <pc:spChg chg="mod">
          <ac:chgData name="K, Nandhitha (Contractor)" userId="a89cf18e-b5e7-4077-a205-858460bdea22" providerId="ADAL" clId="{437FC96E-4EB1-4AAE-841E-046E8DBA6326}" dt="2025-07-07T06:25:04.801" v="101" actId="255"/>
          <ac:spMkLst>
            <pc:docMk/>
            <pc:sldMk cId="4090660567" sldId="267"/>
            <ac:spMk id="177" creationId="{6C111EBA-A6C5-025F-A17A-1D27D134582A}"/>
          </ac:spMkLst>
        </pc:spChg>
      </pc:sldChg>
      <pc:sldChg chg="addSp delSp modSp add mod addAnim delAnim">
        <pc:chgData name="K, Nandhitha (Contractor)" userId="a89cf18e-b5e7-4077-a205-858460bdea22" providerId="ADAL" clId="{437FC96E-4EB1-4AAE-841E-046E8DBA6326}" dt="2025-07-07T06:44:03.953" v="244" actId="20577"/>
        <pc:sldMkLst>
          <pc:docMk/>
          <pc:sldMk cId="120111086" sldId="268"/>
        </pc:sldMkLst>
        <pc:spChg chg="mod">
          <ac:chgData name="K, Nandhitha (Contractor)" userId="a89cf18e-b5e7-4077-a205-858460bdea22" providerId="ADAL" clId="{437FC96E-4EB1-4AAE-841E-046E8DBA6326}" dt="2025-07-07T06:44:03.953" v="244" actId="20577"/>
          <ac:spMkLst>
            <pc:docMk/>
            <pc:sldMk cId="120111086" sldId="268"/>
            <ac:spMk id="2" creationId="{85E0D779-FD9A-228D-E963-BC58D8C1188F}"/>
          </ac:spMkLst>
        </pc:spChg>
        <pc:spChg chg="mod">
          <ac:chgData name="K, Nandhitha (Contractor)" userId="a89cf18e-b5e7-4077-a205-858460bdea22" providerId="ADAL" clId="{437FC96E-4EB1-4AAE-841E-046E8DBA6326}" dt="2025-07-07T06:43:52.580" v="242" actId="14100"/>
          <ac:spMkLst>
            <pc:docMk/>
            <pc:sldMk cId="120111086" sldId="268"/>
            <ac:spMk id="21" creationId="{D81B15C1-90A4-A22A-E883-BA7471AD8398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48" creationId="{B35D3C1D-A6AE-4FCA-BB76-A4748CE5DE55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49" creationId="{6D5BF818-2283-4CC9-A120-9225CEDFA6D2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51" creationId="{063A42EF-20CC-4BCC-9D0B-222CF3AAE8C9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3" creationId="{815A5519-00EE-4352-B447-F6C6EA783221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5" creationId="{CB34AE49-6814-4DDD-6F74-2AD7EE9D138F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7" creationId="{73EBFFB0-D760-E0F8-4C17-9415DCA75249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2" creationId="{FFD48BC7-DC40-47DE-87EE-9F4B6ECB9ABB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4" creationId="{E502BBC7-2C76-46F3-BC24-5985BC13DB88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6" creationId="{C7F28D52-2A5F-4D23-81AE-7CB8B591C7AF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8" creationId="{3629484E-3792-4B3D-89AD-7C8A1ED0E0D4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0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1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2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3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78" creationId="{8E2CC403-21CD-41DF-BAC4-329D7FF03C5C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85" creationId="{7653717E-6F8C-43E0-9893-C03AE87D18D6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87" creationId="{35BB14B4-EC3F-47C7-9AF3-B0E017B75C42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2" creationId="{9B6CD22E-2269-419F-9E81-016EA035D4C1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4" creationId="{AA607D34-E2A9-4595-9DB2-5472E077CA49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6" creationId="{63DAB858-5A0C-4AFF-AAC6-705EDF8DB733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8" creationId="{8FFD9892-EDE5-4886-A313-66099DA8C8F1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3" creationId="{4D24BFD5-D814-402B-B6C4-EEF6AE14B0F2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5" creationId="{36FED7E8-9A97-475F-9FA4-113410D4433B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7" creationId="{2A39B854-4B6C-4F7F-A602-6F97770CED70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0" creationId="{4522B21E-B2B9-4C72-9A71-C87EFD137480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1" creationId="{5EB7D2A2-F448-44D4-938C-DC84CBCB3B1E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2" creationId="{871AEA07-1E14-44B4-8E55-64EF049CD66F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4" creationId="{0E42565C-E3CC-4EF0-8093-88FCC788A3C2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5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6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7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8" creationId="{B0EE8A42-107A-4D4C-8D56-BBAE95C7FC0D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0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1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2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3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4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6" creationId="{AB3C2A63-5F24-4EEB-9DED-E7FE1295F5B4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7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8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9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1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2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3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4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35:23.985" v="194" actId="26606"/>
          <ac:spMkLst>
            <pc:docMk/>
            <pc:sldMk cId="120111086" sldId="268"/>
            <ac:spMk id="2236" creationId="{6DDA8CE9-E0A6-4FF2-823D-D08607606DC2}"/>
          </ac:spMkLst>
        </pc:spChg>
        <pc:spChg chg="add del">
          <ac:chgData name="K, Nandhitha (Contractor)" userId="a89cf18e-b5e7-4077-a205-858460bdea22" providerId="ADAL" clId="{437FC96E-4EB1-4AAE-841E-046E8DBA6326}" dt="2025-07-07T06:35:23.985" v="194" actId="26606"/>
          <ac:spMkLst>
            <pc:docMk/>
            <pc:sldMk cId="120111086" sldId="268"/>
            <ac:spMk id="2237" creationId="{11195564-33B9-434B-9641-764F5905A56F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6" creationId="{FFD48BC7-DC40-47DE-87EE-9F4B6ECB9ABB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7" creationId="{E502BBC7-2C76-46F3-BC24-5985BC13DB88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8" creationId="{C7F28D52-2A5F-4D23-81AE-7CB8B591C7AF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9" creationId="{3629484E-3792-4B3D-89AD-7C8A1ED0E0D4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8" actId="26606"/>
          <ac:spMkLst>
            <pc:docMk/>
            <pc:sldMk cId="120111086" sldId="268"/>
            <ac:spMk id="2251" creationId="{6DDA8CE9-E0A6-4FF2-823D-D08607606DC2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8" actId="26606"/>
          <ac:spMkLst>
            <pc:docMk/>
            <pc:sldMk cId="120111086" sldId="268"/>
            <ac:spMk id="2252" creationId="{11195564-33B9-434B-9641-764F5905A56F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2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3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4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69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71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73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1" actId="26606"/>
          <ac:spMkLst>
            <pc:docMk/>
            <pc:sldMk cId="120111086" sldId="268"/>
            <ac:spMk id="2275" creationId="{F9D96E3F-159B-4733-BE61-1AAB43A59AB8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1" actId="26606"/>
          <ac:spMkLst>
            <pc:docMk/>
            <pc:sldMk cId="120111086" sldId="268"/>
            <ac:spMk id="2276" creationId="{A5202B2A-E3B3-4965-8D55-B58E54059356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78" creationId="{D278ADA9-6383-4BDD-80D2-8899A402687B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0" creationId="{484B7147-B0F6-40ED-B5A2-FF72BC8198B6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2" creationId="{B36D2DE0-0628-4A9A-A59D-7BA8B5EB3022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6" creationId="{D2091A72-D5BB-42AC-8FD3-F7747D90861E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8" creationId="{6ED12BFC-A737-46AF-8411-481112D54B0C}"/>
          </ac:spMkLst>
        </pc:spChg>
        <pc:spChg chg="add del">
          <ac:chgData name="K, Nandhitha (Contractor)" userId="a89cf18e-b5e7-4077-a205-858460bdea22" providerId="ADAL" clId="{437FC96E-4EB1-4AAE-841E-046E8DBA6326}" dt="2025-07-07T06:39:06.246" v="213" actId="26606"/>
          <ac:spMkLst>
            <pc:docMk/>
            <pc:sldMk cId="120111086" sldId="268"/>
            <ac:spMk id="2290" creationId="{943CAA20-3569-4189-9E48-239A229A86CA}"/>
          </ac:spMkLst>
        </pc:spChg>
        <pc:spChg chg="add del">
          <ac:chgData name="K, Nandhitha (Contractor)" userId="a89cf18e-b5e7-4077-a205-858460bdea22" providerId="ADAL" clId="{437FC96E-4EB1-4AAE-841E-046E8DBA6326}" dt="2025-07-07T06:39:06.246" v="213" actId="26606"/>
          <ac:spMkLst>
            <pc:docMk/>
            <pc:sldMk cId="120111086" sldId="268"/>
            <ac:spMk id="2291" creationId="{DA542B6D-E775-4832-91DC-2D20F857813A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3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4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5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6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298" creationId="{A7895A40-19A4-42D6-9D30-DBC1E8002635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299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0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1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2" creationId="{B0EE8A42-107A-4D4C-8D56-BBAE95C7FC0D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5" creationId="{72C7A71F-A746-4AB2-8FF5-03D4135FAFAD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6" creationId="{17FF8914-DDE9-46F8-AF0A-54FD0AC09BEE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7" creationId="{094C1DE0-31FE-4AD0-95EA-B65CA6B89D58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8" creationId="{3F736409-6C07-4CE8-86F8-1174E2235C2E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3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5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7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19" creationId="{4D24BFD5-D814-402B-B6C4-EEF6AE14B0F2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20" creationId="{36FED7E8-9A97-475F-9FA4-113410D4433B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21" creationId="{2A39B854-4B6C-4F7F-A602-6F97770CED70}"/>
          </ac:spMkLst>
        </pc:spChg>
        <pc:grpChg chg="add del">
          <ac:chgData name="K, Nandhitha (Contractor)" userId="a89cf18e-b5e7-4077-a205-858460bdea22" providerId="ADAL" clId="{437FC96E-4EB1-4AAE-841E-046E8DBA6326}" dt="2025-07-07T06:34:56.448" v="174" actId="26606"/>
          <ac:grpSpMkLst>
            <pc:docMk/>
            <pc:sldMk cId="120111086" sldId="268"/>
            <ac:grpSpMk id="2180" creationId="{B13AA5FE-3FFC-4725-9ADD-E428544EC61B}"/>
          </ac:grpSpMkLst>
        </pc:grpChg>
        <pc:grpChg chg="add del">
          <ac:chgData name="K, Nandhitha (Contractor)" userId="a89cf18e-b5e7-4077-a205-858460bdea22" providerId="ADAL" clId="{437FC96E-4EB1-4AAE-841E-046E8DBA6326}" dt="2025-07-07T06:35:23.985" v="194" actId="26606"/>
          <ac:grpSpMkLst>
            <pc:docMk/>
            <pc:sldMk cId="120111086" sldId="268"/>
            <ac:grpSpMk id="2213" creationId="{5A1259D8-0C3A-4069-A22F-537BBBB61A9C}"/>
          </ac:grpSpMkLst>
        </pc:grpChg>
        <pc:grpChg chg="add del">
          <ac:chgData name="K, Nandhitha (Contractor)" userId="a89cf18e-b5e7-4077-a205-858460bdea22" providerId="ADAL" clId="{437FC96E-4EB1-4AAE-841E-046E8DBA6326}" dt="2025-07-07T06:35:23.985" v="194" actId="26606"/>
          <ac:grpSpMkLst>
            <pc:docMk/>
            <pc:sldMk cId="120111086" sldId="268"/>
            <ac:grpSpMk id="2238" creationId="{1D18C537-E336-47C4-836B-C342A230F8F3}"/>
          </ac:grpSpMkLst>
        </pc:grpChg>
        <pc:grpChg chg="add del">
          <ac:chgData name="K, Nandhitha (Contractor)" userId="a89cf18e-b5e7-4077-a205-858460bdea22" providerId="ADAL" clId="{437FC96E-4EB1-4AAE-841E-046E8DBA6326}" dt="2025-07-07T06:37:31.133" v="198" actId="26606"/>
          <ac:grpSpMkLst>
            <pc:docMk/>
            <pc:sldMk cId="120111086" sldId="268"/>
            <ac:grpSpMk id="2253" creationId="{1D18C537-E336-47C4-836B-C342A230F8F3}"/>
          </ac:grpSpMkLst>
        </pc:grpChg>
        <pc:grpChg chg="add del">
          <ac:chgData name="K, Nandhitha (Contractor)" userId="a89cf18e-b5e7-4077-a205-858460bdea22" providerId="ADAL" clId="{437FC96E-4EB1-4AAE-841E-046E8DBA6326}" dt="2025-07-07T06:37:31.133" v="198" actId="26606"/>
          <ac:grpSpMkLst>
            <pc:docMk/>
            <pc:sldMk cId="120111086" sldId="268"/>
            <ac:grpSpMk id="2257" creationId="{5A1259D8-0C3A-4069-A22F-537BBBB61A9C}"/>
          </ac:grpSpMkLst>
        </pc:grpChg>
        <pc:grpChg chg="add del">
          <ac:chgData name="K, Nandhitha (Contractor)" userId="a89cf18e-b5e7-4077-a205-858460bdea22" providerId="ADAL" clId="{437FC96E-4EB1-4AAE-841E-046E8DBA6326}" dt="2025-07-07T06:41:45.951" v="221" actId="26606"/>
          <ac:grpSpMkLst>
            <pc:docMk/>
            <pc:sldMk cId="120111086" sldId="268"/>
            <ac:grpSpMk id="2277" creationId="{EC505F6D-25F2-479B-AEEE-66F34B3FB13D}"/>
          </ac:grpSpMkLst>
        </pc:grpChg>
        <pc:grpChg chg="add del">
          <ac:chgData name="K, Nandhitha (Contractor)" userId="a89cf18e-b5e7-4077-a205-858460bdea22" providerId="ADAL" clId="{437FC96E-4EB1-4AAE-841E-046E8DBA6326}" dt="2025-07-07T06:41:45.951" v="221" actId="26606"/>
          <ac:grpSpMkLst>
            <pc:docMk/>
            <pc:sldMk cId="120111086" sldId="268"/>
            <ac:grpSpMk id="2287" creationId="{6C0A542E-DBAB-412E-9F06-247CFE5FB942}"/>
          </ac:grpSpMkLst>
        </pc:grpChg>
        <pc:cxnChg chg="add del">
          <ac:chgData name="K, Nandhitha (Contractor)" userId="a89cf18e-b5e7-4077-a205-858460bdea22" providerId="ADAL" clId="{437FC96E-4EB1-4AAE-841E-046E8DBA6326}" dt="2025-07-07T06:35:14.566" v="182" actId="26606"/>
          <ac:cxnSpMkLst>
            <pc:docMk/>
            <pc:sldMk cId="120111086" sldId="268"/>
            <ac:cxnSpMk id="2209" creationId="{F7C8EA93-3210-4C62-99E9-153C275E3A87}"/>
          </ac:cxnSpMkLst>
        </pc:cxnChg>
      </pc:sldChg>
      <pc:sldChg chg="new del">
        <pc:chgData name="K, Nandhitha (Contractor)" userId="a89cf18e-b5e7-4077-a205-858460bdea22" providerId="ADAL" clId="{437FC96E-4EB1-4AAE-841E-046E8DBA6326}" dt="2025-07-07T06:31:32.128" v="151" actId="47"/>
        <pc:sldMkLst>
          <pc:docMk/>
          <pc:sldMk cId="530536085" sldId="268"/>
        </pc:sldMkLst>
      </pc:sldChg>
      <pc:sldChg chg="addSp delSp modSp add del mod addAnim delAnim">
        <pc:chgData name="K, Nandhitha (Contractor)" userId="a89cf18e-b5e7-4077-a205-858460bdea22" providerId="ADAL" clId="{437FC96E-4EB1-4AAE-841E-046E8DBA6326}" dt="2025-07-07T06:28:38.805" v="149" actId="2696"/>
        <pc:sldMkLst>
          <pc:docMk/>
          <pc:sldMk cId="1042252948" sldId="268"/>
        </pc:sldMkLst>
        <pc:spChg chg="mo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" creationId="{AC67ACDE-2B41-43B7-9B6C-F69489D8B7E8}"/>
          </ac:spMkLst>
        </pc:spChg>
        <pc:spChg chg="mo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" creationId="{BB192DCB-412D-0FC2-8E84-F48807140132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3" creationId="{81E91B3E-46B7-11BC-5410-9C73E683CD58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5" creationId="{23096CE1-A2BA-FB0A-4AEC-5A613A69FB93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7" creationId="{E1593816-FF65-32CE-19D5-6603BBF40613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2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4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6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68" creationId="{AFF4A713-7B75-4B21-90D7-5AB19547C728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69" creationId="{6F5A5072-7B47-4D32-B52A-4EBBF590B8A5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0" creationId="{DC631C0B-6DA6-4E57-8231-CE32B3434A7E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1" creationId="{9715DAF0-AE1B-46C9-8A6B-DB2AA05AB91D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2" creationId="{C29501E6-A978-4A61-9689-9085AF97A53A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5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6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7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79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80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81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3" creationId="{B35D3C1D-A6AE-4FCA-BB76-A4748CE5DE55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4" creationId="{6D5BF818-2283-4CC9-A120-9225CEDFA6D2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5" creationId="{063A42EF-20CC-4BCC-9D0B-222CF3AAE8C9}"/>
          </ac:spMkLst>
        </pc:spChg>
        <pc:spChg chg="add del">
          <ac:chgData name="K, Nandhitha (Contractor)" userId="a89cf18e-b5e7-4077-a205-858460bdea22" providerId="ADAL" clId="{437FC96E-4EB1-4AAE-841E-046E8DBA6326}" dt="2025-07-07T06:27:00.787" v="116" actId="26606"/>
          <ac:spMkLst>
            <pc:docMk/>
            <pc:sldMk cId="1042252948" sldId="268"/>
            <ac:spMk id="2187" creationId="{943CAA20-3569-4189-9E48-239A229A86CA}"/>
          </ac:spMkLst>
        </pc:spChg>
        <pc:spChg chg="add del">
          <ac:chgData name="K, Nandhitha (Contractor)" userId="a89cf18e-b5e7-4077-a205-858460bdea22" providerId="ADAL" clId="{437FC96E-4EB1-4AAE-841E-046E8DBA6326}" dt="2025-07-07T06:27:00.787" v="116" actId="26606"/>
          <ac:spMkLst>
            <pc:docMk/>
            <pc:sldMk cId="1042252948" sldId="268"/>
            <ac:spMk id="2188" creationId="{DA542B6D-E775-4832-91DC-2D20F857813A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0" creationId="{699F2931-70EC-414E-8957-39CC893D909E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1" creationId="{78FFBE11-4B3E-48D7-94D4-2EC8CC9FE827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2" creationId="{AEFD2FD1-B3A5-4E1D-BCC8-7684A5440C4C}"/>
          </ac:spMkLst>
        </pc:spChg>
        <pc:spChg chg="add del">
          <ac:chgData name="K, Nandhitha (Contractor)" userId="a89cf18e-b5e7-4077-a205-858460bdea22" providerId="ADAL" clId="{437FC96E-4EB1-4AAE-841E-046E8DBA6326}" dt="2025-07-07T06:28:11.792" v="141" actId="26606"/>
          <ac:spMkLst>
            <pc:docMk/>
            <pc:sldMk cId="1042252948" sldId="268"/>
            <ac:spMk id="2194" creationId="{A6EFC7BB-64AE-45E4-90F7-BA062F86E73A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196" creationId="{8F9CBE3F-79A8-4F8F-88D9-DAD03D0D281F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197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198" creationId="{508BEF50-7B1E-49A4-BC19-5F4F1D755E64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199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201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02" creationId="{AEA7509D-F04F-40CB-A0B3-EEF16499CC9F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3" creationId="{934F1179-B481-4F9E-BCA3-AFB972070F83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4" creationId="{827DC2C4-B485-428A-BF4A-472D2967F47F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5" creationId="{EE04B5EB-F158-4507-90DD-BD23620C7CC9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06" creationId="{C39ADB8F-D187-49D7-BDCF-C1B6DC727068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7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8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9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10" creationId="{712D4376-A578-4FF1-94FC-245E7A6A489F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1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2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3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14" creationId="{3FBAD350-5664-4811-A208-657FB882D350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5" creationId="{43C48B49-6135-48B6-AC0F-97E5D8D1F03F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6" creationId="{9715DAF0-AE1B-46C9-8A6B-DB2AA05AB91D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7" creationId="{DC631C0B-6DA6-4E57-8231-CE32B3434A7E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8" creationId="{F256AC18-FB41-4977-8B0C-F5082335AB7D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9" creationId="{AFF4A713-7B75-4B21-90D7-5AB19547C728}"/>
          </ac:spMkLst>
        </pc:spChg>
        <pc:spChg chg="add del">
          <ac:chgData name="K, Nandhitha (Contractor)" userId="a89cf18e-b5e7-4077-a205-858460bdea22" providerId="ADAL" clId="{437FC96E-4EB1-4AAE-841E-046E8DBA6326}" dt="2025-07-07T06:27:40.213" v="133" actId="26606"/>
          <ac:spMkLst>
            <pc:docMk/>
            <pc:sldMk cId="1042252948" sldId="268"/>
            <ac:spMk id="2221" creationId="{C7D023E4-8DE1-436E-9847-ED6A4B4B04FD}"/>
          </ac:spMkLst>
        </pc:spChg>
        <pc:spChg chg="add del">
          <ac:chgData name="K, Nandhitha (Contractor)" userId="a89cf18e-b5e7-4077-a205-858460bdea22" providerId="ADAL" clId="{437FC96E-4EB1-4AAE-841E-046E8DBA6326}" dt="2025-07-07T06:27:40.213" v="133" actId="26606"/>
          <ac:spMkLst>
            <pc:docMk/>
            <pc:sldMk cId="1042252948" sldId="268"/>
            <ac:spMk id="2222" creationId="{6BE11944-ED05-4FE9-9927-06C110BB3A36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4" creationId="{7FCAADA2-14BE-41D0-AAB5-63CE70589D3E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6" creationId="{04AB8356-CBDE-4DFD-A0D1-05042859B730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7" creationId="{FEC02101-A358-4503-9755-19E25B531D10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8" creationId="{CEF3B455-556F-48DE-8356-331B00ACD5FA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0" creationId="{0E42565C-E3CC-4EF0-8093-88FCC788A3C2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1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2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3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4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5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6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7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27:47.584" v="137" actId="26606"/>
          <ac:spMkLst>
            <pc:docMk/>
            <pc:sldMk cId="1042252948" sldId="268"/>
            <ac:spMk id="2238" creationId="{C7D023E4-8DE1-436E-9847-ED6A4B4B04FD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40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42" creationId="{B0EE8A42-107A-4D4C-8D56-BBAE95C7FC0D}"/>
          </ac:spMkLst>
        </pc:spChg>
        <pc:spChg chg="ad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244" creationId="{88EB6E95-9C89-4CFF-A598-F278D0DFB39E}"/>
          </ac:spMkLst>
        </pc:spChg>
        <pc:spChg chg="ad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245" creationId="{474CD0F4-EA2A-4E5D-AE73-1112C1CA2A19}"/>
          </ac:spMkLst>
        </pc:spChg>
        <pc:grpChg chg="add del">
          <ac:chgData name="K, Nandhitha (Contractor)" userId="a89cf18e-b5e7-4077-a205-858460bdea22" providerId="ADAL" clId="{437FC96E-4EB1-4AAE-841E-046E8DBA6326}" dt="2025-07-07T06:27:40.213" v="133" actId="26606"/>
          <ac:grpSpMkLst>
            <pc:docMk/>
            <pc:sldMk cId="1042252948" sldId="268"/>
            <ac:grpSpMk id="2223" creationId="{A2812508-238C-4BCD-BDD3-25C99C5CA233}"/>
          </ac:grpSpMkLst>
        </pc:grpChg>
        <pc:grpChg chg="add del">
          <ac:chgData name="K, Nandhitha (Contractor)" userId="a89cf18e-b5e7-4077-a205-858460bdea22" providerId="ADAL" clId="{437FC96E-4EB1-4AAE-841E-046E8DBA6326}" dt="2025-07-07T06:27:40.213" v="133" actId="26606"/>
          <ac:grpSpMkLst>
            <pc:docMk/>
            <pc:sldMk cId="1042252948" sldId="268"/>
            <ac:grpSpMk id="2225" creationId="{43F5E015-E085-4624-B431-B42414448684}"/>
          </ac:grpSpMkLst>
        </pc:grpChg>
        <pc:grpChg chg="add del">
          <ac:chgData name="K, Nandhitha (Contractor)" userId="a89cf18e-b5e7-4077-a205-858460bdea22" providerId="ADAL" clId="{437FC96E-4EB1-4AAE-841E-046E8DBA6326}" dt="2025-07-07T06:27:47.584" v="137" actId="26606"/>
          <ac:grpSpMkLst>
            <pc:docMk/>
            <pc:sldMk cId="1042252948" sldId="268"/>
            <ac:grpSpMk id="2239" creationId="{1FEC590B-3306-47E9-BD67-97F3F76169A4}"/>
          </ac:grpSpMkLst>
        </pc:grpChg>
        <pc:grpChg chg="add del">
          <ac:chgData name="K, Nandhitha (Contractor)" userId="a89cf18e-b5e7-4077-a205-858460bdea22" providerId="ADAL" clId="{437FC96E-4EB1-4AAE-841E-046E8DBA6326}" dt="2025-07-07T06:27:47.584" v="137" actId="26606"/>
          <ac:grpSpMkLst>
            <pc:docMk/>
            <pc:sldMk cId="1042252948" sldId="268"/>
            <ac:grpSpMk id="2241" creationId="{A47AAF5E-1692-48C9-98FB-6432BF0BC4F7}"/>
          </ac:grpSpMkLst>
        </pc:grpChg>
        <pc:grpChg chg="add">
          <ac:chgData name="K, Nandhitha (Contractor)" userId="a89cf18e-b5e7-4077-a205-858460bdea22" providerId="ADAL" clId="{437FC96E-4EB1-4AAE-841E-046E8DBA6326}" dt="2025-07-07T06:28:17.278" v="148" actId="26606"/>
          <ac:grpSpMkLst>
            <pc:docMk/>
            <pc:sldMk cId="1042252948" sldId="268"/>
            <ac:grpSpMk id="2246" creationId="{A1EDC8FC-C3D1-4FE4-8E66-29767478DBDB}"/>
          </ac:grpSpMkLst>
        </pc:grpChg>
        <pc:grpChg chg="add">
          <ac:chgData name="K, Nandhitha (Contractor)" userId="a89cf18e-b5e7-4077-a205-858460bdea22" providerId="ADAL" clId="{437FC96E-4EB1-4AAE-841E-046E8DBA6326}" dt="2025-07-07T06:28:17.278" v="148" actId="26606"/>
          <ac:grpSpMkLst>
            <pc:docMk/>
            <pc:sldMk cId="1042252948" sldId="268"/>
            <ac:grpSpMk id="2251" creationId="{1BC136B2-4D8D-4561-95D5-56167F4116BD}"/>
          </ac:grpSpMkLst>
        </pc:grpChg>
      </pc:sldChg>
    </pc:docChg>
  </pc:docChgLst>
  <pc:docChgLst>
    <pc:chgData name="S, Haridass (Contractor)" userId="S::c-hs@dovercorp.com::c5d54903-e098-4d4a-ae25-05d2836ba569" providerId="AD" clId="Web-{3992D52C-9D3B-729E-AC8B-1EF08EB5245E}"/>
    <pc:docChg chg="addSld modSld sldOrd">
      <pc:chgData name="S, Haridass (Contractor)" userId="S::c-hs@dovercorp.com::c5d54903-e098-4d4a-ae25-05d2836ba569" providerId="AD" clId="Web-{3992D52C-9D3B-729E-AC8B-1EF08EB5245E}" dt="2025-07-07T07:07:43.261" v="277" actId="20577"/>
      <pc:docMkLst>
        <pc:docMk/>
      </pc:docMkLst>
      <pc:sldChg chg="addSp delSp modSp">
        <pc:chgData name="S, Haridass (Contractor)" userId="S::c-hs@dovercorp.com::c5d54903-e098-4d4a-ae25-05d2836ba569" providerId="AD" clId="Web-{3992D52C-9D3B-729E-AC8B-1EF08EB5245E}" dt="2025-07-07T06:25:57.684" v="225" actId="1076"/>
        <pc:sldMkLst>
          <pc:docMk/>
          <pc:sldMk cId="1237277603" sldId="256"/>
        </pc:sldMkLst>
        <pc:spChg chg="mod">
          <ac:chgData name="S, Haridass (Contractor)" userId="S::c-hs@dovercorp.com::c5d54903-e098-4d4a-ae25-05d2836ba569" providerId="AD" clId="Web-{3992D52C-9D3B-729E-AC8B-1EF08EB5245E}" dt="2025-07-07T06:25:57.684" v="225" actId="1076"/>
          <ac:spMkLst>
            <pc:docMk/>
            <pc:sldMk cId="1237277603" sldId="256"/>
            <ac:spMk id="2" creationId="{70BCEC6F-7421-40D9-D703-5E9C303B514D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3" creationId="{842DFB6D-4949-97A3-6C58-F5DC24CFF6E6}"/>
          </ac:spMkLst>
        </pc:spChg>
        <pc:spChg chg="add mod or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" creationId="{31F50A96-1137-8783-87E6-59B909169376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7" creationId="{B0E4BB4F-99AB-4C4E-A763-C5AC5273DF5D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8" creationId="{F1C4E306-BC28-4A7B-871B-1926F6FA6EF3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9" creationId="{C3ECC9B4-989C-4F71-A6BC-DEBC1D9FD0BD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80" creationId="{E20AF01B-D099-4710-BF18-E2832A9B61C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2085" creationId="{A2679492-7988-4050-9056-5424444524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2087" creationId="{B091B163-7D61-4891-ABCF-5C13D9C418D0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0" creationId="{6CB927A4-E432-4310-9CD5-E89FF5063179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1" creationId="{E3020543-B24B-4EC4-8FFC-8DD88EEA91A8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2" creationId="{1453BF6C-B012-48B7-B4E8-6D7AC7C27D0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099" creationId="{0E42565C-E3CC-4EF0-8093-88FCC788A3C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38.689" v="160"/>
          <ac:spMkLst>
            <pc:docMk/>
            <pc:sldMk cId="1237277603" sldId="256"/>
            <ac:spMk id="2100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1" creationId="{02F429C4-ABC9-46FC-818A-B5429CDE4A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38.689" v="160"/>
          <ac:spMkLst>
            <pc:docMk/>
            <pc:sldMk cId="1237277603" sldId="256"/>
            <ac:spMk id="2102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3" creationId="{2CEF98E4-3709-4952-8F42-2305CCE34FA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5" creationId="{F10BCCF5-D685-47FF-B675-647EAEB72C8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46.830" v="162"/>
          <ac:spMkLst>
            <pc:docMk/>
            <pc:sldMk cId="1237277603" sldId="256"/>
            <ac:spMk id="2106" creationId="{56E9B3E6-E277-4D68-BA48-9CB43FFBD6E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46.830" v="162"/>
          <ac:spMkLst>
            <pc:docMk/>
            <pc:sldMk cId="1237277603" sldId="256"/>
            <ac:spMk id="2107" creationId="{D5B0017B-2ECA-49AF-B397-DC140825DF8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12.269" v="165"/>
          <ac:spMkLst>
            <pc:docMk/>
            <pc:sldMk cId="1237277603" sldId="256"/>
            <ac:spMk id="2112" creationId="{A2679492-7988-4050-9056-5424444524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12.269" v="165"/>
          <ac:spMkLst>
            <pc:docMk/>
            <pc:sldMk cId="1237277603" sldId="256"/>
            <ac:spMk id="2113" creationId="{B091B163-7D61-4891-ABCF-5C13D9C418D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20" creationId="{842DFB6D-4949-97A3-6C58-F5DC24CFF6E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21" creationId="{B0EE8A42-107A-4D4C-8D56-BBAE95C7FC0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1"/>
          <ac:spMkLst>
            <pc:docMk/>
            <pc:sldMk cId="1237277603" sldId="256"/>
            <ac:spMk id="2123" creationId="{17718681-A12E-49D6-9925-DD7C68176D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1"/>
          <ac:spMkLst>
            <pc:docMk/>
            <pc:sldMk cId="1237277603" sldId="256"/>
            <ac:spMk id="2124" creationId="{FBD77573-9EF2-4C35-8285-A1CF6FBB0EA5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22:45.475" v="184"/>
          <ac:spMkLst>
            <pc:docMk/>
            <pc:sldMk cId="1237277603" sldId="256"/>
            <ac:spMk id="2125" creationId="{842DFB6D-4949-97A3-6C58-F5DC24CFF6E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45.617" v="186"/>
          <ac:spMkLst>
            <pc:docMk/>
            <pc:sldMk cId="1237277603" sldId="256"/>
            <ac:spMk id="2129" creationId="{787F4F1C-8D3D-4EC1-B72D-A0470A5A08B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33" creationId="{2CEF98E4-3709-4952-8F42-2305CCE34FA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4.649" v="188"/>
          <ac:spMkLst>
            <pc:docMk/>
            <pc:sldMk cId="1237277603" sldId="256"/>
            <ac:spMk id="2135" creationId="{D21835D5-EB08-4242-A6F5-DFC7669220C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37" creationId="{B0EE8A42-107A-4D4C-8D56-BBAE95C7FC0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4.649" v="188"/>
          <ac:spMkLst>
            <pc:docMk/>
            <pc:sldMk cId="1237277603" sldId="256"/>
            <ac:spMk id="2139" creationId="{2D321928-1A63-488F-A0FF-EE34CEAD1D1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2" creationId="{0E42565C-E3CC-4EF0-8093-88FCC788A3C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3" creationId="{02F429C4-ABC9-46FC-818A-B5429CDE4A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4" creationId="{F10BCCF5-D685-47FF-B675-647EAEB72C8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6" creationId="{ED8E54F9-849C-4865-8C5E-FD967B81D7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7" creationId="{391AE6B3-1D2D-4C67-A4DB-888635B527A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8" creationId="{6D080EC2-42B5-4E04-BBF7-F0BC5CB7C997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3" creationId="{289ED1AA-8684-4D37-B208-8777E1A7780D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5" creationId="{4180E01B-B1F4-437C-807D-1C930718EE64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7" creationId="{41F77738-2AF0-4750-A0C7-F97C2C17590E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21:41.723" v="169"/>
          <ac:grpSpMkLst>
            <pc:docMk/>
            <pc:sldMk cId="1237277603" sldId="256"/>
            <ac:grpSpMk id="2089" creationId="{0474DF76-993E-44DE-AFB0-C416182ACECF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0:46.830" v="162"/>
          <ac:grpSpMkLst>
            <pc:docMk/>
            <pc:sldMk cId="1237277603" sldId="256"/>
            <ac:grpSpMk id="2108" creationId="{AE1C45F0-260A-458C-96ED-C1F6D2151219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1:12.269" v="165"/>
          <ac:grpSpMkLst>
            <pc:docMk/>
            <pc:sldMk cId="1237277603" sldId="256"/>
            <ac:grpSpMk id="2114" creationId="{0474DF76-993E-44DE-AFB0-C416182ACECF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3:45.617" v="186"/>
          <ac:grpSpMkLst>
            <pc:docMk/>
            <pc:sldMk cId="1237277603" sldId="256"/>
            <ac:grpSpMk id="2131" creationId="{D1E3DD61-64DB-46AD-B249-E273CD86B051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3:54.649" v="188"/>
          <ac:grpSpMkLst>
            <pc:docMk/>
            <pc:sldMk cId="1237277603" sldId="256"/>
            <ac:grpSpMk id="2140" creationId="{18294B65-D118-48FB-A75F-3A9E64718596}"/>
          </ac:grpSpMkLst>
        </pc:grpChg>
        <pc:graphicFrameChg chg="add del">
          <ac:chgData name="S, Haridass (Contractor)" userId="S::c-hs@dovercorp.com::c5d54903-e098-4d4a-ae25-05d2836ba569" providerId="AD" clId="Web-{3992D52C-9D3B-729E-AC8B-1EF08EB5245E}" dt="2025-07-07T06:20:38.689" v="160"/>
          <ac:graphicFrameMkLst>
            <pc:docMk/>
            <pc:sldMk cId="1237277603" sldId="256"/>
            <ac:graphicFrameMk id="2096" creationId="{73C959BE-70E1-A9F3-A5FD-BA72EEE3349A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20:46.830" v="162"/>
          <ac:graphicFrameMkLst>
            <pc:docMk/>
            <pc:sldMk cId="1237277603" sldId="256"/>
            <ac:graphicFrameMk id="2110" creationId="{2A808BB2-B963-EF4A-1D26-D17177F11942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21:12.269" v="165"/>
          <ac:graphicFrameMkLst>
            <pc:docMk/>
            <pc:sldMk cId="1237277603" sldId="256"/>
            <ac:graphicFrameMk id="2116" creationId="{9F7610AB-2AFF-B645-615B-9260B31DA4CB}"/>
          </ac:graphicFrameMkLst>
        </pc:graphicFrameChg>
        <pc:cxnChg chg="add del">
          <ac:chgData name="S, Haridass (Contractor)" userId="S::c-hs@dovercorp.com::c5d54903-e098-4d4a-ae25-05d2836ba569" providerId="AD" clId="Web-{3992D52C-9D3B-729E-AC8B-1EF08EB5245E}" dt="2025-07-07T06:21:41.723" v="169"/>
          <ac:cxnSpMkLst>
            <pc:docMk/>
            <pc:sldMk cId="1237277603" sldId="256"/>
            <ac:cxnSpMk id="2094" creationId="{C49DA8F6-BCC1-4447-B54C-57856834B94B}"/>
          </ac:cxnSpMkLst>
        </pc:cxnChg>
        <pc:cxnChg chg="add del">
          <ac:chgData name="S, Haridass (Contractor)" userId="S::c-hs@dovercorp.com::c5d54903-e098-4d4a-ae25-05d2836ba569" providerId="AD" clId="Web-{3992D52C-9D3B-729E-AC8B-1EF08EB5245E}" dt="2025-07-07T06:21:12.269" v="165"/>
          <ac:cxnSpMkLst>
            <pc:docMk/>
            <pc:sldMk cId="1237277603" sldId="256"/>
            <ac:cxnSpMk id="2115" creationId="{C49DA8F6-BCC1-4447-B54C-57856834B94B}"/>
          </ac:cxnSpMkLst>
        </pc:cxnChg>
      </pc:sldChg>
      <pc:sldChg chg="addSp delSp modSp">
        <pc:chgData name="S, Haridass (Contractor)" userId="S::c-hs@dovercorp.com::c5d54903-e098-4d4a-ae25-05d2836ba569" providerId="AD" clId="Web-{3992D52C-9D3B-729E-AC8B-1EF08EB5245E}" dt="2025-07-07T07:07:43.261" v="277" actId="20577"/>
        <pc:sldMkLst>
          <pc:docMk/>
          <pc:sldMk cId="3356204774" sldId="257"/>
        </pc:sldMkLst>
        <pc:spChg chg="mo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2" creationId="{FB2DC5A3-F36A-2ABA-1F6B-62C593731E14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7:07:43.261" v="277" actId="20577"/>
          <ac:spMkLst>
            <pc:docMk/>
            <pc:sldMk cId="3356204774" sldId="257"/>
            <ac:spMk id="4" creationId="{38D2F349-D434-7F87-E88C-B56929505A6F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54:56.809" v="231"/>
          <ac:spMkLst>
            <pc:docMk/>
            <pc:sldMk cId="3356204774" sldId="257"/>
            <ac:spMk id="5" creationId="{3DA583B1-7959-2C78-0AD4-74CCC27B150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5" creationId="{CBB2B1F0-0DD6-4744-9A46-7A344FB48E4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6" creationId="{52D502E5-F6B4-4D58-B4AE-FC466FF15E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7" creationId="{9DECDBF4-02B6-4BB4-B65B-B8107AD6A9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2" creationId="{C2554CA6-288E-4202-BC52-2E5A8F0C0AE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4" creationId="{B10BB131-AC8E-4A8E-A5D1-36260F720C3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6" creationId="{5B7778FC-632E-4DCA-A7CB-0D7731CCF97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8" creationId="{FA23A907-97FB-4A8F-880A-DD77401C42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069" creationId="{D5B0017B-2ECA-49AF-B397-DC140825DF8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1.216" v="143"/>
          <ac:spMkLst>
            <pc:docMk/>
            <pc:sldMk cId="3356204774" sldId="257"/>
            <ac:spMk id="1070" creationId="{AC17DE74-01C9-4859-B65A-85CF999E858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1.216" v="143"/>
          <ac:spMkLst>
            <pc:docMk/>
            <pc:sldMk cId="3356204774" sldId="257"/>
            <ac:spMk id="1071" creationId="{068C0432-0E90-4CC1-8CD3-D44A90DF07E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3" creationId="{0D7B6173-1D58-48E2-83CF-37350F315F7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4" creationId="{BD21050B-D85A-4CC6-94EC-450D24F19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6" creationId="{D87C4F29-0DC4-4901-A2FD-7C88889E603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7" creationId="{C5F81162-7738-4BC8-BA5D-ADEFD7F2D16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78" creationId="{3AB72E55-43E4-4356-BFE8-E2102CB0B50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79" creationId="{2029D5AD-8348-4446-B191-6A9B6FE03F2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0" creationId="{A3F395A2-2B64-4749-BD93-2F159C7E1FB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1" creationId="{5CF0135B-EAB8-4CA0-896C-2D897ECD28B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2" creationId="{92C3387C-D24F-4737-8A37-1DC5CFF09CF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4" creationId="{F837543A-6020-4505-A233-C9DB4BF740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5" creationId="{35B16301-FB18-48BA-A6DD-C37CAF6F9A1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6" creationId="{C3C0D90E-074A-4F52-9B11-B52BEF4BCBE5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7" creationId="{CABBD4C1-E6F8-46F6-8152-A8A97490BF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8" creationId="{83BA5EF5-1FE9-4BF9-83BB-269BCDDF615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8:32.576" v="148"/>
          <ac:spMkLst>
            <pc:docMk/>
            <pc:sldMk cId="3356204774" sldId="257"/>
            <ac:spMk id="1089" creationId="{88853921-7BC9-4BDE-ACAB-133C683C82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90" creationId="{09192968-3AE7-4470-A61C-97294BB9273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092" creationId="{B6CDA21F-E7AF-4C75-8395-33F58D5B0E45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100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102" creationId="{DB17E863-922E-4C26-BD64-E8FD41D28661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55:12.154" v="232"/>
          <ac:grpSpMkLst>
            <pc:docMk/>
            <pc:sldMk cId="3356204774" sldId="257"/>
            <ac:grpSpMk id="1093" creationId="{AE1C45F0-260A-458C-96ED-C1F6D2151219}"/>
          </ac:grpSpMkLst>
        </pc:grpChg>
        <pc:picChg chg="add del">
          <ac:chgData name="S, Haridass (Contractor)" userId="S::c-hs@dovercorp.com::c5d54903-e098-4d4a-ae25-05d2836ba569" providerId="AD" clId="Web-{3992D52C-9D3B-729E-AC8B-1EF08EB5245E}" dt="2025-07-07T06:18:28.435" v="145"/>
          <ac:picMkLst>
            <pc:docMk/>
            <pc:sldMk cId="3356204774" sldId="257"/>
            <ac:picMk id="1075" creationId="{C4720EDA-E218-43A9-8817-08F09F4DB6CA}"/>
          </ac:picMkLst>
        </pc:picChg>
        <pc:cxnChg chg="add del">
          <ac:chgData name="S, Haridass (Contractor)" userId="S::c-hs@dovercorp.com::c5d54903-e098-4d4a-ae25-05d2836ba569" providerId="AD" clId="Web-{3992D52C-9D3B-729E-AC8B-1EF08EB5245E}" dt="2025-07-07T06:55:12.154" v="232"/>
          <ac:cxnSpMkLst>
            <pc:docMk/>
            <pc:sldMk cId="3356204774" sldId="257"/>
            <ac:cxnSpMk id="1095" creationId="{6CF1BAF6-AD41-4082-B212-8A1F9A2E8779}"/>
          </ac:cxnSpMkLst>
        </pc:cxnChg>
      </pc:sldChg>
      <pc:sldChg chg="addSp delSp modSp mod setBg setClrOvrMap">
        <pc:chgData name="S, Haridass (Contractor)" userId="S::c-hs@dovercorp.com::c5d54903-e098-4d4a-ae25-05d2836ba569" providerId="AD" clId="Web-{3992D52C-9D3B-729E-AC8B-1EF08EB5245E}" dt="2025-07-07T06:16:07.697" v="126"/>
        <pc:sldMkLst>
          <pc:docMk/>
          <pc:sldMk cId="4093345276" sldId="258"/>
        </pc:sldMkLst>
        <pc:spChg chg="mo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2" creationId="{0A6A63EB-0E49-4881-C05E-4A1D309E36B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0" creationId="{5D13CC36-B950-4F02-9BAF-9A7EB267398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2" creationId="{C1657055-16FE-41A2-B207-7880F6DCAB2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4" creationId="{F3BD3BB9-3CB5-4253-A27D-6B7904723DE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26.211" v="117"/>
          <ac:spMkLst>
            <pc:docMk/>
            <pc:sldMk cId="4093345276" sldId="258"/>
            <ac:spMk id="4149" creationId="{345A976A-8DE3-4B67-B94B-2044FDD12899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9.134" v="123"/>
          <ac:spMkLst>
            <pc:docMk/>
            <pc:sldMk cId="4093345276" sldId="258"/>
            <ac:spMk id="4150" creationId="{9228552E-C8B1-4A80-8448-0787CE0FC70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26.211" v="117"/>
          <ac:spMkLst>
            <pc:docMk/>
            <pc:sldMk cId="4093345276" sldId="258"/>
            <ac:spMk id="4151" creationId="{6EAAA1B9-2DDB-49C9-A037-A523D2F13C1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2" creationId="{53B021B3-DE93-4AB7-8A18-CF5F1CED88B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4" creationId="{52D502E5-F6B4-4D58-B4AE-FC466FF15E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5" creationId="{9DECDBF4-02B6-4BB4-B65B-B8107AD6A9E8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58" creationId="{345A976A-8DE3-4B67-B94B-2044FDD12899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64" creationId="{6EAAA1B9-2DDB-49C9-A037-A523D2F13C1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5" creationId="{5D13CC36-B950-4F02-9BAF-9A7EB267398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6" creationId="{C1657055-16FE-41A2-B207-7880F6DCAB2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7" creationId="{F3BD3BB9-3CB5-4253-A27D-6B7904723DE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69" creationId="{545D489D-16E1-484D-867B-144368D74B8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70" creationId="{49A496F5-B01E-4BF8-9D1E-C4E53B6F965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71" creationId="{6E895C8D-1379-40B8-8B1B-B6F5AEAF0A6C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5:26.211" v="117"/>
          <ac:grpSpMkLst>
            <pc:docMk/>
            <pc:sldMk cId="4093345276" sldId="258"/>
            <ac:grpSpMk id="4153" creationId="{B441F8D5-EBCE-4FB9-91A9-3425971C1F99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15:26.211" v="117"/>
          <ac:grpSpMkLst>
            <pc:docMk/>
            <pc:sldMk cId="4093345276" sldId="258"/>
            <ac:grpSpMk id="4159" creationId="{08701F99-7E4C-4B92-A4B5-307CDFB7A4DE}"/>
          </ac:grpSpMkLst>
        </pc:grpChg>
        <pc:grpChg chg="add">
          <ac:chgData name="S, Haridass (Contractor)" userId="S::c-hs@dovercorp.com::c5d54903-e098-4d4a-ae25-05d2836ba569" providerId="AD" clId="Web-{3992D52C-9D3B-729E-AC8B-1EF08EB5245E}" dt="2025-07-07T06:16:07.697" v="126"/>
          <ac:grpSpMkLst>
            <pc:docMk/>
            <pc:sldMk cId="4093345276" sldId="258"/>
            <ac:grpSpMk id="4168" creationId="{B441F8D5-EBCE-4FB9-91A9-3425971C1F99}"/>
          </ac:grpSpMkLst>
        </pc:grpChg>
        <pc:grpChg chg="add">
          <ac:chgData name="S, Haridass (Contractor)" userId="S::c-hs@dovercorp.com::c5d54903-e098-4d4a-ae25-05d2836ba569" providerId="AD" clId="Web-{3992D52C-9D3B-729E-AC8B-1EF08EB5245E}" dt="2025-07-07T06:16:07.697" v="126"/>
          <ac:grpSpMkLst>
            <pc:docMk/>
            <pc:sldMk cId="4093345276" sldId="258"/>
            <ac:grpSpMk id="4174" creationId="{08701F99-7E4C-4B92-A4B5-307CDFB7A4DE}"/>
          </ac:grpSpMkLst>
        </pc:grpChg>
        <pc:graphicFrameChg chg="mod modGraphic">
          <ac:chgData name="S, Haridass (Contractor)" userId="S::c-hs@dovercorp.com::c5d54903-e098-4d4a-ae25-05d2836ba569" providerId="AD" clId="Web-{3992D52C-9D3B-729E-AC8B-1EF08EB5245E}" dt="2025-07-07T06:16:07.697" v="12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5:59.134" v="123"/>
          <ac:picMkLst>
            <pc:docMk/>
            <pc:sldMk cId="4093345276" sldId="258"/>
            <ac:picMk id="4146" creationId="{5F083CBF-29C4-7F21-AE28-2C5490C921FF}"/>
          </ac:picMkLst>
        </pc:picChg>
      </pc:sldChg>
      <pc:sldChg chg="addSp delSp modSp">
        <pc:chgData name="S, Haridass (Contractor)" userId="S::c-hs@dovercorp.com::c5d54903-e098-4d4a-ae25-05d2836ba569" providerId="AD" clId="Web-{3992D52C-9D3B-729E-AC8B-1EF08EB5245E}" dt="2025-07-07T06:13:17.019" v="94"/>
        <pc:sldMkLst>
          <pc:docMk/>
          <pc:sldMk cId="1746828090" sldId="260"/>
        </pc:sldMkLst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4" creationId="{84F27E40-4689-ADA3-3D80-B9E91D8E1E37}"/>
          </ac:spMkLst>
        </pc:spChg>
        <pc:spChg chg="mo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5" creationId="{B020FBC2-3E13-CD0D-F167-A8191452C4D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11" creationId="{DAF1966E-FD40-4A4A-B61B-C4DF7FA05F0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13" creationId="{047BFA19-D45E-416B-A404-7AF2F3F2701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23" creationId="{8E0105E7-23DB-4CF2-8258-FF47C7620F6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24" creationId="{074B4F7D-14B2-478B-8BF5-01E4E0C5D26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0" creationId="{0C541B88-1AE9-40C3-AFD5-967787C1979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2" creationId="{E5F17139-31EE-46AC-B04F-DBBD852DD6C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36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8" creationId="{89D16701-DA76-4F72-BB63-E2C3FFBDFE0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40" creationId="{1CC28BE1-9DC6-43FE-9582-39F091098D7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7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8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9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2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3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4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5" creationId="{063BBA22-50EA-4C4D-BE05-F1CE4E63AA5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68" creationId="{0C541B88-1AE9-40C3-AFD5-967787C1979F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69" creationId="{E5F17139-31EE-46AC-B04F-DBBD852DD6CB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72" creationId="{89D16701-DA76-4F72-BB63-E2C3FFBDFE0F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73" creationId="{1CC28BE1-9DC6-43FE-9582-39F091098D77}"/>
          </ac:spMkLst>
        </pc:spChg>
      </pc:sldChg>
      <pc:sldChg chg="addSp delSp modSp">
        <pc:chgData name="S, Haridass (Contractor)" userId="S::c-hs@dovercorp.com::c5d54903-e098-4d4a-ae25-05d2836ba569" providerId="AD" clId="Web-{3992D52C-9D3B-729E-AC8B-1EF08EB5245E}" dt="2025-07-07T06:15:01.773" v="115" actId="1076"/>
        <pc:sldMkLst>
          <pc:docMk/>
          <pc:sldMk cId="2279665846" sldId="261"/>
        </pc:sldMkLst>
        <pc:spChg chg="mod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2" creationId="{93A48D61-ADF8-65A8-8634-A92DF034431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24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3.723" v="96"/>
          <ac:spMkLst>
            <pc:docMk/>
            <pc:sldMk cId="2279665846" sldId="261"/>
            <ac:spMk id="31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5.989" v="102"/>
          <ac:spMkLst>
            <pc:docMk/>
            <pc:sldMk cId="2279665846" sldId="261"/>
            <ac:spMk id="32" creationId="{B50AB553-2A96-4A92-96F2-93548E09695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3.723" v="96"/>
          <ac:spMkLst>
            <pc:docMk/>
            <pc:sldMk cId="2279665846" sldId="261"/>
            <ac:spMk id="33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01.099" v="104"/>
          <ac:spMkLst>
            <pc:docMk/>
            <pc:sldMk cId="2279665846" sldId="261"/>
            <ac:spMk id="34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6.645" v="98"/>
          <ac:spMkLst>
            <pc:docMk/>
            <pc:sldMk cId="2279665846" sldId="261"/>
            <ac:spMk id="35" creationId="{9DBC8166-481C-4473-95F5-9A5B9073B7F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6.645" v="98"/>
          <ac:spMkLst>
            <pc:docMk/>
            <pc:sldMk cId="2279665846" sldId="261"/>
            <ac:spMk id="36" creationId="{A5A5CE6E-90AF-4D43-A014-1F9EC83EB93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2.786" v="100"/>
          <ac:spMkLst>
            <pc:docMk/>
            <pc:sldMk cId="2279665846" sldId="261"/>
            <ac:spMk id="38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2.786" v="100"/>
          <ac:spMkLst>
            <pc:docMk/>
            <pc:sldMk cId="2279665846" sldId="261"/>
            <ac:spMk id="39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0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1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2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3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5.600" v="108"/>
          <ac:spMkLst>
            <pc:docMk/>
            <pc:sldMk cId="2279665846" sldId="261"/>
            <ac:spMk id="45" creationId="{9DBC8166-481C-4473-95F5-9A5B9073B7F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5.600" v="108"/>
          <ac:spMkLst>
            <pc:docMk/>
            <pc:sldMk cId="2279665846" sldId="261"/>
            <ac:spMk id="46" creationId="{A5A5CE6E-90AF-4D43-A014-1F9EC83EB93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8.803" v="110"/>
          <ac:spMkLst>
            <pc:docMk/>
            <pc:sldMk cId="2279665846" sldId="261"/>
            <ac:spMk id="49" creationId="{257363FD-7E77-4145-9483-331A807ADF0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35" v="112"/>
          <ac:spMkLst>
            <pc:docMk/>
            <pc:sldMk cId="2279665846" sldId="261"/>
            <ac:spMk id="51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35" v="112"/>
          <ac:spMkLst>
            <pc:docMk/>
            <pc:sldMk cId="2279665846" sldId="261"/>
            <ac:spMk id="52" creationId="{DB5B423A-57CC-4C58-AA26-8E2E862B03A0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54" creationId="{D4771268-CB57-404A-9271-370EB28F6090}"/>
          </ac:spMkLst>
        </pc:spChg>
        <pc:graphicFrameChg chg="mod modGraphic">
          <ac:chgData name="S, Haridass (Contractor)" userId="S::c-hs@dovercorp.com::c5d54903-e098-4d4a-ae25-05d2836ba569" providerId="AD" clId="Web-{3992D52C-9D3B-729E-AC8B-1EF08EB5245E}" dt="2025-07-07T06:15:01.773" v="115" actId="1076"/>
          <ac:graphicFrameMkLst>
            <pc:docMk/>
            <pc:sldMk cId="2279665846" sldId="261"/>
            <ac:graphicFrameMk id="19" creationId="{4046E4EE-D89F-E53C-7127-212DCA0C03FF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3:55.989" v="102"/>
          <ac:picMkLst>
            <pc:docMk/>
            <pc:sldMk cId="2279665846" sldId="261"/>
            <ac:picMk id="28" creationId="{071144FC-E0F4-CEEF-9F67-2F514660F7B4}"/>
          </ac:picMkLst>
        </pc:picChg>
        <pc:picChg chg="add del">
          <ac:chgData name="S, Haridass (Contractor)" userId="S::c-hs@dovercorp.com::c5d54903-e098-4d4a-ae25-05d2836ba569" providerId="AD" clId="Web-{3992D52C-9D3B-729E-AC8B-1EF08EB5245E}" dt="2025-07-07T06:14:28.803" v="110"/>
          <ac:picMkLst>
            <pc:docMk/>
            <pc:sldMk cId="2279665846" sldId="261"/>
            <ac:picMk id="48" creationId="{8C975C48-822F-2F79-757C-C0BCFCED8C8D}"/>
          </ac:picMkLst>
        </pc:picChg>
        <pc:cxnChg chg="add del">
          <ac:chgData name="S, Haridass (Contractor)" userId="S::c-hs@dovercorp.com::c5d54903-e098-4d4a-ae25-05d2836ba569" providerId="AD" clId="Web-{3992D52C-9D3B-729E-AC8B-1EF08EB5245E}" dt="2025-07-07T06:14:47.850" v="113"/>
          <ac:cxnSpMkLst>
            <pc:docMk/>
            <pc:sldMk cId="2279665846" sldId="261"/>
            <ac:cxnSpMk id="26" creationId="{C8F51B3F-8331-4E4A-AE96-D47B1006EEAD}"/>
          </ac:cxnSpMkLst>
        </pc:cxnChg>
        <pc:cxnChg chg="add del">
          <ac:chgData name="S, Haridass (Contractor)" userId="S::c-hs@dovercorp.com::c5d54903-e098-4d4a-ae25-05d2836ba569" providerId="AD" clId="Web-{3992D52C-9D3B-729E-AC8B-1EF08EB5245E}" dt="2025-07-07T06:14:01.099" v="104"/>
          <ac:cxnSpMkLst>
            <pc:docMk/>
            <pc:sldMk cId="2279665846" sldId="261"/>
            <ac:cxnSpMk id="37" creationId="{C8F51B3F-8331-4E4A-AE96-D47B1006EEAD}"/>
          </ac:cxnSpMkLst>
        </pc:cxnChg>
      </pc:sldChg>
      <pc:sldChg chg="addSp delSp modSp">
        <pc:chgData name="S, Haridass (Contractor)" userId="S::c-hs@dovercorp.com::c5d54903-e098-4d4a-ae25-05d2836ba569" providerId="AD" clId="Web-{3992D52C-9D3B-729E-AC8B-1EF08EB5245E}" dt="2025-07-07T06:17:25.418" v="139"/>
        <pc:sldMkLst>
          <pc:docMk/>
          <pc:sldMk cId="1276928547" sldId="264"/>
        </pc:sldMkLst>
        <pc:spChg chg="mo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2" creationId="{DBC27852-7FA0-D95B-ECD8-BE52C8857E55}"/>
          </ac:spMkLst>
        </pc:spChg>
        <pc:spChg chg="mo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56" creationId="{A63D8282-0E52-8F57-4A81-F5C06E1FCAE7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57" creationId="{2029D5AD-8348-4446-B191-6A9B6FE03F21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59" creationId="{A3F395A2-2B64-4749-BD93-2F159C7E1FB5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61" creationId="{5CF0135B-EAB8-4CA0-896C-2D897ECD28BC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63" creationId="{92C3387C-D24F-4737-8A37-1DC5CFF09CF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68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70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72" creationId="{081E4A58-353D-44AE-B2FC-2A74E2E400F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13" v="128"/>
          <ac:spMkLst>
            <pc:docMk/>
            <pc:sldMk cId="1276928547" sldId="264"/>
            <ac:spMk id="77" creationId="{100EDD19-6802-4EC3-95CE-CFFAB042CF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13" v="128"/>
          <ac:spMkLst>
            <pc:docMk/>
            <pc:sldMk cId="1276928547" sldId="264"/>
            <ac:spMk id="79" creationId="{DB17E863-922E-4C26-BD64-E8FD41D28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86" creationId="{18873D23-2DCF-4B31-A009-95721C06E8E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87" creationId="{C13EF075-D4EF-4929-ADBC-91B27DA19955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92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94" creationId="{DB17E863-922E-4C26-BD64-E8FD41D28661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7:25.418" v="139"/>
          <ac:grpSpMkLst>
            <pc:docMk/>
            <pc:sldMk cId="1276928547" sldId="264"/>
            <ac:grpSpMk id="81" creationId="{DAA26DFA-AAB2-4973-9C17-16D587C7B198}"/>
          </ac:grpSpMkLst>
        </pc:grpChg>
      </pc:sldChg>
      <pc:sldChg chg="addSp delSp modSp">
        <pc:chgData name="S, Haridass (Contractor)" userId="S::c-hs@dovercorp.com::c5d54903-e098-4d4a-ae25-05d2836ba569" providerId="AD" clId="Web-{3992D52C-9D3B-729E-AC8B-1EF08EB5245E}" dt="2025-07-07T06:17:15.042" v="138"/>
        <pc:sldMkLst>
          <pc:docMk/>
          <pc:sldMk cId="778344330" sldId="265"/>
        </pc:sldMkLst>
        <pc:spChg chg="mo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2" creationId="{5B898F13-52C5-F844-6C65-EF9C69EC113C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84" creationId="{421DFAFF-38C2-683D-991E-69683E64AAA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89" creationId="{FB62F605-0D29-07F8-F642-DD2626C788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91" creationId="{4C22F3F7-C4F6-C120-9D45-79509746AC1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1:53.282" v="79"/>
          <ac:spMkLst>
            <pc:docMk/>
            <pc:sldMk cId="778344330" sldId="265"/>
            <ac:spMk id="96" creationId="{18873D23-2DCF-4B31-A009-95721C06E8E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97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1:53.282" v="79"/>
          <ac:spMkLst>
            <pc:docMk/>
            <pc:sldMk cId="778344330" sldId="265"/>
            <ac:spMk id="98" creationId="{C13EF075-D4EF-4929-ADBC-91B27DA1995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99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101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103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05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09.736" v="81"/>
          <ac:spMkLst>
            <pc:docMk/>
            <pc:sldMk cId="778344330" sldId="265"/>
            <ac:spMk id="106" creationId="{100EDD19-6802-4EC3-95CE-CFFAB042CF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09.736" v="81"/>
          <ac:spMkLst>
            <pc:docMk/>
            <pc:sldMk cId="778344330" sldId="265"/>
            <ac:spMk id="107" creationId="{DB17E863-922E-4C26-BD64-E8FD41D28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08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09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10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11" creationId="{081E4A58-353D-44AE-B2FC-2A74E2E400F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12" creationId="{081E4A58-353D-44AE-B2FC-2A74E2E400F7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13" creationId="{421DFAFF-38C2-683D-991E-69683E64AAA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6.526" v="131"/>
          <ac:spMkLst>
            <pc:docMk/>
            <pc:sldMk cId="778344330" sldId="265"/>
            <ac:spMk id="118" creationId="{AC17DE74-01C9-4859-B65A-85CF999E858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19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6.526" v="131"/>
          <ac:spMkLst>
            <pc:docMk/>
            <pc:sldMk cId="778344330" sldId="265"/>
            <ac:spMk id="120" creationId="{068C0432-0E90-4CC1-8CD3-D44A90DF07E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9.183" v="133"/>
          <ac:spMkLst>
            <pc:docMk/>
            <pc:sldMk cId="778344330" sldId="265"/>
            <ac:spMk id="122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9.183" v="133"/>
          <ac:spMkLst>
            <pc:docMk/>
            <pc:sldMk cId="778344330" sldId="265"/>
            <ac:spMk id="123" creationId="{827FF362-FC97-4BF5-949B-D4ADFA26E45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4" creationId="{FA23A907-97FB-4A8F-880A-DD77401C42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5" creationId="{C2554CA6-288E-4202-BC52-2E5A8F0C0AE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6" creationId="{B10BB131-AC8E-4A8E-A5D1-36260F720C3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7" creationId="{5B7778FC-632E-4DCA-A7CB-0D7731CCF97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29" creationId="{58BDB0EE-D238-415B-9ED8-62AA6AB2AAD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30" creationId="{C5B55FC3-961D-4325-82F1-DE92B0D04E0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31" creationId="{4C8AB332-D09E-4F28-943C-DABDD4716A3C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3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4" creationId="{DB17E863-922E-4C26-BD64-E8FD41D28661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5" creationId="{421DFAFF-38C2-683D-991E-69683E64AAAF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1:53.282" v="79"/>
          <ac:grpSpMkLst>
            <pc:docMk/>
            <pc:sldMk cId="778344330" sldId="265"/>
            <ac:grpSpMk id="100" creationId="{DAA26DFA-AAB2-4973-9C17-16D587C7B198}"/>
          </ac:grpSpMkLst>
        </pc:grpChg>
        <pc:graphicFrameChg chg="add del">
          <ac:chgData name="S, Haridass (Contractor)" userId="S::c-hs@dovercorp.com::c5d54903-e098-4d4a-ae25-05d2836ba569" providerId="AD" clId="Web-{3992D52C-9D3B-729E-AC8B-1EF08EB5245E}" dt="2025-07-07T06:12:27.846" v="85"/>
          <ac:graphicFrameMkLst>
            <pc:docMk/>
            <pc:sldMk cId="778344330" sldId="265"/>
            <ac:graphicFrameMk id="93" creationId="{C74EA83C-3FB1-C610-61CC-9B9AD07035BF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7:15.027" v="137"/>
          <ac:graphicFrameMkLst>
            <pc:docMk/>
            <pc:sldMk cId="778344330" sldId="265"/>
            <ac:graphicFrameMk id="115" creationId="{622B209E-367C-9F16-7F2C-3131CCC894D5}"/>
          </ac:graphicFrameMkLst>
        </pc:graphicFrameChg>
      </pc:sldChg>
      <pc:sldChg chg="addSp delSp modSp new mod ord setBg">
        <pc:chgData name="S, Haridass (Contractor)" userId="S::c-hs@dovercorp.com::c5d54903-e098-4d4a-ae25-05d2836ba569" providerId="AD" clId="Web-{3992D52C-9D3B-729E-AC8B-1EF08EB5245E}" dt="2025-07-07T06:10:53.327" v="77"/>
        <pc:sldMkLst>
          <pc:docMk/>
          <pc:sldMk cId="2976814141" sldId="266"/>
        </pc:sldMkLst>
        <pc:spChg chg="mo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2" creationId="{79C82FD2-D35B-FC45-A77C-92D978F8E8EC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3" creationId="{4050AA74-83DA-F620-9627-B78FBA3B8DD9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0.732" v="64"/>
          <ac:spMkLst>
            <pc:docMk/>
            <pc:sldMk cId="2976814141" sldId="266"/>
            <ac:spMk id="8" creationId="{EC8C6078-B9FC-62D3-82A6-AED0C1C0C03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6.029" v="66"/>
          <ac:spMkLst>
            <pc:docMk/>
            <pc:sldMk cId="2976814141" sldId="266"/>
            <ac:spMk id="9" creationId="{353CF00F-82D0-0DBA-75D5-1D01B4526C6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08.498" v="62"/>
          <ac:spMkLst>
            <pc:docMk/>
            <pc:sldMk cId="2976814141" sldId="266"/>
            <ac:spMk id="10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20.920" v="68"/>
          <ac:spMkLst>
            <pc:docMk/>
            <pc:sldMk cId="2976814141" sldId="266"/>
            <ac:spMk id="11" creationId="{600DC1B0-7E1A-BD02-3F93-19E6B1B7507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0.732" v="64"/>
          <ac:spMkLst>
            <pc:docMk/>
            <pc:sldMk cId="2976814141" sldId="266"/>
            <ac:spMk id="12" creationId="{8323CF07-AAA9-DC0B-9E00-84313AE4538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31.577" v="70"/>
          <ac:spMkLst>
            <pc:docMk/>
            <pc:sldMk cId="2976814141" sldId="266"/>
            <ac:spMk id="15" creationId="{353CF00F-82D0-0DBA-75D5-1D01B4526C6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44.593" v="72"/>
          <ac:spMkLst>
            <pc:docMk/>
            <pc:sldMk cId="2976814141" sldId="266"/>
            <ac:spMk id="18" creationId="{01A22726-DA03-BCB0-F12E-98258FB7E5C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50.546" v="74"/>
          <ac:spMkLst>
            <pc:docMk/>
            <pc:sldMk cId="2976814141" sldId="266"/>
            <ac:spMk id="21" creationId="{715B9334-3E03-4CA7-3616-4D3C9DC2C7D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53.296" v="76"/>
          <ac:spMkLst>
            <pc:docMk/>
            <pc:sldMk cId="2976814141" sldId="266"/>
            <ac:spMk id="24" creationId="{715B9334-3E03-4CA7-3616-4D3C9DC2C7DE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27" creationId="{715B9334-3E03-4CA7-3616-4D3C9DC2C7DE}"/>
          </ac:spMkLst>
        </pc:spChg>
        <pc:graphicFrameChg chg="add del">
          <ac:chgData name="S, Haridass (Contractor)" userId="S::c-hs@dovercorp.com::c5d54903-e098-4d4a-ae25-05d2836ba569" providerId="AD" clId="Web-{3992D52C-9D3B-729E-AC8B-1EF08EB5245E}" dt="2025-07-07T06:10:16.029" v="66"/>
          <ac:graphicFrameMkLst>
            <pc:docMk/>
            <pc:sldMk cId="2976814141" sldId="266"/>
            <ac:graphicFrameMk id="5" creationId="{BC2B1CCE-EE9A-7E96-9F42-14BE392A72F7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20.920" v="68"/>
          <ac:graphicFrameMkLst>
            <pc:docMk/>
            <pc:sldMk cId="2976814141" sldId="266"/>
            <ac:graphicFrameMk id="13" creationId="{C7F4B1B4-A11E-BEE1-D849-A13A78A92A69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31.577" v="70"/>
          <ac:graphicFrameMkLst>
            <pc:docMk/>
            <pc:sldMk cId="2976814141" sldId="266"/>
            <ac:graphicFrameMk id="16" creationId="{BC2B1CCE-EE9A-7E96-9F42-14BE392A72F7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44.593" v="72"/>
          <ac:graphicFrameMkLst>
            <pc:docMk/>
            <pc:sldMk cId="2976814141" sldId="266"/>
            <ac:graphicFrameMk id="19" creationId="{0B833AA6-076A-4039-B76B-32100959AC69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50.546" v="74"/>
          <ac:graphicFrameMkLst>
            <pc:docMk/>
            <pc:sldMk cId="2976814141" sldId="266"/>
            <ac:graphicFrameMk id="22" creationId="{13F4DAB9-2D1D-031C-6962-BB447F48DD58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53.296" v="76"/>
          <ac:graphicFrameMkLst>
            <pc:docMk/>
            <pc:sldMk cId="2976814141" sldId="266"/>
            <ac:graphicFrameMk id="25" creationId="{239705FC-27D2-CD12-9C66-F44926C8E61D}"/>
          </ac:graphicFrameMkLst>
        </pc:graphicFrameChg>
        <pc:graphicFrameChg chg="add">
          <ac:chgData name="S, Haridass (Contractor)" userId="S::c-hs@dovercorp.com::c5d54903-e098-4d4a-ae25-05d2836ba569" providerId="AD" clId="Web-{3992D52C-9D3B-729E-AC8B-1EF08EB5245E}" dt="2025-07-07T06:10:53.327" v="77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0:08.498" v="62"/>
          <ac:picMkLst>
            <pc:docMk/>
            <pc:sldMk cId="2976814141" sldId="266"/>
            <ac:picMk id="7" creationId="{FAD09D22-252C-480E-1153-DF5DD5095961}"/>
          </ac:picMkLst>
        </pc:picChg>
      </pc:sldChg>
    </pc:docChg>
  </pc:docChgLst>
  <pc:docChgLst>
    <pc:chgData name="K, Nandhitha (Contractor)" userId="S::c-nk3@dovercorp.com::a89cf18e-b5e7-4077-a205-858460bdea22" providerId="AD" clId="Web-{644D8FEB-1D23-6DF7-4364-0565017AA51E}"/>
    <pc:docChg chg="modSld">
      <pc:chgData name="K, Nandhitha (Contractor)" userId="S::c-nk3@dovercorp.com::a89cf18e-b5e7-4077-a205-858460bdea22" providerId="AD" clId="Web-{644D8FEB-1D23-6DF7-4364-0565017AA51E}" dt="2025-07-07T09:48:12.001" v="18" actId="20577"/>
      <pc:docMkLst>
        <pc:docMk/>
      </pc:docMkLst>
      <pc:sldChg chg="modSp">
        <pc:chgData name="K, Nandhitha (Contractor)" userId="S::c-nk3@dovercorp.com::a89cf18e-b5e7-4077-a205-858460bdea22" providerId="AD" clId="Web-{644D8FEB-1D23-6DF7-4364-0565017AA51E}" dt="2025-07-07T09:32:11.726" v="0" actId="14100"/>
        <pc:sldMkLst>
          <pc:docMk/>
          <pc:sldMk cId="3356204774" sldId="257"/>
        </pc:sldMkLst>
        <pc:spChg chg="mod">
          <ac:chgData name="K, Nandhitha (Contractor)" userId="S::c-nk3@dovercorp.com::a89cf18e-b5e7-4077-a205-858460bdea22" providerId="AD" clId="Web-{644D8FEB-1D23-6DF7-4364-0565017AA51E}" dt="2025-07-07T09:32:11.726" v="0" actId="14100"/>
          <ac:spMkLst>
            <pc:docMk/>
            <pc:sldMk cId="3356204774" sldId="257"/>
            <ac:spMk id="4" creationId="{38D2F349-D434-7F87-E88C-B56929505A6F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7:37.139" v="15" actId="1076"/>
        <pc:sldMkLst>
          <pc:docMk/>
          <pc:sldMk cId="4093345276" sldId="258"/>
        </pc:sldMkLst>
        <pc:graphicFrameChg chg="mod">
          <ac:chgData name="K, Nandhitha (Contractor)" userId="S::c-nk3@dovercorp.com::a89cf18e-b5e7-4077-a205-858460bdea22" providerId="AD" clId="Web-{644D8FEB-1D23-6DF7-4364-0565017AA51E}" dt="2025-07-07T09:47:37.139" v="15" actId="107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</pc:sldChg>
      <pc:sldChg chg="modSp">
        <pc:chgData name="K, Nandhitha (Contractor)" userId="S::c-nk3@dovercorp.com::a89cf18e-b5e7-4077-a205-858460bdea22" providerId="AD" clId="Web-{644D8FEB-1D23-6DF7-4364-0565017AA51E}" dt="2025-07-07T09:48:12.001" v="18" actId="20577"/>
        <pc:sldMkLst>
          <pc:docMk/>
          <pc:sldMk cId="1593396262" sldId="259"/>
        </pc:sldMkLst>
        <pc:spChg chg="mod">
          <ac:chgData name="K, Nandhitha (Contractor)" userId="S::c-nk3@dovercorp.com::a89cf18e-b5e7-4077-a205-858460bdea22" providerId="AD" clId="Web-{644D8FEB-1D23-6DF7-4364-0565017AA51E}" dt="2025-07-07T09:48:12.001" v="18" actId="20577"/>
          <ac:spMkLst>
            <pc:docMk/>
            <pc:sldMk cId="1593396262" sldId="259"/>
            <ac:spMk id="2" creationId="{33CB557D-1C83-E65C-C16F-75261947D9AF}"/>
          </ac:spMkLst>
        </pc:spChg>
        <pc:spChg chg="mod">
          <ac:chgData name="K, Nandhitha (Contractor)" userId="S::c-nk3@dovercorp.com::a89cf18e-b5e7-4077-a205-858460bdea22" providerId="AD" clId="Web-{644D8FEB-1D23-6DF7-4364-0565017AA51E}" dt="2025-07-07T09:48:00.313" v="17" actId="20577"/>
          <ac:spMkLst>
            <pc:docMk/>
            <pc:sldMk cId="1593396262" sldId="259"/>
            <ac:spMk id="7" creationId="{008F0294-F163-DF0A-A04C-52DC4EAEF913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6:45.307" v="14" actId="14100"/>
        <pc:sldMkLst>
          <pc:docMk/>
          <pc:sldMk cId="1276928547" sldId="264"/>
        </pc:sldMkLst>
        <pc:spChg chg="mod">
          <ac:chgData name="K, Nandhitha (Contractor)" userId="S::c-nk3@dovercorp.com::a89cf18e-b5e7-4077-a205-858460bdea22" providerId="AD" clId="Web-{644D8FEB-1D23-6DF7-4364-0565017AA51E}" dt="2025-07-07T09:46:45.307" v="14" actId="14100"/>
          <ac:spMkLst>
            <pc:docMk/>
            <pc:sldMk cId="1276928547" sldId="264"/>
            <ac:spMk id="177" creationId="{A63D8282-0E52-8F57-4A81-F5C06E1FCAE7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5:47.865" v="1" actId="14100"/>
        <pc:sldMkLst>
          <pc:docMk/>
          <pc:sldMk cId="2976814141" sldId="266"/>
        </pc:sldMkLst>
        <pc:graphicFrameChg chg="mod">
          <ac:chgData name="K, Nandhitha (Contractor)" userId="S::c-nk3@dovercorp.com::a89cf18e-b5e7-4077-a205-858460bdea22" providerId="AD" clId="Web-{644D8FEB-1D23-6DF7-4364-0565017AA51E}" dt="2025-07-07T09:45:47.865" v="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</pc:sldChg>
      <pc:sldChg chg="modSp">
        <pc:chgData name="K, Nandhitha (Contractor)" userId="S::c-nk3@dovercorp.com::a89cf18e-b5e7-4077-a205-858460bdea22" providerId="AD" clId="Web-{644D8FEB-1D23-6DF7-4364-0565017AA51E}" dt="2025-07-07T09:46:16.289" v="6" actId="1076"/>
        <pc:sldMkLst>
          <pc:docMk/>
          <pc:sldMk cId="4090660567" sldId="267"/>
        </pc:sldMkLst>
        <pc:spChg chg="mod">
          <ac:chgData name="K, Nandhitha (Contractor)" userId="S::c-nk3@dovercorp.com::a89cf18e-b5e7-4077-a205-858460bdea22" providerId="AD" clId="Web-{644D8FEB-1D23-6DF7-4364-0565017AA51E}" dt="2025-07-07T09:46:16.289" v="6" actId="1076"/>
          <ac:spMkLst>
            <pc:docMk/>
            <pc:sldMk cId="4090660567" sldId="267"/>
            <ac:spMk id="177" creationId="{6C111EBA-A6C5-025F-A17A-1D27D134582A}"/>
          </ac:spMkLst>
        </pc:spChg>
      </pc:sldChg>
    </pc:docChg>
  </pc:docChgLst>
  <pc:docChgLst>
    <pc:chgData name="K, Nandhitha (Contractor)" userId="S::c-nk3@dovercorp.com::a89cf18e-b5e7-4077-a205-858460bdea22" providerId="AD" clId="Web-{7927721D-0886-C96B-355A-F3D4CCBB328C}"/>
    <pc:docChg chg="addSld delSld modSld">
      <pc:chgData name="K, Nandhitha (Contractor)" userId="S::c-nk3@dovercorp.com::a89cf18e-b5e7-4077-a205-858460bdea22" providerId="AD" clId="Web-{7927721D-0886-C96B-355A-F3D4CCBB328C}" dt="2025-07-08T14:26:03.022" v="571"/>
      <pc:docMkLst>
        <pc:docMk/>
      </pc:docMkLst>
      <pc:sldChg chg="addSp delSp modSp">
        <pc:chgData name="K, Nandhitha (Contractor)" userId="S::c-nk3@dovercorp.com::a89cf18e-b5e7-4077-a205-858460bdea22" providerId="AD" clId="Web-{7927721D-0886-C96B-355A-F3D4CCBB328C}" dt="2025-07-08T12:39:21.240" v="174" actId="14100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7927721D-0886-C96B-355A-F3D4CCBB328C}" dt="2025-07-08T12:39:21.240" v="174" actId="14100"/>
          <ac:spMkLst>
            <pc:docMk/>
            <pc:sldMk cId="4093345276" sldId="258"/>
            <ac:spMk id="2" creationId="{0A6A63EB-0E49-4881-C05E-4A1D309E36BC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64" creationId="{5F637E18-EF26-4327-9077-7FFC67B98B96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65" creationId="{3EED6667-6BE8-A2AB-422A-5A1D89727E35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0" creationId="{BACC6370-2D7E-4714-9D71-7542949D7D5D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2" creationId="{F68B3F68-107C-434F-AA38-110D5EA91B85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4" creationId="{AAD0DBB9-1A4B-4391-81D4-CB19F9AB918A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6" creationId="{063BBA22-50EA-4C4D-BE05-F1CE4E63AA56}"/>
          </ac:spMkLst>
        </pc:spChg>
        <pc:graphicFrameChg chg="mod modGraphic">
          <ac:chgData name="K, Nandhitha (Contractor)" userId="S::c-nk3@dovercorp.com::a89cf18e-b5e7-4077-a205-858460bdea22" providerId="AD" clId="Web-{7927721D-0886-C96B-355A-F3D4CCBB328C}" dt="2025-07-08T12:37:54.077" v="154"/>
          <ac:graphicFrameMkLst>
            <pc:docMk/>
            <pc:sldMk cId="4093345276" sldId="258"/>
            <ac:graphicFrameMk id="40" creationId="{1BC7035F-40A4-1020-72C0-4F80907C5A15}"/>
          </ac:graphicFrameMkLst>
        </pc:graphicFrameChg>
        <pc:picChg chg="mod">
          <ac:chgData name="K, Nandhitha (Contractor)" userId="S::c-nk3@dovercorp.com::a89cf18e-b5e7-4077-a205-858460bdea22" providerId="AD" clId="Web-{7927721D-0886-C96B-355A-F3D4CCBB328C}" dt="2025-07-08T12:39:13.271" v="173" actId="1076"/>
          <ac:picMkLst>
            <pc:docMk/>
            <pc:sldMk cId="4093345276" sldId="258"/>
            <ac:picMk id="4098" creationId="{0D6C99F3-3F7B-E92C-1829-A242F3C80186}"/>
          </ac:picMkLst>
        </pc:picChg>
      </pc:sldChg>
      <pc:sldChg chg="add del">
        <pc:chgData name="K, Nandhitha (Contractor)" userId="S::c-nk3@dovercorp.com::a89cf18e-b5e7-4077-a205-858460bdea22" providerId="AD" clId="Web-{7927721D-0886-C96B-355A-F3D4CCBB328C}" dt="2025-07-08T11:54:21.685" v="1"/>
        <pc:sldMkLst>
          <pc:docMk/>
          <pc:sldMk cId="2285956789" sldId="269"/>
        </pc:sldMkLst>
      </pc:sldChg>
      <pc:sldChg chg="addSp delSp modSp new del mod setBg">
        <pc:chgData name="K, Nandhitha (Contractor)" userId="S::c-nk3@dovercorp.com::a89cf18e-b5e7-4077-a205-858460bdea22" providerId="AD" clId="Web-{7927721D-0886-C96B-355A-F3D4CCBB328C}" dt="2025-07-08T14:21:21.060" v="531"/>
        <pc:sldMkLst>
          <pc:docMk/>
          <pc:sldMk cId="3313554784" sldId="270"/>
        </pc:sldMkLst>
        <pc:spChg chg="mod">
          <ac:chgData name="K, Nandhitha (Contractor)" userId="S::c-nk3@dovercorp.com::a89cf18e-b5e7-4077-a205-858460bdea22" providerId="AD" clId="Web-{7927721D-0886-C96B-355A-F3D4CCBB328C}" dt="2025-07-08T13:44:24.780" v="334" actId="20577"/>
          <ac:spMkLst>
            <pc:docMk/>
            <pc:sldMk cId="3313554784" sldId="270"/>
            <ac:spMk id="2" creationId="{69082514-FBC7-7DA2-BB6A-DA77AE199730}"/>
          </ac:spMkLst>
        </pc:spChg>
        <pc:spChg chg="mod">
          <ac:chgData name="K, Nandhitha (Contractor)" userId="S::c-nk3@dovercorp.com::a89cf18e-b5e7-4077-a205-858460bdea22" providerId="AD" clId="Web-{7927721D-0886-C96B-355A-F3D4CCBB328C}" dt="2025-07-08T13:30:46.481" v="301" actId="20577"/>
          <ac:spMkLst>
            <pc:docMk/>
            <pc:sldMk cId="3313554784" sldId="270"/>
            <ac:spMk id="3" creationId="{046141A7-3307-39AE-4212-222DDE72F517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15:24.237" v="91"/>
          <ac:spMkLst>
            <pc:docMk/>
            <pc:sldMk cId="3313554784" sldId="270"/>
            <ac:spMk id="5" creationId="{37B65277-82C6-6D08-6DCA-4A7DCC3B713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16:06.991" v="97"/>
          <ac:spMkLst>
            <pc:docMk/>
            <pc:sldMk cId="3313554784" sldId="270"/>
            <ac:spMk id="8" creationId="{37B65277-82C6-6D08-6DCA-4A7DCC3B713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02:51.599" v="67"/>
          <ac:spMkLst>
            <pc:docMk/>
            <pc:sldMk cId="3313554784" sldId="270"/>
            <ac:spMk id="10" creationId="{43867147-1C83-BF71-39B0-B590EE7F349F}"/>
          </ac:spMkLst>
        </pc:spChg>
        <pc:picChg chg="add del">
          <ac:chgData name="K, Nandhitha (Contractor)" userId="S::c-nk3@dovercorp.com::a89cf18e-b5e7-4077-a205-858460bdea22" providerId="AD" clId="Web-{7927721D-0886-C96B-355A-F3D4CCBB328C}" dt="2025-07-08T12:15:24.237" v="91"/>
          <ac:picMkLst>
            <pc:docMk/>
            <pc:sldMk cId="3313554784" sldId="270"/>
            <ac:picMk id="6" creationId="{3CE01C1F-AF37-E91A-CE5C-4E004E91EBE3}"/>
          </ac:picMkLst>
        </pc:picChg>
        <pc:picChg chg="add del mod">
          <ac:chgData name="K, Nandhitha (Contractor)" userId="S::c-nk3@dovercorp.com::a89cf18e-b5e7-4077-a205-858460bdea22" providerId="AD" clId="Web-{7927721D-0886-C96B-355A-F3D4CCBB328C}" dt="2025-07-08T12:02:51.599" v="67"/>
          <ac:picMkLst>
            <pc:docMk/>
            <pc:sldMk cId="3313554784" sldId="270"/>
            <ac:picMk id="7" creationId="{168B90EB-41D4-BC49-C622-0BE1B0BC4E85}"/>
          </ac:picMkLst>
        </pc:picChg>
        <pc:picChg chg="add del mod">
          <ac:chgData name="K, Nandhitha (Contractor)" userId="S::c-nk3@dovercorp.com::a89cf18e-b5e7-4077-a205-858460bdea22" providerId="AD" clId="Web-{7927721D-0886-C96B-355A-F3D4CCBB328C}" dt="2025-07-08T12:16:06.991" v="97"/>
          <ac:picMkLst>
            <pc:docMk/>
            <pc:sldMk cId="3313554784" sldId="270"/>
            <ac:picMk id="9" creationId="{7CFB9AFC-62C3-5087-1478-45910BE55D77}"/>
          </ac:picMkLst>
        </pc:picChg>
      </pc:sldChg>
      <pc:sldChg chg="addSp delSp modSp new mod setBg">
        <pc:chgData name="K, Nandhitha (Contractor)" userId="S::c-nk3@dovercorp.com::a89cf18e-b5e7-4077-a205-858460bdea22" providerId="AD" clId="Web-{7927721D-0886-C96B-355A-F3D4CCBB328C}" dt="2025-07-08T14:26:03.022" v="571"/>
        <pc:sldMkLst>
          <pc:docMk/>
          <pc:sldMk cId="2755099414" sldId="271"/>
        </pc:sldMkLst>
        <pc:spChg chg="del mod">
          <ac:chgData name="K, Nandhitha (Contractor)" userId="S::c-nk3@dovercorp.com::a89cf18e-b5e7-4077-a205-858460bdea22" providerId="AD" clId="Web-{7927721D-0886-C96B-355A-F3D4CCBB328C}" dt="2025-07-08T13:52:35.459" v="480"/>
          <ac:spMkLst>
            <pc:docMk/>
            <pc:sldMk cId="2755099414" sldId="271"/>
            <ac:spMk id="2" creationId="{B789AF23-25B0-0930-6A5F-BCAE2B0C3A0A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3:44:48.672" v="336"/>
          <ac:spMkLst>
            <pc:docMk/>
            <pc:sldMk cId="2755099414" sldId="271"/>
            <ac:spMk id="3" creationId="{6509CB02-8673-B554-809E-C231DAC55BB4}"/>
          </ac:spMkLst>
        </pc:spChg>
        <pc:spChg chg="add del mod">
          <ac:chgData name="K, Nandhitha (Contractor)" userId="S::c-nk3@dovercorp.com::a89cf18e-b5e7-4077-a205-858460bdea22" providerId="AD" clId="Web-{7927721D-0886-C96B-355A-F3D4CCBB328C}" dt="2025-07-08T13:48:46.753" v="366"/>
          <ac:spMkLst>
            <pc:docMk/>
            <pc:sldMk cId="2755099414" sldId="271"/>
            <ac:spMk id="7" creationId="{8E5A26EB-B129-C827-ACCF-71D4BABA355C}"/>
          </ac:spMkLst>
        </pc:spChg>
        <pc:spChg chg="add mod">
          <ac:chgData name="K, Nandhitha (Contractor)" userId="S::c-nk3@dovercorp.com::a89cf18e-b5e7-4077-a205-858460bdea22" providerId="AD" clId="Web-{7927721D-0886-C96B-355A-F3D4CCBB328C}" dt="2025-07-08T14:21:26.575" v="532" actId="20577"/>
          <ac:spMkLst>
            <pc:docMk/>
            <pc:sldMk cId="2755099414" sldId="271"/>
            <ac:spMk id="8" creationId="{D0D90F40-62CE-15DC-1F28-3A9C30B87E6B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0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2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4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6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1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19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20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21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58" v="410"/>
          <ac:spMkLst>
            <pc:docMk/>
            <pc:sldMk cId="2755099414" sldId="271"/>
            <ac:spMk id="23" creationId="{5F637E18-EF26-4327-9077-7FFC67B98B9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58" v="410"/>
          <ac:spMkLst>
            <pc:docMk/>
            <pc:sldMk cId="2755099414" sldId="271"/>
            <ac:spMk id="24" creationId="{3EED6667-6BE8-A2AB-422A-5A1D89727E3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27.566" v="341"/>
          <ac:spMkLst>
            <pc:docMk/>
            <pc:sldMk cId="2755099414" sldId="271"/>
            <ac:spMk id="26" creationId="{08953E74-D241-4DDF-8508-F0365EA13A92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49.727" v="407"/>
          <ac:spMkLst>
            <pc:docMk/>
            <pc:sldMk cId="2755099414" sldId="271"/>
            <ac:spMk id="27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27.566" v="341"/>
          <ac:spMkLst>
            <pc:docMk/>
            <pc:sldMk cId="2755099414" sldId="271"/>
            <ac:spMk id="28" creationId="{5C3C901A-B2F4-4A3C-BCDD-7C8D587ECA2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49.727" v="407"/>
          <ac:spMkLst>
            <pc:docMk/>
            <pc:sldMk cId="2755099414" sldId="271"/>
            <ac:spMk id="29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0" creationId="{70478D1D-B50E-41C8-8A55-36A53D449402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1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2" creationId="{B444D337-4D9F-40A8-BA84-C0BFA7A8AD6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12" v="409"/>
          <ac:spMkLst>
            <pc:docMk/>
            <pc:sldMk cId="2755099414" sldId="271"/>
            <ac:spMk id="33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6:56.354" v="345"/>
          <ac:spMkLst>
            <pc:docMk/>
            <pc:sldMk cId="2755099414" sldId="271"/>
            <ac:spMk id="34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6:56.354" v="345"/>
          <ac:spMkLst>
            <pc:docMk/>
            <pc:sldMk cId="2755099414" sldId="271"/>
            <ac:spMk id="35" creationId="{3E65D517-46E4-8037-A63D-629DE1253A89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12" v="409"/>
          <ac:spMkLst>
            <pc:docMk/>
            <pc:sldMk cId="2755099414" sldId="271"/>
            <ac:spMk id="36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3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39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07.089" v="349"/>
          <ac:spMkLst>
            <pc:docMk/>
            <pc:sldMk cId="2755099414" sldId="271"/>
            <ac:spMk id="40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07.089" v="349"/>
          <ac:spMkLst>
            <pc:docMk/>
            <pc:sldMk cId="2755099414" sldId="271"/>
            <ac:spMk id="41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42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43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46" v="420"/>
          <ac:spMkLst>
            <pc:docMk/>
            <pc:sldMk cId="2755099414" sldId="271"/>
            <ac:spMk id="48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46" v="420"/>
          <ac:spMkLst>
            <pc:docMk/>
            <pc:sldMk cId="2755099414" sldId="271"/>
            <ac:spMk id="50" creationId="{6BC8DD5A-2177-6753-E2F9-C07A00190B7A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52" creationId="{924D84CD-5280-4B52-B96E-8EDAA2B20C51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53" creationId="{6BC8DD5A-2177-6753-E2F9-C07A00190B7A}"/>
          </ac:spMkLst>
        </pc:spChg>
        <pc:grpChg chg="add del">
          <ac:chgData name="K, Nandhitha (Contractor)" userId="S::c-nk3@dovercorp.com::a89cf18e-b5e7-4077-a205-858460bdea22" providerId="AD" clId="Web-{7927721D-0886-C96B-355A-F3D4CCBB328C}" dt="2025-07-08T13:47:00.136" v="347"/>
          <ac:grpSpMkLst>
            <pc:docMk/>
            <pc:sldMk cId="2755099414" sldId="271"/>
            <ac:grpSpMk id="37" creationId="{117ED9EE-380C-224B-8619-61C6C01B1B1D}"/>
          </ac:grpSpMkLst>
        </pc:grpChg>
        <pc:graphicFrameChg chg="add del mod ord modGraphic">
          <ac:chgData name="K, Nandhitha (Contractor)" userId="S::c-nk3@dovercorp.com::a89cf18e-b5e7-4077-a205-858460bdea22" providerId="AD" clId="Web-{7927721D-0886-C96B-355A-F3D4CCBB328C}" dt="2025-07-08T14:22:04.842" v="566"/>
          <ac:graphicFrameMkLst>
            <pc:docMk/>
            <pc:sldMk cId="2755099414" sldId="271"/>
            <ac:graphicFrameMk id="5" creationId="{98C26F58-46D5-BF6D-9EBE-9857347DDDE5}"/>
          </ac:graphicFrameMkLst>
        </pc:graphicFrameChg>
        <pc:picChg chg="add">
          <ac:chgData name="K, Nandhitha (Contractor)" userId="S::c-nk3@dovercorp.com::a89cf18e-b5e7-4077-a205-858460bdea22" providerId="AD" clId="Web-{7927721D-0886-C96B-355A-F3D4CCBB328C}" dt="2025-07-08T14:25:59.194" v="567"/>
          <ac:picMkLst>
            <pc:docMk/>
            <pc:sldMk cId="2755099414" sldId="271"/>
            <ac:picMk id="3" creationId="{4E691209-09CF-0BE9-6916-67D5689F63FF}"/>
          </ac:picMkLst>
        </pc:picChg>
        <pc:picChg chg="add del">
          <ac:chgData name="K, Nandhitha (Contractor)" userId="S::c-nk3@dovercorp.com::a89cf18e-b5e7-4077-a205-858460bdea22" providerId="AD" clId="Web-{7927721D-0886-C96B-355A-F3D4CCBB328C}" dt="2025-07-08T14:26:03.022" v="571"/>
          <ac:picMkLst>
            <pc:docMk/>
            <pc:sldMk cId="2755099414" sldId="271"/>
            <ac:picMk id="6" creationId="{07A97280-205B-B9B7-8B79-00290CDD2644}"/>
          </ac:picMkLst>
        </pc:picChg>
        <pc:picChg chg="add del">
          <ac:chgData name="K, Nandhitha (Contractor)" userId="S::c-nk3@dovercorp.com::a89cf18e-b5e7-4077-a205-858460bdea22" providerId="AD" clId="Web-{7927721D-0886-C96B-355A-F3D4CCBB328C}" dt="2025-07-08T14:26:01.710" v="570"/>
          <ac:picMkLst>
            <pc:docMk/>
            <pc:sldMk cId="2755099414" sldId="271"/>
            <ac:picMk id="9" creationId="{2B7B341E-2144-215D-9C1E-7F1DFDE08735}"/>
          </ac:picMkLst>
        </pc:picChg>
      </pc:sldChg>
    </pc:docChg>
  </pc:docChgLst>
  <pc:docChgLst>
    <pc:chgData clId="Web-{606FB777-A6B8-DC4F-5CB2-7B35D57F971D}"/>
    <pc:docChg chg="modSld">
      <pc:chgData name="" userId="" providerId="" clId="Web-{606FB777-A6B8-DC4F-5CB2-7B35D57F971D}" dt="2025-07-08T11:10:35.083" v="8" actId="20577"/>
      <pc:docMkLst>
        <pc:docMk/>
      </pc:docMkLst>
      <pc:sldChg chg="modSp">
        <pc:chgData name="" userId="" providerId="" clId="Web-{606FB777-A6B8-DC4F-5CB2-7B35D57F971D}" dt="2025-07-08T11:10:35.083" v="8" actId="20577"/>
        <pc:sldMkLst>
          <pc:docMk/>
          <pc:sldMk cId="2285956789" sldId="269"/>
        </pc:sldMkLst>
        <pc:spChg chg="mod">
          <ac:chgData name="" userId="" providerId="" clId="Web-{606FB777-A6B8-DC4F-5CB2-7B35D57F971D}" dt="2025-07-08T11:10:35.083" v="8" actId="20577"/>
          <ac:spMkLst>
            <pc:docMk/>
            <pc:sldMk cId="2285956789" sldId="269"/>
            <ac:spMk id="2" creationId="{1E66D131-B905-F197-37AF-6CB23CCA1E1D}"/>
          </ac:spMkLst>
        </pc:spChg>
      </pc:sldChg>
    </pc:docChg>
  </pc:docChgLst>
  <pc:docChgLst>
    <pc:chgData name="S, Haridass (Contractor)" userId="S::c-hs@dovercorp.com::c5d54903-e098-4d4a-ae25-05d2836ba569" providerId="AD" clId="Web-{606FB777-A6B8-DC4F-5CB2-7B35D57F971D}"/>
    <pc:docChg chg="modSld">
      <pc:chgData name="S, Haridass (Contractor)" userId="S::c-hs@dovercorp.com::c5d54903-e098-4d4a-ae25-05d2836ba569" providerId="AD" clId="Web-{606FB777-A6B8-DC4F-5CB2-7B35D57F971D}" dt="2025-07-08T11:27:20.524" v="101" actId="1076"/>
      <pc:docMkLst>
        <pc:docMk/>
      </pc:docMkLst>
      <pc:sldChg chg="addSp delSp modSp mod setBg">
        <pc:chgData name="S, Haridass (Contractor)" userId="S::c-hs@dovercorp.com::c5d54903-e098-4d4a-ae25-05d2836ba569" providerId="AD" clId="Web-{606FB777-A6B8-DC4F-5CB2-7B35D57F971D}" dt="2025-07-08T11:27:20.524" v="101" actId="1076"/>
        <pc:sldMkLst>
          <pc:docMk/>
          <pc:sldMk cId="2285956789" sldId="269"/>
        </pc:sldMkLst>
        <pc:spChg chg="mod">
          <ac:chgData name="S, Haridass (Contractor)" userId="S::c-hs@dovercorp.com::c5d54903-e098-4d4a-ae25-05d2836ba569" providerId="AD" clId="Web-{606FB777-A6B8-DC4F-5CB2-7B35D57F971D}" dt="2025-07-08T11:27:14.945" v="100" actId="1076"/>
          <ac:spMkLst>
            <pc:docMk/>
            <pc:sldMk cId="2285956789" sldId="269"/>
            <ac:spMk id="2" creationId="{1E66D131-B905-F197-37AF-6CB23CCA1E1D}"/>
          </ac:spMkLst>
        </pc:spChg>
        <pc:spChg chg="add del mod ord">
          <ac:chgData name="S, Haridass (Contractor)" userId="S::c-hs@dovercorp.com::c5d54903-e098-4d4a-ae25-05d2836ba569" providerId="AD" clId="Web-{606FB777-A6B8-DC4F-5CB2-7B35D57F971D}" dt="2025-07-08T11:24:28.372" v="73"/>
          <ac:spMkLst>
            <pc:docMk/>
            <pc:sldMk cId="2285956789" sldId="269"/>
            <ac:spMk id="3" creationId="{01A13EDE-B8ED-F21C-96A4-382FB7F05A1C}"/>
          </ac:spMkLst>
        </pc:spChg>
        <pc:spChg chg="add mod">
          <ac:chgData name="S, Haridass (Contractor)" userId="S::c-hs@dovercorp.com::c5d54903-e098-4d4a-ae25-05d2836ba569" providerId="AD" clId="Web-{606FB777-A6B8-DC4F-5CB2-7B35D57F971D}" dt="2025-07-08T11:27:20.524" v="101" actId="1076"/>
          <ac:spMkLst>
            <pc:docMk/>
            <pc:sldMk cId="2285956789" sldId="269"/>
            <ac:spMk id="4" creationId="{17A9AA91-B8F1-D0A1-890A-B35C616E7119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19:22.602" v="47"/>
          <ac:spMkLst>
            <pc:docMk/>
            <pc:sldMk cId="2285956789" sldId="269"/>
            <ac:spMk id="10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19:22.591" v="46"/>
          <ac:spMkLst>
            <pc:docMk/>
            <pc:sldMk cId="2285956789" sldId="269"/>
            <ac:spMk id="15" creationId="{8207B083-EAC0-A5BB-C369-C9589EC7F2F0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20:04.214" v="52"/>
          <ac:spMkLst>
            <pc:docMk/>
            <pc:sldMk cId="2285956789" sldId="269"/>
            <ac:spMk id="17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20:31.934" v="57"/>
          <ac:spMkLst>
            <pc:docMk/>
            <pc:sldMk cId="2285956789" sldId="269"/>
            <ac:spMk id="22" creationId="{CBB0869A-0BE5-B3E9-F73D-2F3691E4D932}"/>
          </ac:spMkLst>
        </pc:spChg>
        <pc:spChg chg="add">
          <ac:chgData name="S, Haridass (Contractor)" userId="S::c-hs@dovercorp.com::c5d54903-e098-4d4a-ae25-05d2836ba569" providerId="AD" clId="Web-{606FB777-A6B8-DC4F-5CB2-7B35D57F971D}" dt="2025-07-08T11:20:31.934" v="57"/>
          <ac:spMkLst>
            <pc:docMk/>
            <pc:sldMk cId="2285956789" sldId="269"/>
            <ac:spMk id="27" creationId="{37B65277-82C6-6D08-6DCA-4A7DCC3B7136}"/>
          </ac:spMkLst>
        </pc:spChg>
        <pc:graphicFrameChg chg="add del">
          <ac:chgData name="S, Haridass (Contractor)" userId="S::c-hs@dovercorp.com::c5d54903-e098-4d4a-ae25-05d2836ba569" providerId="AD" clId="Web-{606FB777-A6B8-DC4F-5CB2-7B35D57F971D}" dt="2025-07-08T11:24:18.105" v="71"/>
          <ac:graphicFrameMkLst>
            <pc:docMk/>
            <pc:sldMk cId="2285956789" sldId="269"/>
            <ac:graphicFrameMk id="29" creationId="{FF590743-07B8-00FE-49E6-8E336EC08114}"/>
          </ac:graphicFrameMkLst>
        </pc:graphicFrameChg>
        <pc:graphicFrameChg chg="add del">
          <ac:chgData name="S, Haridass (Contractor)" userId="S::c-hs@dovercorp.com::c5d54903-e098-4d4a-ae25-05d2836ba569" providerId="AD" clId="Web-{606FB777-A6B8-DC4F-5CB2-7B35D57F971D}" dt="2025-07-08T11:24:28.372" v="73"/>
          <ac:graphicFrameMkLst>
            <pc:docMk/>
            <pc:sldMk cId="2285956789" sldId="269"/>
            <ac:graphicFrameMk id="31" creationId="{86456B49-FE33-5ECA-803A-6EDEC216ADC2}"/>
          </ac:graphicFrameMkLst>
        </pc:graphicFrameChg>
        <pc:picChg chg="add mod ord">
          <ac:chgData name="S, Haridass (Contractor)" userId="S::c-hs@dovercorp.com::c5d54903-e098-4d4a-ae25-05d2836ba569" providerId="AD" clId="Web-{606FB777-A6B8-DC4F-5CB2-7B35D57F971D}" dt="2025-07-08T11:25:23.297" v="79" actId="1076"/>
          <ac:picMkLst>
            <pc:docMk/>
            <pc:sldMk cId="2285956789" sldId="269"/>
            <ac:picMk id="7" creationId="{346FC62C-CE30-4CAC-D8C7-D7FB063313E8}"/>
          </ac:picMkLst>
        </pc:picChg>
      </pc:sldChg>
    </pc:docChg>
  </pc:docChgLst>
  <pc:docChgLst>
    <pc:chgData name="K, Nandhitha (Contractor)" userId="S::c-nk3@dovercorp.com::a89cf18e-b5e7-4077-a205-858460bdea22" providerId="AD" clId="Web-{D46DBEC8-44D9-4112-2DF5-196770C17FD3}"/>
    <pc:docChg chg="addSld modSld">
      <pc:chgData name="K, Nandhitha (Contractor)" userId="S::c-nk3@dovercorp.com::a89cf18e-b5e7-4077-a205-858460bdea22" providerId="AD" clId="Web-{D46DBEC8-44D9-4112-2DF5-196770C17FD3}" dt="2025-07-08T09:29:04.990" v="23"/>
      <pc:docMkLst>
        <pc:docMk/>
      </pc:docMkLst>
      <pc:sldChg chg="addSp delSp modSp">
        <pc:chgData name="K, Nandhitha (Contractor)" userId="S::c-nk3@dovercorp.com::a89cf18e-b5e7-4077-a205-858460bdea22" providerId="AD" clId="Web-{D46DBEC8-44D9-4112-2DF5-196770C17FD3}" dt="2025-07-08T09:24:44.672" v="22"/>
        <pc:sldMkLst>
          <pc:docMk/>
          <pc:sldMk cId="4093345276" sldId="258"/>
        </pc:sldMkLst>
        <pc:graphicFrameChg chg="add del mod">
          <ac:chgData name="K, Nandhitha (Contractor)" userId="S::c-nk3@dovercorp.com::a89cf18e-b5e7-4077-a205-858460bdea22" providerId="AD" clId="Web-{D46DBEC8-44D9-4112-2DF5-196770C17FD3}" dt="2025-07-08T09:24:44.672" v="22"/>
          <ac:graphicFrameMkLst>
            <pc:docMk/>
            <pc:sldMk cId="4093345276" sldId="258"/>
            <ac:graphicFrameMk id="3" creationId="{15BAAFED-37CC-9AEE-1E3B-F9B75D1FBBE7}"/>
          </ac:graphicFrameMkLst>
        </pc:graphicFrameChg>
        <pc:graphicFrameChg chg="mod modGraphic">
          <ac:chgData name="K, Nandhitha (Contractor)" userId="S::c-nk3@dovercorp.com::a89cf18e-b5e7-4077-a205-858460bdea22" providerId="AD" clId="Web-{D46DBEC8-44D9-4112-2DF5-196770C17FD3}" dt="2025-07-08T09:24:33.750" v="20"/>
          <ac:graphicFrameMkLst>
            <pc:docMk/>
            <pc:sldMk cId="4093345276" sldId="258"/>
            <ac:graphicFrameMk id="40" creationId="{1BC7035F-40A4-1020-72C0-4F80907C5A15}"/>
          </ac:graphicFrameMkLst>
        </pc:graphicFrameChg>
      </pc:sldChg>
      <pc:sldChg chg="new">
        <pc:chgData name="K, Nandhitha (Contractor)" userId="S::c-nk3@dovercorp.com::a89cf18e-b5e7-4077-a205-858460bdea22" providerId="AD" clId="Web-{D46DBEC8-44D9-4112-2DF5-196770C17FD3}" dt="2025-07-08T09:29:04.990" v="23"/>
        <pc:sldMkLst>
          <pc:docMk/>
          <pc:sldMk cId="2285956789" sldId="269"/>
        </pc:sldMkLst>
      </pc:sldChg>
    </pc:docChg>
  </pc:docChgLst>
  <pc:docChgLst>
    <pc:chgData name="K, Nandhitha (Contractor)" userId="S::c-nk3@dovercorp.com::a89cf18e-b5e7-4077-a205-858460bdea22" providerId="AD" clId="Web-{BC967ECE-DF02-1A8E-1590-2569ABD48666}"/>
    <pc:docChg chg="modSld">
      <pc:chgData name="K, Nandhitha (Contractor)" userId="S::c-nk3@dovercorp.com::a89cf18e-b5e7-4077-a205-858460bdea22" providerId="AD" clId="Web-{BC967ECE-DF02-1A8E-1590-2569ABD48666}" dt="2025-07-08T09:22:30.955" v="316"/>
      <pc:docMkLst>
        <pc:docMk/>
      </pc:docMkLst>
      <pc:sldChg chg="addSp delSp modSp mod setBg">
        <pc:chgData name="K, Nandhitha (Contractor)" userId="S::c-nk3@dovercorp.com::a89cf18e-b5e7-4077-a205-858460bdea22" providerId="AD" clId="Web-{BC967ECE-DF02-1A8E-1590-2569ABD48666}" dt="2025-07-08T09:22:30.955" v="316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BC967ECE-DF02-1A8E-1590-2569ABD48666}" dt="2025-07-08T08:51:07.085" v="312" actId="14100"/>
          <ac:spMkLst>
            <pc:docMk/>
            <pc:sldMk cId="4093345276" sldId="258"/>
            <ac:spMk id="2" creationId="{0A6A63EB-0E49-4881-C05E-4A1D309E36BC}"/>
          </ac:spMkLst>
        </pc:spChg>
        <pc:spChg chg="add del mod">
          <ac:chgData name="K, Nandhitha (Contractor)" userId="S::c-nk3@dovercorp.com::a89cf18e-b5e7-4077-a205-858460bdea22" providerId="AD" clId="Web-{BC967ECE-DF02-1A8E-1590-2569ABD48666}" dt="2025-07-08T08:03:30.457" v="9"/>
          <ac:spMkLst>
            <pc:docMk/>
            <pc:sldMk cId="4093345276" sldId="258"/>
            <ac:spMk id="27" creationId="{07169006-DD15-364F-EA98-630BE73FB8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66" v="12"/>
          <ac:spMkLst>
            <pc:docMk/>
            <pc:sldMk cId="4093345276" sldId="258"/>
            <ac:spMk id="4158" creationId="{345A976A-8DE3-4B67-B94B-2044FDD1289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66" v="12"/>
          <ac:spMkLst>
            <pc:docMk/>
            <pc:sldMk cId="4093345276" sldId="258"/>
            <ac:spMk id="4164" creationId="{6EAAA1B9-2DDB-49C9-A037-A523D2F13C1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79" creationId="{7301F447-EEF7-48F5-AF73-7566EE7F64A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81" creationId="{F7117410-A2A4-4085-9ADC-46744551DBDE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83" creationId="{99F74EB5-E547-4FB4-95F5-BCC788F3C4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36" v="24"/>
          <ac:spMkLst>
            <pc:docMk/>
            <pc:sldMk cId="4093345276" sldId="258"/>
            <ac:spMk id="4185" creationId="{6753252F-4873-4F63-801D-CC719279A7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36" v="24"/>
          <ac:spMkLst>
            <pc:docMk/>
            <pc:sldMk cId="4093345276" sldId="258"/>
            <ac:spMk id="4186" creationId="{047C8CCB-F95D-4249-92DD-651249D3535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02.645" v="15"/>
          <ac:spMkLst>
            <pc:docMk/>
            <pc:sldMk cId="4093345276" sldId="258"/>
            <ac:spMk id="4191" creationId="{6753252F-4873-4F63-801D-CC719279A7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02.645" v="15"/>
          <ac:spMkLst>
            <pc:docMk/>
            <pc:sldMk cId="4093345276" sldId="258"/>
            <ac:spMk id="4193" creationId="{047C8CCB-F95D-4249-92DD-651249D3535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3.801" v="17"/>
          <ac:spMkLst>
            <pc:docMk/>
            <pc:sldMk cId="4093345276" sldId="258"/>
            <ac:spMk id="4195" creationId="{3B47FC9C-2ED3-4100-A4EF-E8CDFEE106C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7" creationId="{3150CB11-0C61-439E-910F-5787759E72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9" creationId="{43F8A58B-5155-44CE-A5FF-7647B47D0A7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0" creationId="{256B2C21-A230-48C0-8DF1-C46611373C44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1" creationId="{443F2ACA-E6D6-4028-82DD-F03C262D5DE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2" creationId="{3847E18C-932D-4C95-AABA-FEC7C9499AD7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3" creationId="{156C6AE5-3F8B-42AC-9EA4-1B686A11E93F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4" creationId="{545D489D-16E1-484D-867B-144368D74B83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5" creationId="{49A496F5-B01E-4BF8-9D1E-C4E53B6F965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6" creationId="{6E895C8D-1379-40B8-8B1B-B6F5AEAF0A6C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8" creationId="{2B577FF9-3543-4875-815D-3D87BD8A200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9" creationId="{F5569EEC-E12F-4856-B407-02B2813A4AA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0" creationId="{CF860788-3A6A-45A3-B3F1-06F159665603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1" creationId="{DF1E3393-B852-4883-B778-ED352511294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2" creationId="{39853D09-4205-4CC7-83EB-288E886AC9E4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3" creationId="{0D040B79-3E73-4A31-840D-D6B9C9FDFC4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6:07.163" v="69"/>
          <ac:spMkLst>
            <pc:docMk/>
            <pc:sldMk cId="4093345276" sldId="258"/>
            <ac:spMk id="4215" creationId="{3B47FC9C-2ED3-4100-A4EF-E8CDFEE106C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0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2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4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6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1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3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5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7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39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0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1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2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4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5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6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7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22.814" v="240"/>
          <ac:spMkLst>
            <pc:docMk/>
            <pc:sldMk cId="4093345276" sldId="258"/>
            <ac:spMk id="4252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22.814" v="240"/>
          <ac:spMkLst>
            <pc:docMk/>
            <pc:sldMk cId="4093345276" sldId="258"/>
            <ac:spMk id="4254" creationId="{3E65D517-46E4-8037-A63D-629DE1253A8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0.423" v="242"/>
          <ac:spMkLst>
            <pc:docMk/>
            <pc:sldMk cId="4093345276" sldId="258"/>
            <ac:spMk id="4256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0.423" v="242"/>
          <ac:spMkLst>
            <pc:docMk/>
            <pc:sldMk cId="4093345276" sldId="258"/>
            <ac:spMk id="4257" creationId="{6BC8DD5A-2177-6753-E2F9-C07A00190B7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58" creationId="{7449A6C7-D15F-4AA5-BFA5-71A404B4701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59" creationId="{5C8908E2-EE49-44D2-9428-A28D2312A8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60" creationId="{ED888B23-07FA-482A-96DF-47E31AF1A603}"/>
          </ac:spMkLst>
        </pc:spChg>
        <pc:spChg chg="add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64" creationId="{5F637E18-EF26-4327-9077-7FFC67B98B96}"/>
          </ac:spMkLst>
        </pc:spChg>
        <pc:spChg chg="add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65" creationId="{3EED6667-6BE8-A2AB-422A-5A1D89727E35}"/>
          </ac:spMkLst>
        </pc:spChg>
        <pc:grpChg chg="add del">
          <ac:chgData name="K, Nandhitha (Contractor)" userId="S::c-nk3@dovercorp.com::a89cf18e-b5e7-4077-a205-858460bdea22" providerId="AD" clId="Web-{BC967ECE-DF02-1A8E-1590-2569ABD48666}" dt="2025-07-08T08:03:40.066" v="12"/>
          <ac:grpSpMkLst>
            <pc:docMk/>
            <pc:sldMk cId="4093345276" sldId="258"/>
            <ac:grpSpMk id="4168" creationId="{B441F8D5-EBCE-4FB9-91A9-3425971C1F99}"/>
          </ac:grpSpMkLst>
        </pc:grpChg>
        <pc:grpChg chg="add del">
          <ac:chgData name="K, Nandhitha (Contractor)" userId="S::c-nk3@dovercorp.com::a89cf18e-b5e7-4077-a205-858460bdea22" providerId="AD" clId="Web-{BC967ECE-DF02-1A8E-1590-2569ABD48666}" dt="2025-07-08T08:03:40.066" v="12"/>
          <ac:grpSpMkLst>
            <pc:docMk/>
            <pc:sldMk cId="4093345276" sldId="258"/>
            <ac:grpSpMk id="4174" creationId="{08701F99-7E4C-4B92-A4B5-307CDFB7A4DE}"/>
          </ac:grpSpMkLst>
        </pc:grpChg>
        <pc:grpChg chg="add del">
          <ac:chgData name="K, Nandhitha (Contractor)" userId="S::c-nk3@dovercorp.com::a89cf18e-b5e7-4077-a205-858460bdea22" providerId="AD" clId="Web-{BC967ECE-DF02-1A8E-1590-2569ABD48666}" dt="2025-07-08T08:48:39.049" v="244"/>
          <ac:grpSpMkLst>
            <pc:docMk/>
            <pc:sldMk cId="4093345276" sldId="258"/>
            <ac:grpSpMk id="4261" creationId="{05314994-6337-4875-8CF5-652CAFE8342C}"/>
          </ac:grpSpMkLst>
        </pc:grpChg>
        <pc:graphicFrameChg chg="add del mod modGraphic">
          <ac:chgData name="K, Nandhitha (Contractor)" userId="S::c-nk3@dovercorp.com::a89cf18e-b5e7-4077-a205-858460bdea22" providerId="AD" clId="Web-{BC967ECE-DF02-1A8E-1590-2569ABD48666}" dt="2025-07-08T08:03:00.878" v="5"/>
          <ac:graphicFrameMkLst>
            <pc:docMk/>
            <pc:sldMk cId="4093345276" sldId="258"/>
            <ac:graphicFrameMk id="15" creationId="{48716B68-8B39-74F4-9294-3C23F2C3B446}"/>
          </ac:graphicFrameMkLst>
        </pc:graphicFrameChg>
        <pc:graphicFrameChg chg="add del">
          <ac:chgData name="K, Nandhitha (Contractor)" userId="S::c-nk3@dovercorp.com::a89cf18e-b5e7-4077-a205-858460bdea22" providerId="AD" clId="Web-{BC967ECE-DF02-1A8E-1590-2569ABD48666}" dt="2025-07-08T08:03:14.347" v="8"/>
          <ac:graphicFrameMkLst>
            <pc:docMk/>
            <pc:sldMk cId="4093345276" sldId="258"/>
            <ac:graphicFrameMk id="28" creationId="{15BAAFED-37CC-9AEE-1E3B-F9B75D1FBBE7}"/>
          </ac:graphicFrameMkLst>
        </pc:graphicFrameChg>
        <pc:graphicFrameChg chg="add mod ord modGraphic">
          <ac:chgData name="K, Nandhitha (Contractor)" userId="S::c-nk3@dovercorp.com::a89cf18e-b5e7-4077-a205-858460bdea22" providerId="AD" clId="Web-{BC967ECE-DF02-1A8E-1590-2569ABD48666}" dt="2025-07-08T09:22:30.955" v="316"/>
          <ac:graphicFrameMkLst>
            <pc:docMk/>
            <pc:sldMk cId="4093345276" sldId="258"/>
            <ac:graphicFrameMk id="40" creationId="{1BC7035F-40A4-1020-72C0-4F80907C5A15}"/>
          </ac:graphicFrameMkLst>
        </pc:graphicFrameChg>
        <pc:graphicFrameChg chg="del">
          <ac:chgData name="K, Nandhitha (Contractor)" userId="S::c-nk3@dovercorp.com::a89cf18e-b5e7-4077-a205-858460bdea22" providerId="AD" clId="Web-{BC967ECE-DF02-1A8E-1590-2569ABD48666}" dt="2025-07-08T08:03:09.706" v="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13C4B-9D8C-4974-9BFF-B061555DB82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07309-DF04-4710-BC16-7B9AFB0A30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a web app using Streamlit and Python</a:t>
          </a:r>
        </a:p>
      </dgm:t>
    </dgm:pt>
    <dgm:pt modelId="{1D1AFDA3-789A-4F18-B3D0-A7500793BBFC}" type="parTrans" cxnId="{0FAFD005-B348-446B-A407-87AD8FD6425B}">
      <dgm:prSet/>
      <dgm:spPr/>
      <dgm:t>
        <a:bodyPr/>
        <a:lstStyle/>
        <a:p>
          <a:endParaRPr lang="en-US"/>
        </a:p>
      </dgm:t>
    </dgm:pt>
    <dgm:pt modelId="{AA807C3C-349D-4E4C-A177-08D418D6F31D}" type="sibTrans" cxnId="{0FAFD005-B348-446B-A407-87AD8FD6425B}">
      <dgm:prSet/>
      <dgm:spPr/>
      <dgm:t>
        <a:bodyPr/>
        <a:lstStyle/>
        <a:p>
          <a:endParaRPr lang="en-US"/>
        </a:p>
      </dgm:t>
    </dgm:pt>
    <dgm:pt modelId="{815BF1C2-56F4-4E5D-A851-BBD2D6394E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Connect to Power BI via REST APIs to pull metadata</a:t>
          </a:r>
        </a:p>
      </dgm:t>
    </dgm:pt>
    <dgm:pt modelId="{5EE1E392-EE61-42D3-987E-34A01CF4C08B}" type="parTrans" cxnId="{D66E7E5F-0F26-4C9E-98D9-BBE1794D8D53}">
      <dgm:prSet/>
      <dgm:spPr/>
      <dgm:t>
        <a:bodyPr/>
        <a:lstStyle/>
        <a:p>
          <a:endParaRPr lang="en-US"/>
        </a:p>
      </dgm:t>
    </dgm:pt>
    <dgm:pt modelId="{CF6E08B5-7187-452D-943E-EE3C9F79C7C3}" type="sibTrans" cxnId="{D66E7E5F-0F26-4C9E-98D9-BBE1794D8D53}">
      <dgm:prSet/>
      <dgm:spPr/>
      <dgm:t>
        <a:bodyPr/>
        <a:lstStyle/>
        <a:p>
          <a:endParaRPr lang="en-US"/>
        </a:p>
      </dgm:t>
    </dgm:pt>
    <dgm:pt modelId="{4D02947C-40E6-4B15-98E9-8AC3920787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Visualize asset usage, user activity, and refresh status</a:t>
          </a:r>
        </a:p>
      </dgm:t>
    </dgm:pt>
    <dgm:pt modelId="{4FA1A22D-E01B-4456-9BA3-619EF32C3C5D}" type="parTrans" cxnId="{0E5F500F-6D76-46DD-9DFB-025724A1D888}">
      <dgm:prSet/>
      <dgm:spPr/>
      <dgm:t>
        <a:bodyPr/>
        <a:lstStyle/>
        <a:p>
          <a:endParaRPr lang="en-US"/>
        </a:p>
      </dgm:t>
    </dgm:pt>
    <dgm:pt modelId="{5ABEAE27-0B83-4260-90CF-0DCB13A243D5}" type="sibTrans" cxnId="{0E5F500F-6D76-46DD-9DFB-025724A1D888}">
      <dgm:prSet/>
      <dgm:spPr/>
      <dgm:t>
        <a:bodyPr/>
        <a:lstStyle/>
        <a:p>
          <a:endParaRPr lang="en-US"/>
        </a:p>
      </dgm:t>
    </dgm:pt>
    <dgm:pt modelId="{0828A788-3B06-4157-A606-00B4108E13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Row Level Security for secure access</a:t>
          </a:r>
        </a:p>
      </dgm:t>
    </dgm:pt>
    <dgm:pt modelId="{C40ADC17-529C-40D4-98AA-A16A3DB9B4FF}" type="parTrans" cxnId="{9F716B0B-2003-40A7-81AF-7FB2C47C8DB4}">
      <dgm:prSet/>
      <dgm:spPr/>
      <dgm:t>
        <a:bodyPr/>
        <a:lstStyle/>
        <a:p>
          <a:endParaRPr lang="en-US"/>
        </a:p>
      </dgm:t>
    </dgm:pt>
    <dgm:pt modelId="{6ACCB984-72DB-49BB-A1CB-20787F50B9AE}" type="sibTrans" cxnId="{9F716B0B-2003-40A7-81AF-7FB2C47C8DB4}">
      <dgm:prSet/>
      <dgm:spPr/>
      <dgm:t>
        <a:bodyPr/>
        <a:lstStyle/>
        <a:p>
          <a:endParaRPr lang="en-US"/>
        </a:p>
      </dgm:t>
    </dgm:pt>
    <dgm:pt modelId="{EDEDA95F-1BD0-4318-8FC0-AE890507EF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Embed dashboards and replicate visuals with Python</a:t>
          </a:r>
        </a:p>
      </dgm:t>
    </dgm:pt>
    <dgm:pt modelId="{775C368E-753B-4201-AB0F-FBFD18146970}" type="parTrans" cxnId="{014BD3A4-471F-4BB7-A4D9-CB9DC8762998}">
      <dgm:prSet/>
      <dgm:spPr/>
      <dgm:t>
        <a:bodyPr/>
        <a:lstStyle/>
        <a:p>
          <a:endParaRPr lang="en-US"/>
        </a:p>
      </dgm:t>
    </dgm:pt>
    <dgm:pt modelId="{34661728-320D-4CB2-84E2-94B4E39B5343}" type="sibTrans" cxnId="{014BD3A4-471F-4BB7-A4D9-CB9DC8762998}">
      <dgm:prSet/>
      <dgm:spPr/>
      <dgm:t>
        <a:bodyPr/>
        <a:lstStyle/>
        <a:p>
          <a:endParaRPr lang="en-US"/>
        </a:p>
      </dgm:t>
    </dgm:pt>
    <dgm:pt modelId="{FB487125-514C-4711-BF55-F9D309829DB0}" type="pres">
      <dgm:prSet presAssocID="{3F513C4B-9D8C-4974-9BFF-B061555DB82B}" presName="root" presStyleCnt="0">
        <dgm:presLayoutVars>
          <dgm:dir/>
          <dgm:resizeHandles val="exact"/>
        </dgm:presLayoutVars>
      </dgm:prSet>
      <dgm:spPr/>
    </dgm:pt>
    <dgm:pt modelId="{39D61241-5A6F-4277-89B6-197E3E674819}" type="pres">
      <dgm:prSet presAssocID="{57707309-DF04-4710-BC16-7B9AFB0A30B0}" presName="compNode" presStyleCnt="0"/>
      <dgm:spPr/>
    </dgm:pt>
    <dgm:pt modelId="{8F21DAF0-7B6D-4754-BC2A-C30F55798007}" type="pres">
      <dgm:prSet presAssocID="{57707309-DF04-4710-BC16-7B9AFB0A30B0}" presName="iconBgRect" presStyleLbl="bgShp" presStyleIdx="0" presStyleCnt="5"/>
      <dgm:spPr/>
    </dgm:pt>
    <dgm:pt modelId="{2F19D83F-35D9-4C92-9DAC-9FD70E50CC8B}" type="pres">
      <dgm:prSet presAssocID="{57707309-DF04-4710-BC16-7B9AFB0A30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C089B1-672D-42E8-AA20-7634857DBFAF}" type="pres">
      <dgm:prSet presAssocID="{57707309-DF04-4710-BC16-7B9AFB0A30B0}" presName="spaceRect" presStyleCnt="0"/>
      <dgm:spPr/>
    </dgm:pt>
    <dgm:pt modelId="{63EBD69C-D593-42DF-BDA4-4DF98E0861FA}" type="pres">
      <dgm:prSet presAssocID="{57707309-DF04-4710-BC16-7B9AFB0A30B0}" presName="textRect" presStyleLbl="revTx" presStyleIdx="0" presStyleCnt="5">
        <dgm:presLayoutVars>
          <dgm:chMax val="1"/>
          <dgm:chPref val="1"/>
        </dgm:presLayoutVars>
      </dgm:prSet>
      <dgm:spPr/>
    </dgm:pt>
    <dgm:pt modelId="{3925C909-5A7B-43DB-964E-17497195312B}" type="pres">
      <dgm:prSet presAssocID="{AA807C3C-349D-4E4C-A177-08D418D6F31D}" presName="sibTrans" presStyleCnt="0"/>
      <dgm:spPr/>
    </dgm:pt>
    <dgm:pt modelId="{1F049C3C-1482-4F66-8BB9-51852A3E64E9}" type="pres">
      <dgm:prSet presAssocID="{815BF1C2-56F4-4E5D-A851-BBD2D6394E6A}" presName="compNode" presStyleCnt="0"/>
      <dgm:spPr/>
    </dgm:pt>
    <dgm:pt modelId="{CF4E60DD-F9B1-4C17-AD16-98EA340A586F}" type="pres">
      <dgm:prSet presAssocID="{815BF1C2-56F4-4E5D-A851-BBD2D6394E6A}" presName="iconBgRect" presStyleLbl="bgShp" presStyleIdx="1" presStyleCnt="5"/>
      <dgm:spPr/>
    </dgm:pt>
    <dgm:pt modelId="{6219A5A8-E150-4134-9A80-44EE1B9C0618}" type="pres">
      <dgm:prSet presAssocID="{815BF1C2-56F4-4E5D-A851-BBD2D6394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72F07D-D9F2-4A4C-B827-39CA3EDFCCD7}" type="pres">
      <dgm:prSet presAssocID="{815BF1C2-56F4-4E5D-A851-BBD2D6394E6A}" presName="spaceRect" presStyleCnt="0"/>
      <dgm:spPr/>
    </dgm:pt>
    <dgm:pt modelId="{00D0CCE4-980E-4D48-9B7E-F198C6FDC0D1}" type="pres">
      <dgm:prSet presAssocID="{815BF1C2-56F4-4E5D-A851-BBD2D6394E6A}" presName="textRect" presStyleLbl="revTx" presStyleIdx="1" presStyleCnt="5">
        <dgm:presLayoutVars>
          <dgm:chMax val="1"/>
          <dgm:chPref val="1"/>
        </dgm:presLayoutVars>
      </dgm:prSet>
      <dgm:spPr/>
    </dgm:pt>
    <dgm:pt modelId="{1A40F7B6-DC74-403C-846A-B5062CD8C4F1}" type="pres">
      <dgm:prSet presAssocID="{CF6E08B5-7187-452D-943E-EE3C9F79C7C3}" presName="sibTrans" presStyleCnt="0"/>
      <dgm:spPr/>
    </dgm:pt>
    <dgm:pt modelId="{15208E0A-E28D-46B0-B4FE-1BBD1366A68D}" type="pres">
      <dgm:prSet presAssocID="{4D02947C-40E6-4B15-98E9-8AC39207870C}" presName="compNode" presStyleCnt="0"/>
      <dgm:spPr/>
    </dgm:pt>
    <dgm:pt modelId="{481C161C-DC66-4E5F-82DE-F94C20FCDC49}" type="pres">
      <dgm:prSet presAssocID="{4D02947C-40E6-4B15-98E9-8AC39207870C}" presName="iconBgRect" presStyleLbl="bgShp" presStyleIdx="2" presStyleCnt="5"/>
      <dgm:spPr/>
    </dgm:pt>
    <dgm:pt modelId="{F631F60B-B40B-41B5-B568-E906527F4529}" type="pres">
      <dgm:prSet presAssocID="{4D02947C-40E6-4B15-98E9-8AC392078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D19386E1-9A40-43F0-A3F9-3C4761E17676}" type="pres">
      <dgm:prSet presAssocID="{4D02947C-40E6-4B15-98E9-8AC39207870C}" presName="spaceRect" presStyleCnt="0"/>
      <dgm:spPr/>
    </dgm:pt>
    <dgm:pt modelId="{61B8BEDF-7054-4F30-9705-B6F3BA20428E}" type="pres">
      <dgm:prSet presAssocID="{4D02947C-40E6-4B15-98E9-8AC39207870C}" presName="textRect" presStyleLbl="revTx" presStyleIdx="2" presStyleCnt="5">
        <dgm:presLayoutVars>
          <dgm:chMax val="1"/>
          <dgm:chPref val="1"/>
        </dgm:presLayoutVars>
      </dgm:prSet>
      <dgm:spPr/>
    </dgm:pt>
    <dgm:pt modelId="{48619C8F-38FB-460C-B5A7-F8502D6A2C0F}" type="pres">
      <dgm:prSet presAssocID="{5ABEAE27-0B83-4260-90CF-0DCB13A243D5}" presName="sibTrans" presStyleCnt="0"/>
      <dgm:spPr/>
    </dgm:pt>
    <dgm:pt modelId="{81486667-D15F-4F9F-A3E1-79F8C2008E5C}" type="pres">
      <dgm:prSet presAssocID="{0828A788-3B06-4157-A606-00B4108E13D3}" presName="compNode" presStyleCnt="0"/>
      <dgm:spPr/>
    </dgm:pt>
    <dgm:pt modelId="{9BE5B0F1-7436-4BA7-87BA-A9C2CEB612F0}" type="pres">
      <dgm:prSet presAssocID="{0828A788-3B06-4157-A606-00B4108E13D3}" presName="iconBgRect" presStyleLbl="bgShp" presStyleIdx="3" presStyleCnt="5"/>
      <dgm:spPr/>
    </dgm:pt>
    <dgm:pt modelId="{0D257E72-5519-4937-B310-46F5EB3E41B5}" type="pres">
      <dgm:prSet presAssocID="{0828A788-3B06-4157-A606-00B4108E1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BEACEEB-0347-4CB7-B5CF-A9A3F0D2A7AD}" type="pres">
      <dgm:prSet presAssocID="{0828A788-3B06-4157-A606-00B4108E13D3}" presName="spaceRect" presStyleCnt="0"/>
      <dgm:spPr/>
    </dgm:pt>
    <dgm:pt modelId="{8F502B42-F4DF-4882-94EE-597835F1F0C4}" type="pres">
      <dgm:prSet presAssocID="{0828A788-3B06-4157-A606-00B4108E13D3}" presName="textRect" presStyleLbl="revTx" presStyleIdx="3" presStyleCnt="5">
        <dgm:presLayoutVars>
          <dgm:chMax val="1"/>
          <dgm:chPref val="1"/>
        </dgm:presLayoutVars>
      </dgm:prSet>
      <dgm:spPr/>
    </dgm:pt>
    <dgm:pt modelId="{43B83FCE-0BC1-4E65-9762-CA72D21187D7}" type="pres">
      <dgm:prSet presAssocID="{6ACCB984-72DB-49BB-A1CB-20787F50B9AE}" presName="sibTrans" presStyleCnt="0"/>
      <dgm:spPr/>
    </dgm:pt>
    <dgm:pt modelId="{B6B77AA8-236C-45BB-883B-4FEA80D48A53}" type="pres">
      <dgm:prSet presAssocID="{EDEDA95F-1BD0-4318-8FC0-AE890507EF19}" presName="compNode" presStyleCnt="0"/>
      <dgm:spPr/>
    </dgm:pt>
    <dgm:pt modelId="{621A71C6-9388-4959-ACCF-9C4605C6C21A}" type="pres">
      <dgm:prSet presAssocID="{EDEDA95F-1BD0-4318-8FC0-AE890507EF19}" presName="iconBgRect" presStyleLbl="bgShp" presStyleIdx="4" presStyleCnt="5"/>
      <dgm:spPr/>
    </dgm:pt>
    <dgm:pt modelId="{DACD4633-FFC0-4C79-B5F5-77EDEE0AE888}" type="pres">
      <dgm:prSet presAssocID="{EDEDA95F-1BD0-4318-8FC0-AE890507EF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B373560-D7D0-44C9-B766-FA7A7BC443BD}" type="pres">
      <dgm:prSet presAssocID="{EDEDA95F-1BD0-4318-8FC0-AE890507EF19}" presName="spaceRect" presStyleCnt="0"/>
      <dgm:spPr/>
    </dgm:pt>
    <dgm:pt modelId="{9783951A-4266-4D64-8727-12173FF68923}" type="pres">
      <dgm:prSet presAssocID="{EDEDA95F-1BD0-4318-8FC0-AE890507EF1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AFD005-B348-446B-A407-87AD8FD6425B}" srcId="{3F513C4B-9D8C-4974-9BFF-B061555DB82B}" destId="{57707309-DF04-4710-BC16-7B9AFB0A30B0}" srcOrd="0" destOrd="0" parTransId="{1D1AFDA3-789A-4F18-B3D0-A7500793BBFC}" sibTransId="{AA807C3C-349D-4E4C-A177-08D418D6F31D}"/>
    <dgm:cxn modelId="{9F716B0B-2003-40A7-81AF-7FB2C47C8DB4}" srcId="{3F513C4B-9D8C-4974-9BFF-B061555DB82B}" destId="{0828A788-3B06-4157-A606-00B4108E13D3}" srcOrd="3" destOrd="0" parTransId="{C40ADC17-529C-40D4-98AA-A16A3DB9B4FF}" sibTransId="{6ACCB984-72DB-49BB-A1CB-20787F50B9AE}"/>
    <dgm:cxn modelId="{0E5F500F-6D76-46DD-9DFB-025724A1D888}" srcId="{3F513C4B-9D8C-4974-9BFF-B061555DB82B}" destId="{4D02947C-40E6-4B15-98E9-8AC39207870C}" srcOrd="2" destOrd="0" parTransId="{4FA1A22D-E01B-4456-9BA3-619EF32C3C5D}" sibTransId="{5ABEAE27-0B83-4260-90CF-0DCB13A243D5}"/>
    <dgm:cxn modelId="{589D402D-29E2-4314-B084-4870846CB1D9}" type="presOf" srcId="{EDEDA95F-1BD0-4318-8FC0-AE890507EF19}" destId="{9783951A-4266-4D64-8727-12173FF68923}" srcOrd="0" destOrd="0" presId="urn:microsoft.com/office/officeart/2018/5/layout/IconCircleLabelList"/>
    <dgm:cxn modelId="{D66E7E5F-0F26-4C9E-98D9-BBE1794D8D53}" srcId="{3F513C4B-9D8C-4974-9BFF-B061555DB82B}" destId="{815BF1C2-56F4-4E5D-A851-BBD2D6394E6A}" srcOrd="1" destOrd="0" parTransId="{5EE1E392-EE61-42D3-987E-34A01CF4C08B}" sibTransId="{CF6E08B5-7187-452D-943E-EE3C9F79C7C3}"/>
    <dgm:cxn modelId="{37A3AC9F-19B5-4A09-A8B7-1245BF52C8C0}" type="presOf" srcId="{4D02947C-40E6-4B15-98E9-8AC39207870C}" destId="{61B8BEDF-7054-4F30-9705-B6F3BA20428E}" srcOrd="0" destOrd="0" presId="urn:microsoft.com/office/officeart/2018/5/layout/IconCircleLabelList"/>
    <dgm:cxn modelId="{014BD3A4-471F-4BB7-A4D9-CB9DC8762998}" srcId="{3F513C4B-9D8C-4974-9BFF-B061555DB82B}" destId="{EDEDA95F-1BD0-4318-8FC0-AE890507EF19}" srcOrd="4" destOrd="0" parTransId="{775C368E-753B-4201-AB0F-FBFD18146970}" sibTransId="{34661728-320D-4CB2-84E2-94B4E39B5343}"/>
    <dgm:cxn modelId="{1C8770A7-0B15-47EE-AA3C-EDB9701B4661}" type="presOf" srcId="{57707309-DF04-4710-BC16-7B9AFB0A30B0}" destId="{63EBD69C-D593-42DF-BDA4-4DF98E0861FA}" srcOrd="0" destOrd="0" presId="urn:microsoft.com/office/officeart/2018/5/layout/IconCircleLabelList"/>
    <dgm:cxn modelId="{C5A8B0B1-0501-4896-AFA3-79AEEA3A8571}" type="presOf" srcId="{0828A788-3B06-4157-A606-00B4108E13D3}" destId="{8F502B42-F4DF-4882-94EE-597835F1F0C4}" srcOrd="0" destOrd="0" presId="urn:microsoft.com/office/officeart/2018/5/layout/IconCircleLabelList"/>
    <dgm:cxn modelId="{971CE8D0-0DDD-4F70-957F-E40A2907B73B}" type="presOf" srcId="{3F513C4B-9D8C-4974-9BFF-B061555DB82B}" destId="{FB487125-514C-4711-BF55-F9D309829DB0}" srcOrd="0" destOrd="0" presId="urn:microsoft.com/office/officeart/2018/5/layout/IconCircleLabelList"/>
    <dgm:cxn modelId="{FC0A4AF2-40BD-4FB5-8208-5364E39226F0}" type="presOf" srcId="{815BF1C2-56F4-4E5D-A851-BBD2D6394E6A}" destId="{00D0CCE4-980E-4D48-9B7E-F198C6FDC0D1}" srcOrd="0" destOrd="0" presId="urn:microsoft.com/office/officeart/2018/5/layout/IconCircleLabelList"/>
    <dgm:cxn modelId="{D259CCD6-1AB0-4E60-AB7C-1EEB9C618FFE}" type="presParOf" srcId="{FB487125-514C-4711-BF55-F9D309829DB0}" destId="{39D61241-5A6F-4277-89B6-197E3E674819}" srcOrd="0" destOrd="0" presId="urn:microsoft.com/office/officeart/2018/5/layout/IconCircleLabelList"/>
    <dgm:cxn modelId="{0712892B-E267-4B5C-9157-714A776F565E}" type="presParOf" srcId="{39D61241-5A6F-4277-89B6-197E3E674819}" destId="{8F21DAF0-7B6D-4754-BC2A-C30F55798007}" srcOrd="0" destOrd="0" presId="urn:microsoft.com/office/officeart/2018/5/layout/IconCircleLabelList"/>
    <dgm:cxn modelId="{913EA36D-97A5-4306-B69F-FC7294E48ABE}" type="presParOf" srcId="{39D61241-5A6F-4277-89B6-197E3E674819}" destId="{2F19D83F-35D9-4C92-9DAC-9FD70E50CC8B}" srcOrd="1" destOrd="0" presId="urn:microsoft.com/office/officeart/2018/5/layout/IconCircleLabelList"/>
    <dgm:cxn modelId="{06824F58-1D6F-42B3-84E1-FDCC6933EAEC}" type="presParOf" srcId="{39D61241-5A6F-4277-89B6-197E3E674819}" destId="{E9C089B1-672D-42E8-AA20-7634857DBFAF}" srcOrd="2" destOrd="0" presId="urn:microsoft.com/office/officeart/2018/5/layout/IconCircleLabelList"/>
    <dgm:cxn modelId="{AA607A74-6F78-4543-BB34-D222E3132FFC}" type="presParOf" srcId="{39D61241-5A6F-4277-89B6-197E3E674819}" destId="{63EBD69C-D593-42DF-BDA4-4DF98E0861FA}" srcOrd="3" destOrd="0" presId="urn:microsoft.com/office/officeart/2018/5/layout/IconCircleLabelList"/>
    <dgm:cxn modelId="{AD7244C4-F307-4076-B52E-AE748410A714}" type="presParOf" srcId="{FB487125-514C-4711-BF55-F9D309829DB0}" destId="{3925C909-5A7B-43DB-964E-17497195312B}" srcOrd="1" destOrd="0" presId="urn:microsoft.com/office/officeart/2018/5/layout/IconCircleLabelList"/>
    <dgm:cxn modelId="{FF9204A8-A6E1-49D3-BE31-4E49E4AE23C5}" type="presParOf" srcId="{FB487125-514C-4711-BF55-F9D309829DB0}" destId="{1F049C3C-1482-4F66-8BB9-51852A3E64E9}" srcOrd="2" destOrd="0" presId="urn:microsoft.com/office/officeart/2018/5/layout/IconCircleLabelList"/>
    <dgm:cxn modelId="{088BC29D-83F3-43AF-8724-B8F3C5A9B41F}" type="presParOf" srcId="{1F049C3C-1482-4F66-8BB9-51852A3E64E9}" destId="{CF4E60DD-F9B1-4C17-AD16-98EA340A586F}" srcOrd="0" destOrd="0" presId="urn:microsoft.com/office/officeart/2018/5/layout/IconCircleLabelList"/>
    <dgm:cxn modelId="{DBF171EC-A386-4324-A668-A38F58DC07A2}" type="presParOf" srcId="{1F049C3C-1482-4F66-8BB9-51852A3E64E9}" destId="{6219A5A8-E150-4134-9A80-44EE1B9C0618}" srcOrd="1" destOrd="0" presId="urn:microsoft.com/office/officeart/2018/5/layout/IconCircleLabelList"/>
    <dgm:cxn modelId="{3746D714-ACC7-42BA-9EC8-CEE6B2445F16}" type="presParOf" srcId="{1F049C3C-1482-4F66-8BB9-51852A3E64E9}" destId="{8072F07D-D9F2-4A4C-B827-39CA3EDFCCD7}" srcOrd="2" destOrd="0" presId="urn:microsoft.com/office/officeart/2018/5/layout/IconCircleLabelList"/>
    <dgm:cxn modelId="{7A9760AA-A29A-4521-B1A9-A44038B7A354}" type="presParOf" srcId="{1F049C3C-1482-4F66-8BB9-51852A3E64E9}" destId="{00D0CCE4-980E-4D48-9B7E-F198C6FDC0D1}" srcOrd="3" destOrd="0" presId="urn:microsoft.com/office/officeart/2018/5/layout/IconCircleLabelList"/>
    <dgm:cxn modelId="{774FF324-2C9D-4734-9EF4-AAFD13D85130}" type="presParOf" srcId="{FB487125-514C-4711-BF55-F9D309829DB0}" destId="{1A40F7B6-DC74-403C-846A-B5062CD8C4F1}" srcOrd="3" destOrd="0" presId="urn:microsoft.com/office/officeart/2018/5/layout/IconCircleLabelList"/>
    <dgm:cxn modelId="{809F812C-B76E-4DCA-8FBD-064D0A06A4D7}" type="presParOf" srcId="{FB487125-514C-4711-BF55-F9D309829DB0}" destId="{15208E0A-E28D-46B0-B4FE-1BBD1366A68D}" srcOrd="4" destOrd="0" presId="urn:microsoft.com/office/officeart/2018/5/layout/IconCircleLabelList"/>
    <dgm:cxn modelId="{8D278225-419D-4D7B-9DE6-9DD685F1319B}" type="presParOf" srcId="{15208E0A-E28D-46B0-B4FE-1BBD1366A68D}" destId="{481C161C-DC66-4E5F-82DE-F94C20FCDC49}" srcOrd="0" destOrd="0" presId="urn:microsoft.com/office/officeart/2018/5/layout/IconCircleLabelList"/>
    <dgm:cxn modelId="{C2F1F89B-B943-42B3-8125-3342ED1CC597}" type="presParOf" srcId="{15208E0A-E28D-46B0-B4FE-1BBD1366A68D}" destId="{F631F60B-B40B-41B5-B568-E906527F4529}" srcOrd="1" destOrd="0" presId="urn:microsoft.com/office/officeart/2018/5/layout/IconCircleLabelList"/>
    <dgm:cxn modelId="{259AC2B8-C838-4A74-8D01-BC02312ECD2D}" type="presParOf" srcId="{15208E0A-E28D-46B0-B4FE-1BBD1366A68D}" destId="{D19386E1-9A40-43F0-A3F9-3C4761E17676}" srcOrd="2" destOrd="0" presId="urn:microsoft.com/office/officeart/2018/5/layout/IconCircleLabelList"/>
    <dgm:cxn modelId="{CB55EC5F-C933-48B9-9BCB-18C6812094FB}" type="presParOf" srcId="{15208E0A-E28D-46B0-B4FE-1BBD1366A68D}" destId="{61B8BEDF-7054-4F30-9705-B6F3BA20428E}" srcOrd="3" destOrd="0" presId="urn:microsoft.com/office/officeart/2018/5/layout/IconCircleLabelList"/>
    <dgm:cxn modelId="{DC434597-6BAC-4A26-83AA-302A1F3FA0F0}" type="presParOf" srcId="{FB487125-514C-4711-BF55-F9D309829DB0}" destId="{48619C8F-38FB-460C-B5A7-F8502D6A2C0F}" srcOrd="5" destOrd="0" presId="urn:microsoft.com/office/officeart/2018/5/layout/IconCircleLabelList"/>
    <dgm:cxn modelId="{3D7D9A46-16D2-4A5A-8388-BC1C997CC6C1}" type="presParOf" srcId="{FB487125-514C-4711-BF55-F9D309829DB0}" destId="{81486667-D15F-4F9F-A3E1-79F8C2008E5C}" srcOrd="6" destOrd="0" presId="urn:microsoft.com/office/officeart/2018/5/layout/IconCircleLabelList"/>
    <dgm:cxn modelId="{887246FC-5974-4BBE-858C-76CEA407FEDE}" type="presParOf" srcId="{81486667-D15F-4F9F-A3E1-79F8C2008E5C}" destId="{9BE5B0F1-7436-4BA7-87BA-A9C2CEB612F0}" srcOrd="0" destOrd="0" presId="urn:microsoft.com/office/officeart/2018/5/layout/IconCircleLabelList"/>
    <dgm:cxn modelId="{BA31893E-72ED-449D-B126-5FA66C9989F9}" type="presParOf" srcId="{81486667-D15F-4F9F-A3E1-79F8C2008E5C}" destId="{0D257E72-5519-4937-B310-46F5EB3E41B5}" srcOrd="1" destOrd="0" presId="urn:microsoft.com/office/officeart/2018/5/layout/IconCircleLabelList"/>
    <dgm:cxn modelId="{B926D9E1-1489-4E8E-8164-070063D64099}" type="presParOf" srcId="{81486667-D15F-4F9F-A3E1-79F8C2008E5C}" destId="{0BEACEEB-0347-4CB7-B5CF-A9A3F0D2A7AD}" srcOrd="2" destOrd="0" presId="urn:microsoft.com/office/officeart/2018/5/layout/IconCircleLabelList"/>
    <dgm:cxn modelId="{890A050E-2D84-450F-B1EA-14BA16ED25AB}" type="presParOf" srcId="{81486667-D15F-4F9F-A3E1-79F8C2008E5C}" destId="{8F502B42-F4DF-4882-94EE-597835F1F0C4}" srcOrd="3" destOrd="0" presId="urn:microsoft.com/office/officeart/2018/5/layout/IconCircleLabelList"/>
    <dgm:cxn modelId="{B491DF58-D043-4071-A7F0-3130B8B0A6D7}" type="presParOf" srcId="{FB487125-514C-4711-BF55-F9D309829DB0}" destId="{43B83FCE-0BC1-4E65-9762-CA72D21187D7}" srcOrd="7" destOrd="0" presId="urn:microsoft.com/office/officeart/2018/5/layout/IconCircleLabelList"/>
    <dgm:cxn modelId="{1A95E98D-1364-4C3E-A1AF-F3F5A31E8123}" type="presParOf" srcId="{FB487125-514C-4711-BF55-F9D309829DB0}" destId="{B6B77AA8-236C-45BB-883B-4FEA80D48A53}" srcOrd="8" destOrd="0" presId="urn:microsoft.com/office/officeart/2018/5/layout/IconCircleLabelList"/>
    <dgm:cxn modelId="{5270694A-79D4-47EE-9AA4-624EA76BC183}" type="presParOf" srcId="{B6B77AA8-236C-45BB-883B-4FEA80D48A53}" destId="{621A71C6-9388-4959-ACCF-9C4605C6C21A}" srcOrd="0" destOrd="0" presId="urn:microsoft.com/office/officeart/2018/5/layout/IconCircleLabelList"/>
    <dgm:cxn modelId="{7FEE7A57-B81D-481F-9150-5C02B59F8B72}" type="presParOf" srcId="{B6B77AA8-236C-45BB-883B-4FEA80D48A53}" destId="{DACD4633-FFC0-4C79-B5F5-77EDEE0AE888}" srcOrd="1" destOrd="0" presId="urn:microsoft.com/office/officeart/2018/5/layout/IconCircleLabelList"/>
    <dgm:cxn modelId="{87F34050-BC77-46A4-BF70-BC72C4CB8449}" type="presParOf" srcId="{B6B77AA8-236C-45BB-883B-4FEA80D48A53}" destId="{DB373560-D7D0-44C9-B766-FA7A7BC443BD}" srcOrd="2" destOrd="0" presId="urn:microsoft.com/office/officeart/2018/5/layout/IconCircleLabelList"/>
    <dgm:cxn modelId="{FAE31EE8-9C9D-4C7D-BC50-B186B3220D33}" type="presParOf" srcId="{B6B77AA8-236C-45BB-883B-4FEA80D48A53}" destId="{9783951A-4266-4D64-8727-12173FF689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2296C-D622-4AE7-9F47-6E634A4616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403CC-7B58-4EED-937F-6393FEE01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accessing </a:t>
          </a:r>
          <a:r>
            <a:rPr lang="en-US" b="1"/>
            <a:t>Power BI metadata</a:t>
          </a:r>
          <a:r>
            <a:rPr lang="en-US"/>
            <a:t> from shared workspaces provided for the internship. This includes:</a:t>
          </a:r>
        </a:p>
      </dgm:t>
    </dgm:pt>
    <dgm:pt modelId="{C8FF54E1-EFEB-4945-82A4-B9C99C05D017}" type="parTrans" cxnId="{88D3D3C6-CBB6-486D-B35D-CB8149D73F63}">
      <dgm:prSet/>
      <dgm:spPr/>
      <dgm:t>
        <a:bodyPr/>
        <a:lstStyle/>
        <a:p>
          <a:endParaRPr lang="en-US"/>
        </a:p>
      </dgm:t>
    </dgm:pt>
    <dgm:pt modelId="{00ECF65B-7DF1-4EB6-BDA3-AA443B6DAF05}" type="sibTrans" cxnId="{88D3D3C6-CBB6-486D-B35D-CB8149D73F63}">
      <dgm:prSet/>
      <dgm:spPr/>
      <dgm:t>
        <a:bodyPr/>
        <a:lstStyle/>
        <a:p>
          <a:endParaRPr lang="en-US"/>
        </a:p>
      </dgm:t>
    </dgm:pt>
    <dgm:pt modelId="{35D5D655-04FB-44F4-9554-4EA6C5EE0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Lists of reports, dashboards, and datasets</a:t>
          </a:r>
        </a:p>
      </dgm:t>
    </dgm:pt>
    <dgm:pt modelId="{EE1B3DE8-BF16-4F7E-B599-32991655BB1E}" type="parTrans" cxnId="{DA65BE58-0C34-4487-BBFD-5B5291BA057A}">
      <dgm:prSet/>
      <dgm:spPr/>
      <dgm:t>
        <a:bodyPr/>
        <a:lstStyle/>
        <a:p>
          <a:endParaRPr lang="en-US"/>
        </a:p>
      </dgm:t>
    </dgm:pt>
    <dgm:pt modelId="{63105163-3569-4566-A3A3-39A580257347}" type="sibTrans" cxnId="{DA65BE58-0C34-4487-BBFD-5B5291BA057A}">
      <dgm:prSet/>
      <dgm:spPr/>
      <dgm:t>
        <a:bodyPr/>
        <a:lstStyle/>
        <a:p>
          <a:endParaRPr lang="en-US"/>
        </a:p>
      </dgm:t>
    </dgm:pt>
    <dgm:pt modelId="{2ADDEC46-382B-46B7-A71F-AB5784383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user and workspace information</a:t>
          </a:r>
        </a:p>
      </dgm:t>
    </dgm:pt>
    <dgm:pt modelId="{5AD8A20C-19C8-4D5B-91E4-AB65A4F76554}" type="parTrans" cxnId="{968F15A7-CC5F-4DC1-BA5E-463CD2B02008}">
      <dgm:prSet/>
      <dgm:spPr/>
      <dgm:t>
        <a:bodyPr/>
        <a:lstStyle/>
        <a:p>
          <a:endParaRPr lang="en-US"/>
        </a:p>
      </dgm:t>
    </dgm:pt>
    <dgm:pt modelId="{308DA907-92BC-48B5-92AA-A67B7BEE278E}" type="sibTrans" cxnId="{968F15A7-CC5F-4DC1-BA5E-463CD2B02008}">
      <dgm:prSet/>
      <dgm:spPr/>
      <dgm:t>
        <a:bodyPr/>
        <a:lstStyle/>
        <a:p>
          <a:endParaRPr lang="en-US"/>
        </a:p>
      </dgm:t>
    </dgm:pt>
    <dgm:pt modelId="{054632A6-DCDB-4541-8578-5A81B95DD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refresh history and status</a:t>
          </a:r>
        </a:p>
      </dgm:t>
    </dgm:pt>
    <dgm:pt modelId="{60BD7234-04A6-4935-8777-434072C4EDA6}" type="parTrans" cxnId="{A000CE32-3CF2-4D53-9BC0-19448FC7EFE1}">
      <dgm:prSet/>
      <dgm:spPr/>
      <dgm:t>
        <a:bodyPr/>
        <a:lstStyle/>
        <a:p>
          <a:endParaRPr lang="en-US"/>
        </a:p>
      </dgm:t>
    </dgm:pt>
    <dgm:pt modelId="{484BEEC2-BC99-4920-A186-CF6A1F8E04BA}" type="sibTrans" cxnId="{A000CE32-3CF2-4D53-9BC0-19448FC7EFE1}">
      <dgm:prSet/>
      <dgm:spPr/>
      <dgm:t>
        <a:bodyPr/>
        <a:lstStyle/>
        <a:p>
          <a:endParaRPr lang="en-US"/>
        </a:p>
      </dgm:t>
    </dgm:pt>
    <dgm:pt modelId="{0AC81610-D222-484D-8D16-0E2D3DE79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Ownership and structural details of assets</a:t>
          </a:r>
        </a:p>
      </dgm:t>
    </dgm:pt>
    <dgm:pt modelId="{EAB97C06-0492-4B8F-9869-ECAEEEADBDCA}" type="parTrans" cxnId="{A1E95A9A-CA52-49B5-92A6-AA4770FF08FF}">
      <dgm:prSet/>
      <dgm:spPr/>
      <dgm:t>
        <a:bodyPr/>
        <a:lstStyle/>
        <a:p>
          <a:endParaRPr lang="en-US"/>
        </a:p>
      </dgm:t>
    </dgm:pt>
    <dgm:pt modelId="{4740117C-DEEE-4C82-A4CC-903D872DD98F}" type="sibTrans" cxnId="{A1E95A9A-CA52-49B5-92A6-AA4770FF08FF}">
      <dgm:prSet/>
      <dgm:spPr/>
      <dgm:t>
        <a:bodyPr/>
        <a:lstStyle/>
        <a:p>
          <a:endParaRPr lang="en-US"/>
        </a:p>
      </dgm:t>
    </dgm:pt>
    <dgm:pt modelId="{D3258612-DA8D-4285-9801-C571F961A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retrieved using </a:t>
          </a:r>
          <a:r>
            <a:rPr lang="en-US" b="1"/>
            <a:t>Power BI REST APIs</a:t>
          </a:r>
          <a:r>
            <a:rPr lang="en-US"/>
            <a:t> and authenticated via a </a:t>
          </a:r>
          <a:r>
            <a:rPr lang="en-US" b="1"/>
            <a:t>Microsoft Learn access token</a:t>
          </a:r>
          <a:r>
            <a:rPr lang="en-US"/>
            <a:t>. </a:t>
          </a:r>
        </a:p>
      </dgm:t>
    </dgm:pt>
    <dgm:pt modelId="{90934207-9F57-4709-9FC5-9FB93B2A41E3}" type="parTrans" cxnId="{9F41A79B-A250-4337-9E4F-3C2ACBB300D2}">
      <dgm:prSet/>
      <dgm:spPr/>
      <dgm:t>
        <a:bodyPr/>
        <a:lstStyle/>
        <a:p>
          <a:endParaRPr lang="en-US"/>
        </a:p>
      </dgm:t>
    </dgm:pt>
    <dgm:pt modelId="{1565C8B6-CA8D-41F7-A26C-CA142E49A998}" type="sibTrans" cxnId="{9F41A79B-A250-4337-9E4F-3C2ACBB300D2}">
      <dgm:prSet/>
      <dgm:spPr/>
      <dgm:t>
        <a:bodyPr/>
        <a:lstStyle/>
        <a:p>
          <a:endParaRPr lang="en-US"/>
        </a:p>
      </dgm:t>
    </dgm:pt>
    <dgm:pt modelId="{1696E02E-CD99-4E08-8316-C752451D8F37}" type="pres">
      <dgm:prSet presAssocID="{9E82296C-D622-4AE7-9F47-6E634A46162E}" presName="root" presStyleCnt="0">
        <dgm:presLayoutVars>
          <dgm:dir/>
          <dgm:resizeHandles val="exact"/>
        </dgm:presLayoutVars>
      </dgm:prSet>
      <dgm:spPr/>
    </dgm:pt>
    <dgm:pt modelId="{37441C54-8F76-47F3-9723-D41C1C2CC17A}" type="pres">
      <dgm:prSet presAssocID="{B79403CC-7B58-4EED-937F-6393FEE0157C}" presName="compNode" presStyleCnt="0"/>
      <dgm:spPr/>
    </dgm:pt>
    <dgm:pt modelId="{3F2CF52E-313F-47A7-9772-9D5F3D492D8D}" type="pres">
      <dgm:prSet presAssocID="{B79403CC-7B58-4EED-937F-6393FEE0157C}" presName="bgRect" presStyleLbl="bgShp" presStyleIdx="0" presStyleCnt="6"/>
      <dgm:spPr/>
    </dgm:pt>
    <dgm:pt modelId="{A0C1CA17-59CD-4E3C-982E-629981977E84}" type="pres">
      <dgm:prSet presAssocID="{B79403CC-7B58-4EED-937F-6393FEE015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7F3BF-2FE6-4160-A718-D1D8F4216EA9}" type="pres">
      <dgm:prSet presAssocID="{B79403CC-7B58-4EED-937F-6393FEE0157C}" presName="spaceRect" presStyleCnt="0"/>
      <dgm:spPr/>
    </dgm:pt>
    <dgm:pt modelId="{BBA1CE3F-1B9B-4DE5-9362-3DA964E25046}" type="pres">
      <dgm:prSet presAssocID="{B79403CC-7B58-4EED-937F-6393FEE0157C}" presName="parTx" presStyleLbl="revTx" presStyleIdx="0" presStyleCnt="6">
        <dgm:presLayoutVars>
          <dgm:chMax val="0"/>
          <dgm:chPref val="0"/>
        </dgm:presLayoutVars>
      </dgm:prSet>
      <dgm:spPr/>
    </dgm:pt>
    <dgm:pt modelId="{63A54076-383C-4E4F-A94F-5FCF686E1E05}" type="pres">
      <dgm:prSet presAssocID="{00ECF65B-7DF1-4EB6-BDA3-AA443B6DAF05}" presName="sibTrans" presStyleCnt="0"/>
      <dgm:spPr/>
    </dgm:pt>
    <dgm:pt modelId="{EC1E1703-7E7E-4B4A-A8A2-D877E9330246}" type="pres">
      <dgm:prSet presAssocID="{35D5D655-04FB-44F4-9554-4EA6C5EE0D8D}" presName="compNode" presStyleCnt="0"/>
      <dgm:spPr/>
    </dgm:pt>
    <dgm:pt modelId="{9666F98A-BEF3-4F0C-9C98-CF526F5E87DA}" type="pres">
      <dgm:prSet presAssocID="{35D5D655-04FB-44F4-9554-4EA6C5EE0D8D}" presName="bgRect" presStyleLbl="bgShp" presStyleIdx="1" presStyleCnt="6"/>
      <dgm:spPr/>
    </dgm:pt>
    <dgm:pt modelId="{39B59D49-E6EF-499B-804E-136B79C7C938}" type="pres">
      <dgm:prSet presAssocID="{35D5D655-04FB-44F4-9554-4EA6C5EE0D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5972956-A7C7-40EF-9C5F-2FDA9F695BC7}" type="pres">
      <dgm:prSet presAssocID="{35D5D655-04FB-44F4-9554-4EA6C5EE0D8D}" presName="spaceRect" presStyleCnt="0"/>
      <dgm:spPr/>
    </dgm:pt>
    <dgm:pt modelId="{531EA050-DB8A-4FEB-BDBA-0514819B3619}" type="pres">
      <dgm:prSet presAssocID="{35D5D655-04FB-44F4-9554-4EA6C5EE0D8D}" presName="parTx" presStyleLbl="revTx" presStyleIdx="1" presStyleCnt="6">
        <dgm:presLayoutVars>
          <dgm:chMax val="0"/>
          <dgm:chPref val="0"/>
        </dgm:presLayoutVars>
      </dgm:prSet>
      <dgm:spPr/>
    </dgm:pt>
    <dgm:pt modelId="{555563D7-4896-46B7-892A-1DFF9B94E726}" type="pres">
      <dgm:prSet presAssocID="{63105163-3569-4566-A3A3-39A580257347}" presName="sibTrans" presStyleCnt="0"/>
      <dgm:spPr/>
    </dgm:pt>
    <dgm:pt modelId="{1688F7ED-AD3E-4BEC-9EF1-416A12002863}" type="pres">
      <dgm:prSet presAssocID="{2ADDEC46-382B-46B7-A71F-AB5784383272}" presName="compNode" presStyleCnt="0"/>
      <dgm:spPr/>
    </dgm:pt>
    <dgm:pt modelId="{2791DC66-33E2-4691-8526-45452BD97ADB}" type="pres">
      <dgm:prSet presAssocID="{2ADDEC46-382B-46B7-A71F-AB5784383272}" presName="bgRect" presStyleLbl="bgShp" presStyleIdx="2" presStyleCnt="6"/>
      <dgm:spPr/>
    </dgm:pt>
    <dgm:pt modelId="{62F20DCB-09D8-42E3-B928-F2FAA3498EFD}" type="pres">
      <dgm:prSet presAssocID="{2ADDEC46-382B-46B7-A71F-AB57843832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63B9CB-B620-4FE4-8AF9-C50ABA6712AC}" type="pres">
      <dgm:prSet presAssocID="{2ADDEC46-382B-46B7-A71F-AB5784383272}" presName="spaceRect" presStyleCnt="0"/>
      <dgm:spPr/>
    </dgm:pt>
    <dgm:pt modelId="{08548F39-B80C-4B45-A48F-D487977ACFD1}" type="pres">
      <dgm:prSet presAssocID="{2ADDEC46-382B-46B7-A71F-AB5784383272}" presName="parTx" presStyleLbl="revTx" presStyleIdx="2" presStyleCnt="6">
        <dgm:presLayoutVars>
          <dgm:chMax val="0"/>
          <dgm:chPref val="0"/>
        </dgm:presLayoutVars>
      </dgm:prSet>
      <dgm:spPr/>
    </dgm:pt>
    <dgm:pt modelId="{91DA67BA-B26D-4C39-A1E9-5F25A09DE5DC}" type="pres">
      <dgm:prSet presAssocID="{308DA907-92BC-48B5-92AA-A67B7BEE278E}" presName="sibTrans" presStyleCnt="0"/>
      <dgm:spPr/>
    </dgm:pt>
    <dgm:pt modelId="{AAC9871A-17EE-4F76-8122-57E6E7EE7CF1}" type="pres">
      <dgm:prSet presAssocID="{054632A6-DCDB-4541-8578-5A81B95DD421}" presName="compNode" presStyleCnt="0"/>
      <dgm:spPr/>
    </dgm:pt>
    <dgm:pt modelId="{48F2F1F1-696B-4150-B35E-703B1EF54851}" type="pres">
      <dgm:prSet presAssocID="{054632A6-DCDB-4541-8578-5A81B95DD421}" presName="bgRect" presStyleLbl="bgShp" presStyleIdx="3" presStyleCnt="6"/>
      <dgm:spPr/>
    </dgm:pt>
    <dgm:pt modelId="{CBDB2221-6EC6-4A30-B0CB-CB2D217C774F}" type="pres">
      <dgm:prSet presAssocID="{054632A6-DCDB-4541-8578-5A81B95DD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4481BF-FD6C-425A-AFFB-2C70235D1FE6}" type="pres">
      <dgm:prSet presAssocID="{054632A6-DCDB-4541-8578-5A81B95DD421}" presName="spaceRect" presStyleCnt="0"/>
      <dgm:spPr/>
    </dgm:pt>
    <dgm:pt modelId="{F8E1CE34-2F8F-4E0B-9786-7E91C03AF6A5}" type="pres">
      <dgm:prSet presAssocID="{054632A6-DCDB-4541-8578-5A81B95DD421}" presName="parTx" presStyleLbl="revTx" presStyleIdx="3" presStyleCnt="6">
        <dgm:presLayoutVars>
          <dgm:chMax val="0"/>
          <dgm:chPref val="0"/>
        </dgm:presLayoutVars>
      </dgm:prSet>
      <dgm:spPr/>
    </dgm:pt>
    <dgm:pt modelId="{CEF5C2B8-AD93-4592-8A44-6D17797F5C4F}" type="pres">
      <dgm:prSet presAssocID="{484BEEC2-BC99-4920-A186-CF6A1F8E04BA}" presName="sibTrans" presStyleCnt="0"/>
      <dgm:spPr/>
    </dgm:pt>
    <dgm:pt modelId="{D2A14E9A-81C8-4BD6-BA33-2C839E8589C4}" type="pres">
      <dgm:prSet presAssocID="{0AC81610-D222-484D-8D16-0E2D3DE791CB}" presName="compNode" presStyleCnt="0"/>
      <dgm:spPr/>
    </dgm:pt>
    <dgm:pt modelId="{B1447588-68FB-45CF-95D8-0C1A2E168A30}" type="pres">
      <dgm:prSet presAssocID="{0AC81610-D222-484D-8D16-0E2D3DE791CB}" presName="bgRect" presStyleLbl="bgShp" presStyleIdx="4" presStyleCnt="6"/>
      <dgm:spPr/>
    </dgm:pt>
    <dgm:pt modelId="{1A0002B7-E2E8-4FFD-ADD1-9A14190AA55C}" type="pres">
      <dgm:prSet presAssocID="{0AC81610-D222-484D-8D16-0E2D3DE791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4701516-5BD9-4861-AF96-62EC8DDE1C74}" type="pres">
      <dgm:prSet presAssocID="{0AC81610-D222-484D-8D16-0E2D3DE791CB}" presName="spaceRect" presStyleCnt="0"/>
      <dgm:spPr/>
    </dgm:pt>
    <dgm:pt modelId="{B2FDCF00-1EBE-463D-8D4D-C45CC8F9515F}" type="pres">
      <dgm:prSet presAssocID="{0AC81610-D222-484D-8D16-0E2D3DE791CB}" presName="parTx" presStyleLbl="revTx" presStyleIdx="4" presStyleCnt="6">
        <dgm:presLayoutVars>
          <dgm:chMax val="0"/>
          <dgm:chPref val="0"/>
        </dgm:presLayoutVars>
      </dgm:prSet>
      <dgm:spPr/>
    </dgm:pt>
    <dgm:pt modelId="{5EA49396-08E3-4FEF-AC1C-B4682C5DB973}" type="pres">
      <dgm:prSet presAssocID="{4740117C-DEEE-4C82-A4CC-903D872DD98F}" presName="sibTrans" presStyleCnt="0"/>
      <dgm:spPr/>
    </dgm:pt>
    <dgm:pt modelId="{35F34141-BECF-4A8F-95CD-FBC73679338D}" type="pres">
      <dgm:prSet presAssocID="{D3258612-DA8D-4285-9801-C571F961A876}" presName="compNode" presStyleCnt="0"/>
      <dgm:spPr/>
    </dgm:pt>
    <dgm:pt modelId="{06A52097-C998-4D78-8BCB-9DE62AC916CD}" type="pres">
      <dgm:prSet presAssocID="{D3258612-DA8D-4285-9801-C571F961A876}" presName="bgRect" presStyleLbl="bgShp" presStyleIdx="5" presStyleCnt="6"/>
      <dgm:spPr/>
    </dgm:pt>
    <dgm:pt modelId="{7E09B3FE-C5EF-4A79-992C-74DAF5ECB47B}" type="pres">
      <dgm:prSet presAssocID="{D3258612-DA8D-4285-9801-C571F961A8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786A3-3D69-45FA-A9AE-D575088B86AC}" type="pres">
      <dgm:prSet presAssocID="{D3258612-DA8D-4285-9801-C571F961A876}" presName="spaceRect" presStyleCnt="0"/>
      <dgm:spPr/>
    </dgm:pt>
    <dgm:pt modelId="{0E461A30-95D4-42B1-BD7A-A53B6E87AF56}" type="pres">
      <dgm:prSet presAssocID="{D3258612-DA8D-4285-9801-C571F961A8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00CE32-3CF2-4D53-9BC0-19448FC7EFE1}" srcId="{9E82296C-D622-4AE7-9F47-6E634A46162E}" destId="{054632A6-DCDB-4541-8578-5A81B95DD421}" srcOrd="3" destOrd="0" parTransId="{60BD7234-04A6-4935-8777-434072C4EDA6}" sibTransId="{484BEEC2-BC99-4920-A186-CF6A1F8E04BA}"/>
    <dgm:cxn modelId="{F62DE537-78F1-45D9-80AC-F27A8F5F1627}" type="presOf" srcId="{B79403CC-7B58-4EED-937F-6393FEE0157C}" destId="{BBA1CE3F-1B9B-4DE5-9362-3DA964E25046}" srcOrd="0" destOrd="0" presId="urn:microsoft.com/office/officeart/2018/2/layout/IconVerticalSolidList"/>
    <dgm:cxn modelId="{101DEB60-D22A-457C-BAA0-66367807A53C}" type="presOf" srcId="{0AC81610-D222-484D-8D16-0E2D3DE791CB}" destId="{B2FDCF00-1EBE-463D-8D4D-C45CC8F9515F}" srcOrd="0" destOrd="0" presId="urn:microsoft.com/office/officeart/2018/2/layout/IconVerticalSolidList"/>
    <dgm:cxn modelId="{5D758B68-C098-4B48-92D6-DA865AFC1871}" type="presOf" srcId="{35D5D655-04FB-44F4-9554-4EA6C5EE0D8D}" destId="{531EA050-DB8A-4FEB-BDBA-0514819B3619}" srcOrd="0" destOrd="0" presId="urn:microsoft.com/office/officeart/2018/2/layout/IconVerticalSolidList"/>
    <dgm:cxn modelId="{DA65BE58-0C34-4487-BBFD-5B5291BA057A}" srcId="{9E82296C-D622-4AE7-9F47-6E634A46162E}" destId="{35D5D655-04FB-44F4-9554-4EA6C5EE0D8D}" srcOrd="1" destOrd="0" parTransId="{EE1B3DE8-BF16-4F7E-B599-32991655BB1E}" sibTransId="{63105163-3569-4566-A3A3-39A580257347}"/>
    <dgm:cxn modelId="{A1E95A9A-CA52-49B5-92A6-AA4770FF08FF}" srcId="{9E82296C-D622-4AE7-9F47-6E634A46162E}" destId="{0AC81610-D222-484D-8D16-0E2D3DE791CB}" srcOrd="4" destOrd="0" parTransId="{EAB97C06-0492-4B8F-9869-ECAEEEADBDCA}" sibTransId="{4740117C-DEEE-4C82-A4CC-903D872DD98F}"/>
    <dgm:cxn modelId="{9F41A79B-A250-4337-9E4F-3C2ACBB300D2}" srcId="{9E82296C-D622-4AE7-9F47-6E634A46162E}" destId="{D3258612-DA8D-4285-9801-C571F961A876}" srcOrd="5" destOrd="0" parTransId="{90934207-9F57-4709-9FC5-9FB93B2A41E3}" sibTransId="{1565C8B6-CA8D-41F7-A26C-CA142E49A998}"/>
    <dgm:cxn modelId="{968F15A7-CC5F-4DC1-BA5E-463CD2B02008}" srcId="{9E82296C-D622-4AE7-9F47-6E634A46162E}" destId="{2ADDEC46-382B-46B7-A71F-AB5784383272}" srcOrd="2" destOrd="0" parTransId="{5AD8A20C-19C8-4D5B-91E4-AB65A4F76554}" sibTransId="{308DA907-92BC-48B5-92AA-A67B7BEE278E}"/>
    <dgm:cxn modelId="{88D3D3C6-CBB6-486D-B35D-CB8149D73F63}" srcId="{9E82296C-D622-4AE7-9F47-6E634A46162E}" destId="{B79403CC-7B58-4EED-937F-6393FEE0157C}" srcOrd="0" destOrd="0" parTransId="{C8FF54E1-EFEB-4945-82A4-B9C99C05D017}" sibTransId="{00ECF65B-7DF1-4EB6-BDA3-AA443B6DAF05}"/>
    <dgm:cxn modelId="{920830C7-155E-406F-B8CA-376E4C0B9CC3}" type="presOf" srcId="{D3258612-DA8D-4285-9801-C571F961A876}" destId="{0E461A30-95D4-42B1-BD7A-A53B6E87AF56}" srcOrd="0" destOrd="0" presId="urn:microsoft.com/office/officeart/2018/2/layout/IconVerticalSolidList"/>
    <dgm:cxn modelId="{90DF32CE-5FB9-40CE-8536-FA2A6914B3FF}" type="presOf" srcId="{9E82296C-D622-4AE7-9F47-6E634A46162E}" destId="{1696E02E-CD99-4E08-8316-C752451D8F37}" srcOrd="0" destOrd="0" presId="urn:microsoft.com/office/officeart/2018/2/layout/IconVerticalSolidList"/>
    <dgm:cxn modelId="{C86C90DB-BF78-42D1-940E-0107B3DBC35C}" type="presOf" srcId="{2ADDEC46-382B-46B7-A71F-AB5784383272}" destId="{08548F39-B80C-4B45-A48F-D487977ACFD1}" srcOrd="0" destOrd="0" presId="urn:microsoft.com/office/officeart/2018/2/layout/IconVerticalSolidList"/>
    <dgm:cxn modelId="{AFE863FE-1A17-46FD-9881-993CF9180835}" type="presOf" srcId="{054632A6-DCDB-4541-8578-5A81B95DD421}" destId="{F8E1CE34-2F8F-4E0B-9786-7E91C03AF6A5}" srcOrd="0" destOrd="0" presId="urn:microsoft.com/office/officeart/2018/2/layout/IconVerticalSolidList"/>
    <dgm:cxn modelId="{ABE7C1FA-C221-4A53-A49E-A1A3E1FBC371}" type="presParOf" srcId="{1696E02E-CD99-4E08-8316-C752451D8F37}" destId="{37441C54-8F76-47F3-9723-D41C1C2CC17A}" srcOrd="0" destOrd="0" presId="urn:microsoft.com/office/officeart/2018/2/layout/IconVerticalSolidList"/>
    <dgm:cxn modelId="{DDCB5C5F-FF95-42B8-9905-FC12B4A1F78A}" type="presParOf" srcId="{37441C54-8F76-47F3-9723-D41C1C2CC17A}" destId="{3F2CF52E-313F-47A7-9772-9D5F3D492D8D}" srcOrd="0" destOrd="0" presId="urn:microsoft.com/office/officeart/2018/2/layout/IconVerticalSolidList"/>
    <dgm:cxn modelId="{9C327626-3064-4725-A634-9AB46A2093EA}" type="presParOf" srcId="{37441C54-8F76-47F3-9723-D41C1C2CC17A}" destId="{A0C1CA17-59CD-4E3C-982E-629981977E84}" srcOrd="1" destOrd="0" presId="urn:microsoft.com/office/officeart/2018/2/layout/IconVerticalSolidList"/>
    <dgm:cxn modelId="{B02B8D5C-4402-4B47-A7C1-DA6FCA3BB880}" type="presParOf" srcId="{37441C54-8F76-47F3-9723-D41C1C2CC17A}" destId="{7257F3BF-2FE6-4160-A718-D1D8F4216EA9}" srcOrd="2" destOrd="0" presId="urn:microsoft.com/office/officeart/2018/2/layout/IconVerticalSolidList"/>
    <dgm:cxn modelId="{D8412638-63AF-4F53-8339-27213CA911D3}" type="presParOf" srcId="{37441C54-8F76-47F3-9723-D41C1C2CC17A}" destId="{BBA1CE3F-1B9B-4DE5-9362-3DA964E25046}" srcOrd="3" destOrd="0" presId="urn:microsoft.com/office/officeart/2018/2/layout/IconVerticalSolidList"/>
    <dgm:cxn modelId="{D2E8E7C6-9EA5-4585-B32C-C7CF11FBDB4C}" type="presParOf" srcId="{1696E02E-CD99-4E08-8316-C752451D8F37}" destId="{63A54076-383C-4E4F-A94F-5FCF686E1E05}" srcOrd="1" destOrd="0" presId="urn:microsoft.com/office/officeart/2018/2/layout/IconVerticalSolidList"/>
    <dgm:cxn modelId="{B890FB0E-C89D-4BC0-AA4A-CED87BF93F8C}" type="presParOf" srcId="{1696E02E-CD99-4E08-8316-C752451D8F37}" destId="{EC1E1703-7E7E-4B4A-A8A2-D877E9330246}" srcOrd="2" destOrd="0" presId="urn:microsoft.com/office/officeart/2018/2/layout/IconVerticalSolidList"/>
    <dgm:cxn modelId="{83BD7D30-8F86-41AC-AD2B-AEAEB81FD742}" type="presParOf" srcId="{EC1E1703-7E7E-4B4A-A8A2-D877E9330246}" destId="{9666F98A-BEF3-4F0C-9C98-CF526F5E87DA}" srcOrd="0" destOrd="0" presId="urn:microsoft.com/office/officeart/2018/2/layout/IconVerticalSolidList"/>
    <dgm:cxn modelId="{AC78B973-F7B8-4960-A7A5-DD7623D1790C}" type="presParOf" srcId="{EC1E1703-7E7E-4B4A-A8A2-D877E9330246}" destId="{39B59D49-E6EF-499B-804E-136B79C7C938}" srcOrd="1" destOrd="0" presId="urn:microsoft.com/office/officeart/2018/2/layout/IconVerticalSolidList"/>
    <dgm:cxn modelId="{509DC127-5D5D-45DE-B137-0C8E186E8C93}" type="presParOf" srcId="{EC1E1703-7E7E-4B4A-A8A2-D877E9330246}" destId="{15972956-A7C7-40EF-9C5F-2FDA9F695BC7}" srcOrd="2" destOrd="0" presId="urn:microsoft.com/office/officeart/2018/2/layout/IconVerticalSolidList"/>
    <dgm:cxn modelId="{B74CD9DE-B515-4337-B407-E6A276DDC8D5}" type="presParOf" srcId="{EC1E1703-7E7E-4B4A-A8A2-D877E9330246}" destId="{531EA050-DB8A-4FEB-BDBA-0514819B3619}" srcOrd="3" destOrd="0" presId="urn:microsoft.com/office/officeart/2018/2/layout/IconVerticalSolidList"/>
    <dgm:cxn modelId="{F241AE6A-8F75-461A-9981-C1B448A4CC1E}" type="presParOf" srcId="{1696E02E-CD99-4E08-8316-C752451D8F37}" destId="{555563D7-4896-46B7-892A-1DFF9B94E726}" srcOrd="3" destOrd="0" presId="urn:microsoft.com/office/officeart/2018/2/layout/IconVerticalSolidList"/>
    <dgm:cxn modelId="{2CE2AB01-1661-4125-A9CA-C2F794A6E593}" type="presParOf" srcId="{1696E02E-CD99-4E08-8316-C752451D8F37}" destId="{1688F7ED-AD3E-4BEC-9EF1-416A12002863}" srcOrd="4" destOrd="0" presId="urn:microsoft.com/office/officeart/2018/2/layout/IconVerticalSolidList"/>
    <dgm:cxn modelId="{43A45413-AA95-415A-A8CA-8C5190C892B1}" type="presParOf" srcId="{1688F7ED-AD3E-4BEC-9EF1-416A12002863}" destId="{2791DC66-33E2-4691-8526-45452BD97ADB}" srcOrd="0" destOrd="0" presId="urn:microsoft.com/office/officeart/2018/2/layout/IconVerticalSolidList"/>
    <dgm:cxn modelId="{99E21F2B-5FB1-412F-B705-5A9FBA39393D}" type="presParOf" srcId="{1688F7ED-AD3E-4BEC-9EF1-416A12002863}" destId="{62F20DCB-09D8-42E3-B928-F2FAA3498EFD}" srcOrd="1" destOrd="0" presId="urn:microsoft.com/office/officeart/2018/2/layout/IconVerticalSolidList"/>
    <dgm:cxn modelId="{BD884166-CC30-4151-9060-F171FCF4E4E2}" type="presParOf" srcId="{1688F7ED-AD3E-4BEC-9EF1-416A12002863}" destId="{0C63B9CB-B620-4FE4-8AF9-C50ABA6712AC}" srcOrd="2" destOrd="0" presId="urn:microsoft.com/office/officeart/2018/2/layout/IconVerticalSolidList"/>
    <dgm:cxn modelId="{F24AF622-7AA1-440C-9250-6AE11AE22079}" type="presParOf" srcId="{1688F7ED-AD3E-4BEC-9EF1-416A12002863}" destId="{08548F39-B80C-4B45-A48F-D487977ACFD1}" srcOrd="3" destOrd="0" presId="urn:microsoft.com/office/officeart/2018/2/layout/IconVerticalSolidList"/>
    <dgm:cxn modelId="{CBE9D09E-C0F1-4098-87E5-18DACECB91B3}" type="presParOf" srcId="{1696E02E-CD99-4E08-8316-C752451D8F37}" destId="{91DA67BA-B26D-4C39-A1E9-5F25A09DE5DC}" srcOrd="5" destOrd="0" presId="urn:microsoft.com/office/officeart/2018/2/layout/IconVerticalSolidList"/>
    <dgm:cxn modelId="{7B879430-05AC-4A9C-AE10-E4F801A5440B}" type="presParOf" srcId="{1696E02E-CD99-4E08-8316-C752451D8F37}" destId="{AAC9871A-17EE-4F76-8122-57E6E7EE7CF1}" srcOrd="6" destOrd="0" presId="urn:microsoft.com/office/officeart/2018/2/layout/IconVerticalSolidList"/>
    <dgm:cxn modelId="{27EAA0A8-9C29-4454-9CDF-C712914553CC}" type="presParOf" srcId="{AAC9871A-17EE-4F76-8122-57E6E7EE7CF1}" destId="{48F2F1F1-696B-4150-B35E-703B1EF54851}" srcOrd="0" destOrd="0" presId="urn:microsoft.com/office/officeart/2018/2/layout/IconVerticalSolidList"/>
    <dgm:cxn modelId="{9C4A9DE5-8EED-47E8-92E7-33F270DB425D}" type="presParOf" srcId="{AAC9871A-17EE-4F76-8122-57E6E7EE7CF1}" destId="{CBDB2221-6EC6-4A30-B0CB-CB2D217C774F}" srcOrd="1" destOrd="0" presId="urn:microsoft.com/office/officeart/2018/2/layout/IconVerticalSolidList"/>
    <dgm:cxn modelId="{4746A44F-7177-40BF-85E8-6EE88B6C04A1}" type="presParOf" srcId="{AAC9871A-17EE-4F76-8122-57E6E7EE7CF1}" destId="{454481BF-FD6C-425A-AFFB-2C70235D1FE6}" srcOrd="2" destOrd="0" presId="urn:microsoft.com/office/officeart/2018/2/layout/IconVerticalSolidList"/>
    <dgm:cxn modelId="{34589568-47E7-4D5B-B682-38631EF54DAE}" type="presParOf" srcId="{AAC9871A-17EE-4F76-8122-57E6E7EE7CF1}" destId="{F8E1CE34-2F8F-4E0B-9786-7E91C03AF6A5}" srcOrd="3" destOrd="0" presId="urn:microsoft.com/office/officeart/2018/2/layout/IconVerticalSolidList"/>
    <dgm:cxn modelId="{BB2139E6-13BA-45D9-B936-54BE7C140B11}" type="presParOf" srcId="{1696E02E-CD99-4E08-8316-C752451D8F37}" destId="{CEF5C2B8-AD93-4592-8A44-6D17797F5C4F}" srcOrd="7" destOrd="0" presId="urn:microsoft.com/office/officeart/2018/2/layout/IconVerticalSolidList"/>
    <dgm:cxn modelId="{7957EDA1-2FE4-4EE0-83E2-C556C233EA3A}" type="presParOf" srcId="{1696E02E-CD99-4E08-8316-C752451D8F37}" destId="{D2A14E9A-81C8-4BD6-BA33-2C839E8589C4}" srcOrd="8" destOrd="0" presId="urn:microsoft.com/office/officeart/2018/2/layout/IconVerticalSolidList"/>
    <dgm:cxn modelId="{54CCC556-B689-474E-9F8D-5A14A36C1CBA}" type="presParOf" srcId="{D2A14E9A-81C8-4BD6-BA33-2C839E8589C4}" destId="{B1447588-68FB-45CF-95D8-0C1A2E168A30}" srcOrd="0" destOrd="0" presId="urn:microsoft.com/office/officeart/2018/2/layout/IconVerticalSolidList"/>
    <dgm:cxn modelId="{823FDE20-098C-4637-96AF-85A0D2F79C6B}" type="presParOf" srcId="{D2A14E9A-81C8-4BD6-BA33-2C839E8589C4}" destId="{1A0002B7-E2E8-4FFD-ADD1-9A14190AA55C}" srcOrd="1" destOrd="0" presId="urn:microsoft.com/office/officeart/2018/2/layout/IconVerticalSolidList"/>
    <dgm:cxn modelId="{670A6651-B9A3-4DAB-B3CC-1E0CFDB7CAAE}" type="presParOf" srcId="{D2A14E9A-81C8-4BD6-BA33-2C839E8589C4}" destId="{74701516-5BD9-4861-AF96-62EC8DDE1C74}" srcOrd="2" destOrd="0" presId="urn:microsoft.com/office/officeart/2018/2/layout/IconVerticalSolidList"/>
    <dgm:cxn modelId="{EDC41CE6-3029-43F5-87FA-2765F7305750}" type="presParOf" srcId="{D2A14E9A-81C8-4BD6-BA33-2C839E8589C4}" destId="{B2FDCF00-1EBE-463D-8D4D-C45CC8F9515F}" srcOrd="3" destOrd="0" presId="urn:microsoft.com/office/officeart/2018/2/layout/IconVerticalSolidList"/>
    <dgm:cxn modelId="{3D30E7C9-3AD2-462C-8EA3-7A8057E9FB1D}" type="presParOf" srcId="{1696E02E-CD99-4E08-8316-C752451D8F37}" destId="{5EA49396-08E3-4FEF-AC1C-B4682C5DB973}" srcOrd="9" destOrd="0" presId="urn:microsoft.com/office/officeart/2018/2/layout/IconVerticalSolidList"/>
    <dgm:cxn modelId="{097467B9-B2DF-4F5F-932E-679963F97EB7}" type="presParOf" srcId="{1696E02E-CD99-4E08-8316-C752451D8F37}" destId="{35F34141-BECF-4A8F-95CD-FBC73679338D}" srcOrd="10" destOrd="0" presId="urn:microsoft.com/office/officeart/2018/2/layout/IconVerticalSolidList"/>
    <dgm:cxn modelId="{992C28AE-3988-48E0-9896-E32B7EDB577E}" type="presParOf" srcId="{35F34141-BECF-4A8F-95CD-FBC73679338D}" destId="{06A52097-C998-4D78-8BCB-9DE62AC916CD}" srcOrd="0" destOrd="0" presId="urn:microsoft.com/office/officeart/2018/2/layout/IconVerticalSolidList"/>
    <dgm:cxn modelId="{91B287B0-23E6-4EC7-82C0-13BA98380C9E}" type="presParOf" srcId="{35F34141-BECF-4A8F-95CD-FBC73679338D}" destId="{7E09B3FE-C5EF-4A79-992C-74DAF5ECB47B}" srcOrd="1" destOrd="0" presId="urn:microsoft.com/office/officeart/2018/2/layout/IconVerticalSolidList"/>
    <dgm:cxn modelId="{64845985-14EC-41EF-BA27-7F93110032A9}" type="presParOf" srcId="{35F34141-BECF-4A8F-95CD-FBC73679338D}" destId="{4B8786A3-3D69-45FA-A9AE-D575088B86AC}" srcOrd="2" destOrd="0" presId="urn:microsoft.com/office/officeart/2018/2/layout/IconVerticalSolidList"/>
    <dgm:cxn modelId="{579E7032-8627-41B6-AEA9-8F70948854B0}" type="presParOf" srcId="{35F34141-BECF-4A8F-95CD-FBC73679338D}" destId="{0E461A30-95D4-42B1-BD7A-A53B6E87A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C4E1C9-3CB8-456A-81F4-8CB1F682E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938A2-26DC-4ABB-B8B8-79D8B0AB7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 a </a:t>
          </a:r>
          <a:r>
            <a:rPr lang="en-US" b="1" i="0" baseline="0"/>
            <a:t>self-service</a:t>
          </a:r>
          <a:r>
            <a:rPr lang="en-US" b="0" i="0" baseline="0"/>
            <a:t> dashboard for Power BI governance</a:t>
          </a:r>
          <a:endParaRPr lang="en-US"/>
        </a:p>
      </dgm:t>
    </dgm:pt>
    <dgm:pt modelId="{B89B2AEC-0065-40A7-A1FD-40625844E221}" type="parTrans" cxnId="{3133BA1A-2572-4CFD-961F-9A2EC06AA7AF}">
      <dgm:prSet/>
      <dgm:spPr/>
      <dgm:t>
        <a:bodyPr/>
        <a:lstStyle/>
        <a:p>
          <a:endParaRPr lang="en-US"/>
        </a:p>
      </dgm:t>
    </dgm:pt>
    <dgm:pt modelId="{58996634-5E65-4CC6-B1FD-BDC4DED03534}" type="sibTrans" cxnId="{3133BA1A-2572-4CFD-961F-9A2EC06AA7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8E858D-9AC2-4178-96D6-058E49C48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Build a </a:t>
          </a:r>
          <a:r>
            <a:rPr lang="en-US" b="1" i="0" baseline="0"/>
            <a:t>user-friendly</a:t>
          </a:r>
          <a:r>
            <a:rPr lang="en-US" b="0" i="0" baseline="0"/>
            <a:t> Streamlit web app with intuitive navigation</a:t>
          </a:r>
          <a:endParaRPr lang="en-US"/>
        </a:p>
      </dgm:t>
    </dgm:pt>
    <dgm:pt modelId="{D8F67F77-890F-4E80-A9A0-6D193A212021}" type="parTrans" cxnId="{F7C9D211-89C7-4993-AF29-617C09E6D166}">
      <dgm:prSet/>
      <dgm:spPr/>
      <dgm:t>
        <a:bodyPr/>
        <a:lstStyle/>
        <a:p>
          <a:endParaRPr lang="en-US"/>
        </a:p>
      </dgm:t>
    </dgm:pt>
    <dgm:pt modelId="{D9695016-24C4-4D4D-8FA0-5F4CCB2C3D56}" type="sibTrans" cxnId="{F7C9D211-89C7-4993-AF29-617C09E6D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75B46D-9A60-454E-AF8C-ADB3809B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Display </a:t>
          </a:r>
          <a:r>
            <a:rPr lang="en-US" b="1" i="0" baseline="0"/>
            <a:t>real-time usage insights</a:t>
          </a:r>
          <a:r>
            <a:rPr lang="en-US" b="0" i="0" baseline="0"/>
            <a:t> from Power BI REST APIs</a:t>
          </a:r>
          <a:endParaRPr lang="en-US"/>
        </a:p>
      </dgm:t>
    </dgm:pt>
    <dgm:pt modelId="{13E53079-2351-45B7-B13F-C76D15E81CB0}" type="parTrans" cxnId="{A8A9CEDF-263B-4FCB-812A-4B1CCC300E56}">
      <dgm:prSet/>
      <dgm:spPr/>
      <dgm:t>
        <a:bodyPr/>
        <a:lstStyle/>
        <a:p>
          <a:endParaRPr lang="en-US"/>
        </a:p>
      </dgm:t>
    </dgm:pt>
    <dgm:pt modelId="{001703AE-EE0B-408F-B29A-699F2E02C507}" type="sibTrans" cxnId="{A8A9CEDF-263B-4FCB-812A-4B1CCC300E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498246-37C4-4993-81F1-470955D65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Enforce </a:t>
          </a:r>
          <a:r>
            <a:rPr lang="en-US" b="1" i="0" baseline="0"/>
            <a:t>secure access</a:t>
          </a:r>
          <a:r>
            <a:rPr lang="en-US" b="0" i="0" baseline="0"/>
            <a:t> through Row Level Security (RLS)</a:t>
          </a:r>
          <a:endParaRPr lang="en-US"/>
        </a:p>
      </dgm:t>
    </dgm:pt>
    <dgm:pt modelId="{04FDC2D9-CB92-4513-BD4F-BFD38CF3B154}" type="parTrans" cxnId="{36733814-54F4-4690-A224-3E167174E659}">
      <dgm:prSet/>
      <dgm:spPr/>
      <dgm:t>
        <a:bodyPr/>
        <a:lstStyle/>
        <a:p>
          <a:endParaRPr lang="en-US"/>
        </a:p>
      </dgm:t>
    </dgm:pt>
    <dgm:pt modelId="{061D7071-C043-480B-BFAF-64F83711D106}" type="sibTrans" cxnId="{36733814-54F4-4690-A224-3E167174E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2B68A-5F3C-4D6B-BF9D-50FB2D74A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Embed and replicate Power BI visuals using Python</a:t>
          </a:r>
          <a:endParaRPr lang="en-US"/>
        </a:p>
      </dgm:t>
    </dgm:pt>
    <dgm:pt modelId="{78AFAA20-3346-4CC8-B9B0-0C558DAB4DEB}" type="parTrans" cxnId="{C57F84A8-B04A-417B-BE6A-21B639F6C6AB}">
      <dgm:prSet/>
      <dgm:spPr/>
      <dgm:t>
        <a:bodyPr/>
        <a:lstStyle/>
        <a:p>
          <a:endParaRPr lang="en-US"/>
        </a:p>
      </dgm:t>
    </dgm:pt>
    <dgm:pt modelId="{C8CBFEC4-AA26-45F0-9BBA-09F99EB0005F}" type="sibTrans" cxnId="{C57F84A8-B04A-417B-BE6A-21B639F6C6AB}">
      <dgm:prSet/>
      <dgm:spPr/>
      <dgm:t>
        <a:bodyPr/>
        <a:lstStyle/>
        <a:p>
          <a:endParaRPr lang="en-US"/>
        </a:p>
      </dgm:t>
    </dgm:pt>
    <dgm:pt modelId="{06260565-701D-43C8-9DCA-CD1005182837}" type="pres">
      <dgm:prSet presAssocID="{BDC4E1C9-3CB8-456A-81F4-8CB1F682E0B2}" presName="root" presStyleCnt="0">
        <dgm:presLayoutVars>
          <dgm:dir/>
          <dgm:resizeHandles val="exact"/>
        </dgm:presLayoutVars>
      </dgm:prSet>
      <dgm:spPr/>
    </dgm:pt>
    <dgm:pt modelId="{5B22E6B4-E1FD-48F4-9534-DBA936169D3D}" type="pres">
      <dgm:prSet presAssocID="{D90938A2-26DC-4ABB-B8B8-79D8B0AB758C}" presName="compNode" presStyleCnt="0"/>
      <dgm:spPr/>
    </dgm:pt>
    <dgm:pt modelId="{2B07BE5B-C50A-48E8-AD97-FF0F14BDBD7D}" type="pres">
      <dgm:prSet presAssocID="{D90938A2-26DC-4ABB-B8B8-79D8B0AB758C}" presName="bgRect" presStyleLbl="bgShp" presStyleIdx="0" presStyleCnt="5"/>
      <dgm:spPr/>
    </dgm:pt>
    <dgm:pt modelId="{F49DC71B-18D1-49AD-B366-E52E85322688}" type="pres">
      <dgm:prSet presAssocID="{D90938A2-26DC-4ABB-B8B8-79D8B0AB75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72BBE1-CC5C-4F92-A23B-7750B194D429}" type="pres">
      <dgm:prSet presAssocID="{D90938A2-26DC-4ABB-B8B8-79D8B0AB758C}" presName="spaceRect" presStyleCnt="0"/>
      <dgm:spPr/>
    </dgm:pt>
    <dgm:pt modelId="{0B118565-7A35-448D-B8D3-C3727E1F81AB}" type="pres">
      <dgm:prSet presAssocID="{D90938A2-26DC-4ABB-B8B8-79D8B0AB758C}" presName="parTx" presStyleLbl="revTx" presStyleIdx="0" presStyleCnt="5">
        <dgm:presLayoutVars>
          <dgm:chMax val="0"/>
          <dgm:chPref val="0"/>
        </dgm:presLayoutVars>
      </dgm:prSet>
      <dgm:spPr/>
    </dgm:pt>
    <dgm:pt modelId="{3098D2E8-3475-4F39-B9E2-7D746FA84CE2}" type="pres">
      <dgm:prSet presAssocID="{58996634-5E65-4CC6-B1FD-BDC4DED03534}" presName="sibTrans" presStyleCnt="0"/>
      <dgm:spPr/>
    </dgm:pt>
    <dgm:pt modelId="{823D8B98-4606-4503-872E-512BE7418482}" type="pres">
      <dgm:prSet presAssocID="{448E858D-9AC2-4178-96D6-058E49C48F84}" presName="compNode" presStyleCnt="0"/>
      <dgm:spPr/>
    </dgm:pt>
    <dgm:pt modelId="{3EA90E2D-2A4E-4A81-BF5E-FABF8F2571E9}" type="pres">
      <dgm:prSet presAssocID="{448E858D-9AC2-4178-96D6-058E49C48F84}" presName="bgRect" presStyleLbl="bgShp" presStyleIdx="1" presStyleCnt="5"/>
      <dgm:spPr/>
    </dgm:pt>
    <dgm:pt modelId="{C22BEE9D-2C4B-42B5-BF77-890535FA73DC}" type="pres">
      <dgm:prSet presAssocID="{448E858D-9AC2-4178-96D6-058E49C48F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3DCF87-F484-4E41-AA19-9A0A7E702C00}" type="pres">
      <dgm:prSet presAssocID="{448E858D-9AC2-4178-96D6-058E49C48F84}" presName="spaceRect" presStyleCnt="0"/>
      <dgm:spPr/>
    </dgm:pt>
    <dgm:pt modelId="{5F5F8352-FB52-4FFD-9D98-06F8D5A79D91}" type="pres">
      <dgm:prSet presAssocID="{448E858D-9AC2-4178-96D6-058E49C48F84}" presName="parTx" presStyleLbl="revTx" presStyleIdx="1" presStyleCnt="5">
        <dgm:presLayoutVars>
          <dgm:chMax val="0"/>
          <dgm:chPref val="0"/>
        </dgm:presLayoutVars>
      </dgm:prSet>
      <dgm:spPr/>
    </dgm:pt>
    <dgm:pt modelId="{263123D6-1362-493C-8519-1E7ED5F3018D}" type="pres">
      <dgm:prSet presAssocID="{D9695016-24C4-4D4D-8FA0-5F4CCB2C3D56}" presName="sibTrans" presStyleCnt="0"/>
      <dgm:spPr/>
    </dgm:pt>
    <dgm:pt modelId="{39FF5D5C-DCA5-41B5-B236-58BE0BC80ADA}" type="pres">
      <dgm:prSet presAssocID="{0B75B46D-9A60-454E-AF8C-ADB3809B3EF1}" presName="compNode" presStyleCnt="0"/>
      <dgm:spPr/>
    </dgm:pt>
    <dgm:pt modelId="{1CCE7C01-E377-4B87-B130-182B0BB0AC5A}" type="pres">
      <dgm:prSet presAssocID="{0B75B46D-9A60-454E-AF8C-ADB3809B3EF1}" presName="bgRect" presStyleLbl="bgShp" presStyleIdx="2" presStyleCnt="5"/>
      <dgm:spPr/>
    </dgm:pt>
    <dgm:pt modelId="{397502E5-6F44-46EE-A380-51A6AF96D1F7}" type="pres">
      <dgm:prSet presAssocID="{0B75B46D-9A60-454E-AF8C-ADB3809B3E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E33DA3-7D6A-4E1B-9EF2-A419D349E65A}" type="pres">
      <dgm:prSet presAssocID="{0B75B46D-9A60-454E-AF8C-ADB3809B3EF1}" presName="spaceRect" presStyleCnt="0"/>
      <dgm:spPr/>
    </dgm:pt>
    <dgm:pt modelId="{A5D609D7-9BA5-487A-8118-D51F4FDAB894}" type="pres">
      <dgm:prSet presAssocID="{0B75B46D-9A60-454E-AF8C-ADB3809B3EF1}" presName="parTx" presStyleLbl="revTx" presStyleIdx="2" presStyleCnt="5">
        <dgm:presLayoutVars>
          <dgm:chMax val="0"/>
          <dgm:chPref val="0"/>
        </dgm:presLayoutVars>
      </dgm:prSet>
      <dgm:spPr/>
    </dgm:pt>
    <dgm:pt modelId="{F6FA16D6-2C63-499C-AFC6-5D4031F1CD5D}" type="pres">
      <dgm:prSet presAssocID="{001703AE-EE0B-408F-B29A-699F2E02C507}" presName="sibTrans" presStyleCnt="0"/>
      <dgm:spPr/>
    </dgm:pt>
    <dgm:pt modelId="{1532478D-7BDC-496F-93C8-BDD6858E1DFA}" type="pres">
      <dgm:prSet presAssocID="{4F498246-37C4-4993-81F1-470955D65840}" presName="compNode" presStyleCnt="0"/>
      <dgm:spPr/>
    </dgm:pt>
    <dgm:pt modelId="{4E59A5AA-DFFC-40A3-9FD4-46404AD55077}" type="pres">
      <dgm:prSet presAssocID="{4F498246-37C4-4993-81F1-470955D65840}" presName="bgRect" presStyleLbl="bgShp" presStyleIdx="3" presStyleCnt="5"/>
      <dgm:spPr/>
    </dgm:pt>
    <dgm:pt modelId="{489212F2-5E8B-4F62-AECF-DFC3DACDF228}" type="pres">
      <dgm:prSet presAssocID="{4F498246-37C4-4993-81F1-470955D658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3A560DE-E943-4F94-AEB7-AD1A2FA595B1}" type="pres">
      <dgm:prSet presAssocID="{4F498246-37C4-4993-81F1-470955D65840}" presName="spaceRect" presStyleCnt="0"/>
      <dgm:spPr/>
    </dgm:pt>
    <dgm:pt modelId="{64EF6A1A-B40D-4705-991E-5A3ADEB56825}" type="pres">
      <dgm:prSet presAssocID="{4F498246-37C4-4993-81F1-470955D65840}" presName="parTx" presStyleLbl="revTx" presStyleIdx="3" presStyleCnt="5">
        <dgm:presLayoutVars>
          <dgm:chMax val="0"/>
          <dgm:chPref val="0"/>
        </dgm:presLayoutVars>
      </dgm:prSet>
      <dgm:spPr/>
    </dgm:pt>
    <dgm:pt modelId="{1F5AC2AD-7640-4265-80A2-E0B71104C751}" type="pres">
      <dgm:prSet presAssocID="{061D7071-C043-480B-BFAF-64F83711D106}" presName="sibTrans" presStyleCnt="0"/>
      <dgm:spPr/>
    </dgm:pt>
    <dgm:pt modelId="{465949D8-4F1E-460A-AC1E-71B1C49A1A84}" type="pres">
      <dgm:prSet presAssocID="{F722B68A-5F3C-4D6B-BF9D-50FB2D74A900}" presName="compNode" presStyleCnt="0"/>
      <dgm:spPr/>
    </dgm:pt>
    <dgm:pt modelId="{30EABA8B-FCEE-4179-9349-C54F8A26DCF2}" type="pres">
      <dgm:prSet presAssocID="{F722B68A-5F3C-4D6B-BF9D-50FB2D74A900}" presName="bgRect" presStyleLbl="bgShp" presStyleIdx="4" presStyleCnt="5"/>
      <dgm:spPr/>
    </dgm:pt>
    <dgm:pt modelId="{8C634510-CD06-461D-9D72-E5D8FF786737}" type="pres">
      <dgm:prSet presAssocID="{F722B68A-5F3C-4D6B-BF9D-50FB2D74A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841E90-A36F-415E-9BD6-F2282F847153}" type="pres">
      <dgm:prSet presAssocID="{F722B68A-5F3C-4D6B-BF9D-50FB2D74A900}" presName="spaceRect" presStyleCnt="0"/>
      <dgm:spPr/>
    </dgm:pt>
    <dgm:pt modelId="{8247E744-FE98-4642-863F-0325E95582F1}" type="pres">
      <dgm:prSet presAssocID="{F722B68A-5F3C-4D6B-BF9D-50FB2D74A9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2D3C06-E3D4-495E-A46E-99BAC5ECCB62}" type="presOf" srcId="{BDC4E1C9-3CB8-456A-81F4-8CB1F682E0B2}" destId="{06260565-701D-43C8-9DCA-CD1005182837}" srcOrd="0" destOrd="0" presId="urn:microsoft.com/office/officeart/2018/2/layout/IconVerticalSolidList"/>
    <dgm:cxn modelId="{F7C9D211-89C7-4993-AF29-617C09E6D166}" srcId="{BDC4E1C9-3CB8-456A-81F4-8CB1F682E0B2}" destId="{448E858D-9AC2-4178-96D6-058E49C48F84}" srcOrd="1" destOrd="0" parTransId="{D8F67F77-890F-4E80-A9A0-6D193A212021}" sibTransId="{D9695016-24C4-4D4D-8FA0-5F4CCB2C3D56}"/>
    <dgm:cxn modelId="{36733814-54F4-4690-A224-3E167174E659}" srcId="{BDC4E1C9-3CB8-456A-81F4-8CB1F682E0B2}" destId="{4F498246-37C4-4993-81F1-470955D65840}" srcOrd="3" destOrd="0" parTransId="{04FDC2D9-CB92-4513-BD4F-BFD38CF3B154}" sibTransId="{061D7071-C043-480B-BFAF-64F83711D106}"/>
    <dgm:cxn modelId="{3133BA1A-2572-4CFD-961F-9A2EC06AA7AF}" srcId="{BDC4E1C9-3CB8-456A-81F4-8CB1F682E0B2}" destId="{D90938A2-26DC-4ABB-B8B8-79D8B0AB758C}" srcOrd="0" destOrd="0" parTransId="{B89B2AEC-0065-40A7-A1FD-40625844E221}" sibTransId="{58996634-5E65-4CC6-B1FD-BDC4DED03534}"/>
    <dgm:cxn modelId="{0D227F32-2F4D-43FC-B702-CFF20FFAF31D}" type="presOf" srcId="{F722B68A-5F3C-4D6B-BF9D-50FB2D74A900}" destId="{8247E744-FE98-4642-863F-0325E95582F1}" srcOrd="0" destOrd="0" presId="urn:microsoft.com/office/officeart/2018/2/layout/IconVerticalSolidList"/>
    <dgm:cxn modelId="{E3E54071-D207-4019-93D8-5D32A7EEC705}" type="presOf" srcId="{0B75B46D-9A60-454E-AF8C-ADB3809B3EF1}" destId="{A5D609D7-9BA5-487A-8118-D51F4FDAB894}" srcOrd="0" destOrd="0" presId="urn:microsoft.com/office/officeart/2018/2/layout/IconVerticalSolidList"/>
    <dgm:cxn modelId="{B55F4577-036F-4EBF-8B42-73A3DDED31D9}" type="presOf" srcId="{4F498246-37C4-4993-81F1-470955D65840}" destId="{64EF6A1A-B40D-4705-991E-5A3ADEB56825}" srcOrd="0" destOrd="0" presId="urn:microsoft.com/office/officeart/2018/2/layout/IconVerticalSolidList"/>
    <dgm:cxn modelId="{C57F84A8-B04A-417B-BE6A-21B639F6C6AB}" srcId="{BDC4E1C9-3CB8-456A-81F4-8CB1F682E0B2}" destId="{F722B68A-5F3C-4D6B-BF9D-50FB2D74A900}" srcOrd="4" destOrd="0" parTransId="{78AFAA20-3346-4CC8-B9B0-0C558DAB4DEB}" sibTransId="{C8CBFEC4-AA26-45F0-9BBA-09F99EB0005F}"/>
    <dgm:cxn modelId="{8022B7DA-62CF-4729-BCD0-B326B0F59933}" type="presOf" srcId="{D90938A2-26DC-4ABB-B8B8-79D8B0AB758C}" destId="{0B118565-7A35-448D-B8D3-C3727E1F81AB}" srcOrd="0" destOrd="0" presId="urn:microsoft.com/office/officeart/2018/2/layout/IconVerticalSolidList"/>
    <dgm:cxn modelId="{A8A9CEDF-263B-4FCB-812A-4B1CCC300E56}" srcId="{BDC4E1C9-3CB8-456A-81F4-8CB1F682E0B2}" destId="{0B75B46D-9A60-454E-AF8C-ADB3809B3EF1}" srcOrd="2" destOrd="0" parTransId="{13E53079-2351-45B7-B13F-C76D15E81CB0}" sibTransId="{001703AE-EE0B-408F-B29A-699F2E02C507}"/>
    <dgm:cxn modelId="{74FDCCFF-71F8-43A4-BD9B-CBD6025D963D}" type="presOf" srcId="{448E858D-9AC2-4178-96D6-058E49C48F84}" destId="{5F5F8352-FB52-4FFD-9D98-06F8D5A79D91}" srcOrd="0" destOrd="0" presId="urn:microsoft.com/office/officeart/2018/2/layout/IconVerticalSolidList"/>
    <dgm:cxn modelId="{C8DF046F-3EDE-4A04-AD75-3470F8B5E42B}" type="presParOf" srcId="{06260565-701D-43C8-9DCA-CD1005182837}" destId="{5B22E6B4-E1FD-48F4-9534-DBA936169D3D}" srcOrd="0" destOrd="0" presId="urn:microsoft.com/office/officeart/2018/2/layout/IconVerticalSolidList"/>
    <dgm:cxn modelId="{965B8D34-D63F-4F19-A5FA-9141CB8B05AF}" type="presParOf" srcId="{5B22E6B4-E1FD-48F4-9534-DBA936169D3D}" destId="{2B07BE5B-C50A-48E8-AD97-FF0F14BDBD7D}" srcOrd="0" destOrd="0" presId="urn:microsoft.com/office/officeart/2018/2/layout/IconVerticalSolidList"/>
    <dgm:cxn modelId="{36376E80-0426-46CF-82C6-F923B202A478}" type="presParOf" srcId="{5B22E6B4-E1FD-48F4-9534-DBA936169D3D}" destId="{F49DC71B-18D1-49AD-B366-E52E85322688}" srcOrd="1" destOrd="0" presId="urn:microsoft.com/office/officeart/2018/2/layout/IconVerticalSolidList"/>
    <dgm:cxn modelId="{A5E84C91-4E6D-4CDE-BDA9-E538EFD606B1}" type="presParOf" srcId="{5B22E6B4-E1FD-48F4-9534-DBA936169D3D}" destId="{C072BBE1-CC5C-4F92-A23B-7750B194D429}" srcOrd="2" destOrd="0" presId="urn:microsoft.com/office/officeart/2018/2/layout/IconVerticalSolidList"/>
    <dgm:cxn modelId="{9A9076E7-7039-4E09-A3AE-DD856489859A}" type="presParOf" srcId="{5B22E6B4-E1FD-48F4-9534-DBA936169D3D}" destId="{0B118565-7A35-448D-B8D3-C3727E1F81AB}" srcOrd="3" destOrd="0" presId="urn:microsoft.com/office/officeart/2018/2/layout/IconVerticalSolidList"/>
    <dgm:cxn modelId="{CC831978-B5E6-4918-9B74-9A8B47DDFEBF}" type="presParOf" srcId="{06260565-701D-43C8-9DCA-CD1005182837}" destId="{3098D2E8-3475-4F39-B9E2-7D746FA84CE2}" srcOrd="1" destOrd="0" presId="urn:microsoft.com/office/officeart/2018/2/layout/IconVerticalSolidList"/>
    <dgm:cxn modelId="{B01E0798-05D2-416A-B8BE-7EC3591ADA36}" type="presParOf" srcId="{06260565-701D-43C8-9DCA-CD1005182837}" destId="{823D8B98-4606-4503-872E-512BE7418482}" srcOrd="2" destOrd="0" presId="urn:microsoft.com/office/officeart/2018/2/layout/IconVerticalSolidList"/>
    <dgm:cxn modelId="{A6CA42A0-FE3A-4B86-8981-881F00897B70}" type="presParOf" srcId="{823D8B98-4606-4503-872E-512BE7418482}" destId="{3EA90E2D-2A4E-4A81-BF5E-FABF8F2571E9}" srcOrd="0" destOrd="0" presId="urn:microsoft.com/office/officeart/2018/2/layout/IconVerticalSolidList"/>
    <dgm:cxn modelId="{66981756-4E0C-4493-8DEE-F402D94621A5}" type="presParOf" srcId="{823D8B98-4606-4503-872E-512BE7418482}" destId="{C22BEE9D-2C4B-42B5-BF77-890535FA73DC}" srcOrd="1" destOrd="0" presId="urn:microsoft.com/office/officeart/2018/2/layout/IconVerticalSolidList"/>
    <dgm:cxn modelId="{2A4153F1-4345-4CC4-9AA0-5EA0888C1FC7}" type="presParOf" srcId="{823D8B98-4606-4503-872E-512BE7418482}" destId="{2A3DCF87-F484-4E41-AA19-9A0A7E702C00}" srcOrd="2" destOrd="0" presId="urn:microsoft.com/office/officeart/2018/2/layout/IconVerticalSolidList"/>
    <dgm:cxn modelId="{90DA433D-444B-4690-AAE1-5C8D8828B824}" type="presParOf" srcId="{823D8B98-4606-4503-872E-512BE7418482}" destId="{5F5F8352-FB52-4FFD-9D98-06F8D5A79D91}" srcOrd="3" destOrd="0" presId="urn:microsoft.com/office/officeart/2018/2/layout/IconVerticalSolidList"/>
    <dgm:cxn modelId="{80AAE829-2D29-4A1F-B5E0-656B8E1F7058}" type="presParOf" srcId="{06260565-701D-43C8-9DCA-CD1005182837}" destId="{263123D6-1362-493C-8519-1E7ED5F3018D}" srcOrd="3" destOrd="0" presId="urn:microsoft.com/office/officeart/2018/2/layout/IconVerticalSolidList"/>
    <dgm:cxn modelId="{7868C419-4649-47E9-A347-C55B8160E3B8}" type="presParOf" srcId="{06260565-701D-43C8-9DCA-CD1005182837}" destId="{39FF5D5C-DCA5-41B5-B236-58BE0BC80ADA}" srcOrd="4" destOrd="0" presId="urn:microsoft.com/office/officeart/2018/2/layout/IconVerticalSolidList"/>
    <dgm:cxn modelId="{F9A2B02A-7E9C-4D12-89E3-65AC5DBBFBC2}" type="presParOf" srcId="{39FF5D5C-DCA5-41B5-B236-58BE0BC80ADA}" destId="{1CCE7C01-E377-4B87-B130-182B0BB0AC5A}" srcOrd="0" destOrd="0" presId="urn:microsoft.com/office/officeart/2018/2/layout/IconVerticalSolidList"/>
    <dgm:cxn modelId="{1EDA363E-6DB7-455C-864C-34E1912CA47F}" type="presParOf" srcId="{39FF5D5C-DCA5-41B5-B236-58BE0BC80ADA}" destId="{397502E5-6F44-46EE-A380-51A6AF96D1F7}" srcOrd="1" destOrd="0" presId="urn:microsoft.com/office/officeart/2018/2/layout/IconVerticalSolidList"/>
    <dgm:cxn modelId="{02FC9930-2AA2-4D0D-9AEE-D61575074FC6}" type="presParOf" srcId="{39FF5D5C-DCA5-41B5-B236-58BE0BC80ADA}" destId="{BFE33DA3-7D6A-4E1B-9EF2-A419D349E65A}" srcOrd="2" destOrd="0" presId="urn:microsoft.com/office/officeart/2018/2/layout/IconVerticalSolidList"/>
    <dgm:cxn modelId="{22A035EA-38B1-4695-A354-C9A528026D14}" type="presParOf" srcId="{39FF5D5C-DCA5-41B5-B236-58BE0BC80ADA}" destId="{A5D609D7-9BA5-487A-8118-D51F4FDAB894}" srcOrd="3" destOrd="0" presId="urn:microsoft.com/office/officeart/2018/2/layout/IconVerticalSolidList"/>
    <dgm:cxn modelId="{4D965017-1216-4431-8C5E-276D98733A1B}" type="presParOf" srcId="{06260565-701D-43C8-9DCA-CD1005182837}" destId="{F6FA16D6-2C63-499C-AFC6-5D4031F1CD5D}" srcOrd="5" destOrd="0" presId="urn:microsoft.com/office/officeart/2018/2/layout/IconVerticalSolidList"/>
    <dgm:cxn modelId="{ABF10176-61B1-4896-848E-B865668654D4}" type="presParOf" srcId="{06260565-701D-43C8-9DCA-CD1005182837}" destId="{1532478D-7BDC-496F-93C8-BDD6858E1DFA}" srcOrd="6" destOrd="0" presId="urn:microsoft.com/office/officeart/2018/2/layout/IconVerticalSolidList"/>
    <dgm:cxn modelId="{8654B3E4-36C1-4726-934A-AAAD9137496F}" type="presParOf" srcId="{1532478D-7BDC-496F-93C8-BDD6858E1DFA}" destId="{4E59A5AA-DFFC-40A3-9FD4-46404AD55077}" srcOrd="0" destOrd="0" presId="urn:microsoft.com/office/officeart/2018/2/layout/IconVerticalSolidList"/>
    <dgm:cxn modelId="{8B128844-303A-4993-A390-C488A0FD1523}" type="presParOf" srcId="{1532478D-7BDC-496F-93C8-BDD6858E1DFA}" destId="{489212F2-5E8B-4F62-AECF-DFC3DACDF228}" srcOrd="1" destOrd="0" presId="urn:microsoft.com/office/officeart/2018/2/layout/IconVerticalSolidList"/>
    <dgm:cxn modelId="{EDA7F343-83A6-4CA4-99D9-F33156AC8CF9}" type="presParOf" srcId="{1532478D-7BDC-496F-93C8-BDD6858E1DFA}" destId="{E3A560DE-E943-4F94-AEB7-AD1A2FA595B1}" srcOrd="2" destOrd="0" presId="urn:microsoft.com/office/officeart/2018/2/layout/IconVerticalSolidList"/>
    <dgm:cxn modelId="{28A8C3D1-4BB6-4C06-A25C-DC5CB55DC67C}" type="presParOf" srcId="{1532478D-7BDC-496F-93C8-BDD6858E1DFA}" destId="{64EF6A1A-B40D-4705-991E-5A3ADEB56825}" srcOrd="3" destOrd="0" presId="urn:microsoft.com/office/officeart/2018/2/layout/IconVerticalSolidList"/>
    <dgm:cxn modelId="{4C8BFD29-0F34-4CBB-A42A-AFFE0281771A}" type="presParOf" srcId="{06260565-701D-43C8-9DCA-CD1005182837}" destId="{1F5AC2AD-7640-4265-80A2-E0B71104C751}" srcOrd="7" destOrd="0" presId="urn:microsoft.com/office/officeart/2018/2/layout/IconVerticalSolidList"/>
    <dgm:cxn modelId="{3E7179AB-935A-4CBA-A7E7-471886AB3291}" type="presParOf" srcId="{06260565-701D-43C8-9DCA-CD1005182837}" destId="{465949D8-4F1E-460A-AC1E-71B1C49A1A84}" srcOrd="8" destOrd="0" presId="urn:microsoft.com/office/officeart/2018/2/layout/IconVerticalSolidList"/>
    <dgm:cxn modelId="{0C21E549-B273-4477-820F-D91B088D95D9}" type="presParOf" srcId="{465949D8-4F1E-460A-AC1E-71B1C49A1A84}" destId="{30EABA8B-FCEE-4179-9349-C54F8A26DCF2}" srcOrd="0" destOrd="0" presId="urn:microsoft.com/office/officeart/2018/2/layout/IconVerticalSolidList"/>
    <dgm:cxn modelId="{D5BC1842-90A4-4AD1-8BC7-B78206F94DCE}" type="presParOf" srcId="{465949D8-4F1E-460A-AC1E-71B1C49A1A84}" destId="{8C634510-CD06-461D-9D72-E5D8FF786737}" srcOrd="1" destOrd="0" presId="urn:microsoft.com/office/officeart/2018/2/layout/IconVerticalSolidList"/>
    <dgm:cxn modelId="{EFA2EB98-4DD8-4C73-BBE8-9B967DE7EFE3}" type="presParOf" srcId="{465949D8-4F1E-460A-AC1E-71B1C49A1A84}" destId="{E9841E90-A36F-415E-9BD6-F2282F847153}" srcOrd="2" destOrd="0" presId="urn:microsoft.com/office/officeart/2018/2/layout/IconVerticalSolidList"/>
    <dgm:cxn modelId="{C4CF52B7-72B1-4C7F-A3CD-EC257D691911}" type="presParOf" srcId="{465949D8-4F1E-460A-AC1E-71B1C49A1A84}" destId="{8247E744-FE98-4642-863F-0325E95582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B0B0C-6A65-48EE-9C1F-B90F3CC07D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B49C8F-687D-4DA3-8AFC-29E94C1C7787}">
      <dgm:prSet/>
      <dgm:spPr/>
      <dgm:t>
        <a:bodyPr/>
        <a:lstStyle/>
        <a:p>
          <a:r>
            <a:rPr lang="en-US" b="1"/>
            <a:t>Accessed Shared Power BI Workspaces</a:t>
          </a:r>
          <a:r>
            <a:rPr lang="en-US"/>
            <a:t> Explored available assets using a Microsoft Learn access token to understand workspace structure and metadata scope.</a:t>
          </a:r>
        </a:p>
      </dgm:t>
    </dgm:pt>
    <dgm:pt modelId="{231EE0FF-2B47-4ACE-B700-C5195C981884}" type="parTrans" cxnId="{E9C31DD9-F840-48BA-B033-C15331B1D062}">
      <dgm:prSet/>
      <dgm:spPr/>
      <dgm:t>
        <a:bodyPr/>
        <a:lstStyle/>
        <a:p>
          <a:endParaRPr lang="en-US"/>
        </a:p>
      </dgm:t>
    </dgm:pt>
    <dgm:pt modelId="{A29D30FE-721F-4BB1-A157-96EBC5554E2C}" type="sibTrans" cxnId="{E9C31DD9-F840-48BA-B033-C15331B1D062}">
      <dgm:prSet/>
      <dgm:spPr/>
      <dgm:t>
        <a:bodyPr/>
        <a:lstStyle/>
        <a:p>
          <a:endParaRPr lang="en-US"/>
        </a:p>
      </dgm:t>
    </dgm:pt>
    <dgm:pt modelId="{D0920ECF-F604-442D-8B4B-C3918B0C1940}">
      <dgm:prSet/>
      <dgm:spPr/>
      <dgm:t>
        <a:bodyPr/>
        <a:lstStyle/>
        <a:p>
          <a:r>
            <a:rPr lang="en-US" b="1"/>
            <a:t>Connected to Power BI REST APIs</a:t>
          </a:r>
          <a:r>
            <a:rPr lang="en-US"/>
            <a:t> Successfully retrieved metadata including reports, dashboards, datasets, users, and refresh logs.</a:t>
          </a:r>
        </a:p>
      </dgm:t>
    </dgm:pt>
    <dgm:pt modelId="{99297BCA-7113-4CD6-B146-2BCE356FBE2F}" type="parTrans" cxnId="{78561CB6-F927-4895-87EE-DC57BD7532B8}">
      <dgm:prSet/>
      <dgm:spPr/>
      <dgm:t>
        <a:bodyPr/>
        <a:lstStyle/>
        <a:p>
          <a:endParaRPr lang="en-US"/>
        </a:p>
      </dgm:t>
    </dgm:pt>
    <dgm:pt modelId="{A185D372-84A4-4AEE-9D7C-D57E2EDC403A}" type="sibTrans" cxnId="{78561CB6-F927-4895-87EE-DC57BD7532B8}">
      <dgm:prSet/>
      <dgm:spPr/>
      <dgm:t>
        <a:bodyPr/>
        <a:lstStyle/>
        <a:p>
          <a:endParaRPr lang="en-US"/>
        </a:p>
      </dgm:t>
    </dgm:pt>
    <dgm:pt modelId="{5A51B0B0-6288-4279-884D-181D90962061}">
      <dgm:prSet/>
      <dgm:spPr/>
      <dgm:t>
        <a:bodyPr/>
        <a:lstStyle/>
        <a:p>
          <a:r>
            <a:rPr lang="en-US" b="1"/>
            <a:t>Built Streamlit Web Application</a:t>
          </a:r>
          <a:r>
            <a:rPr lang="en-US"/>
            <a:t> Developed a multi-page, user-friendly interface with clean navigation and responsive layout.</a:t>
          </a:r>
        </a:p>
      </dgm:t>
    </dgm:pt>
    <dgm:pt modelId="{F9728DEF-8841-446B-BA30-E81021A2B6CE}" type="parTrans" cxnId="{47174982-96CB-4885-BBED-4806580C6F45}">
      <dgm:prSet/>
      <dgm:spPr/>
      <dgm:t>
        <a:bodyPr/>
        <a:lstStyle/>
        <a:p>
          <a:endParaRPr lang="en-US"/>
        </a:p>
      </dgm:t>
    </dgm:pt>
    <dgm:pt modelId="{217357D4-394F-4D04-AA22-6402A0F60FD2}" type="sibTrans" cxnId="{47174982-96CB-4885-BBED-4806580C6F45}">
      <dgm:prSet/>
      <dgm:spPr/>
      <dgm:t>
        <a:bodyPr/>
        <a:lstStyle/>
        <a:p>
          <a:endParaRPr lang="en-US"/>
        </a:p>
      </dgm:t>
    </dgm:pt>
    <dgm:pt modelId="{3461B286-C46C-4CF7-A868-36B5D3F7AE82}" type="pres">
      <dgm:prSet presAssocID="{265B0B0C-6A65-48EE-9C1F-B90F3CC07DC6}" presName="root" presStyleCnt="0">
        <dgm:presLayoutVars>
          <dgm:dir/>
          <dgm:resizeHandles val="exact"/>
        </dgm:presLayoutVars>
      </dgm:prSet>
      <dgm:spPr/>
    </dgm:pt>
    <dgm:pt modelId="{3373A0EB-3BC1-4CDC-9C0F-BA899D057CC1}" type="pres">
      <dgm:prSet presAssocID="{81B49C8F-687D-4DA3-8AFC-29E94C1C7787}" presName="compNode" presStyleCnt="0"/>
      <dgm:spPr/>
    </dgm:pt>
    <dgm:pt modelId="{3257AA4F-D9E3-4B01-9477-997189A0AA52}" type="pres">
      <dgm:prSet presAssocID="{81B49C8F-687D-4DA3-8AFC-29E94C1C7787}" presName="bgRect" presStyleLbl="bgShp" presStyleIdx="0" presStyleCnt="3"/>
      <dgm:spPr/>
    </dgm:pt>
    <dgm:pt modelId="{AA85AFBC-6CCD-4A71-827D-8F0164857F6A}" type="pres">
      <dgm:prSet presAssocID="{81B49C8F-687D-4DA3-8AFC-29E94C1C77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6B32A3-6A1A-4A4C-8A1E-156B0CD8A300}" type="pres">
      <dgm:prSet presAssocID="{81B49C8F-687D-4DA3-8AFC-29E94C1C7787}" presName="spaceRect" presStyleCnt="0"/>
      <dgm:spPr/>
    </dgm:pt>
    <dgm:pt modelId="{485D82E1-F074-4B0C-98A1-32A331E20516}" type="pres">
      <dgm:prSet presAssocID="{81B49C8F-687D-4DA3-8AFC-29E94C1C7787}" presName="parTx" presStyleLbl="revTx" presStyleIdx="0" presStyleCnt="3">
        <dgm:presLayoutVars>
          <dgm:chMax val="0"/>
          <dgm:chPref val="0"/>
        </dgm:presLayoutVars>
      </dgm:prSet>
      <dgm:spPr/>
    </dgm:pt>
    <dgm:pt modelId="{7447704C-77F3-4CEF-AA64-ED6B1BA7E67D}" type="pres">
      <dgm:prSet presAssocID="{A29D30FE-721F-4BB1-A157-96EBC5554E2C}" presName="sibTrans" presStyleCnt="0"/>
      <dgm:spPr/>
    </dgm:pt>
    <dgm:pt modelId="{7FA49518-CFAD-47FE-A677-1A0FD57654AB}" type="pres">
      <dgm:prSet presAssocID="{D0920ECF-F604-442D-8B4B-C3918B0C1940}" presName="compNode" presStyleCnt="0"/>
      <dgm:spPr/>
    </dgm:pt>
    <dgm:pt modelId="{F6BC1460-CE47-4BA0-9E53-0925AE54AD86}" type="pres">
      <dgm:prSet presAssocID="{D0920ECF-F604-442D-8B4B-C3918B0C1940}" presName="bgRect" presStyleLbl="bgShp" presStyleIdx="1" presStyleCnt="3"/>
      <dgm:spPr/>
    </dgm:pt>
    <dgm:pt modelId="{D52251AE-9EC1-4589-B39C-F6D2B6FF9C7E}" type="pres">
      <dgm:prSet presAssocID="{D0920ECF-F604-442D-8B4B-C3918B0C19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320D9AA-C263-445C-B907-FD403B60BB0D}" type="pres">
      <dgm:prSet presAssocID="{D0920ECF-F604-442D-8B4B-C3918B0C1940}" presName="spaceRect" presStyleCnt="0"/>
      <dgm:spPr/>
    </dgm:pt>
    <dgm:pt modelId="{A4325B76-4ECE-4414-9AC1-5A7639F3444B}" type="pres">
      <dgm:prSet presAssocID="{D0920ECF-F604-442D-8B4B-C3918B0C1940}" presName="parTx" presStyleLbl="revTx" presStyleIdx="1" presStyleCnt="3">
        <dgm:presLayoutVars>
          <dgm:chMax val="0"/>
          <dgm:chPref val="0"/>
        </dgm:presLayoutVars>
      </dgm:prSet>
      <dgm:spPr/>
    </dgm:pt>
    <dgm:pt modelId="{336FE8B0-D979-4FFE-9C83-F5A12DD9BB11}" type="pres">
      <dgm:prSet presAssocID="{A185D372-84A4-4AEE-9D7C-D57E2EDC403A}" presName="sibTrans" presStyleCnt="0"/>
      <dgm:spPr/>
    </dgm:pt>
    <dgm:pt modelId="{9CFDFDFA-DC98-4A5E-AB47-A3D348CAF133}" type="pres">
      <dgm:prSet presAssocID="{5A51B0B0-6288-4279-884D-181D90962061}" presName="compNode" presStyleCnt="0"/>
      <dgm:spPr/>
    </dgm:pt>
    <dgm:pt modelId="{5F72D44E-1D5F-476F-B022-CE2FC763DCD2}" type="pres">
      <dgm:prSet presAssocID="{5A51B0B0-6288-4279-884D-181D90962061}" presName="bgRect" presStyleLbl="bgShp" presStyleIdx="2" presStyleCnt="3"/>
      <dgm:spPr/>
    </dgm:pt>
    <dgm:pt modelId="{F4E9075D-8808-444A-B514-AFB17899980D}" type="pres">
      <dgm:prSet presAssocID="{5A51B0B0-6288-4279-884D-181D909620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19D5AB-319E-4FAD-BAAB-B9CD377F3412}" type="pres">
      <dgm:prSet presAssocID="{5A51B0B0-6288-4279-884D-181D90962061}" presName="spaceRect" presStyleCnt="0"/>
      <dgm:spPr/>
    </dgm:pt>
    <dgm:pt modelId="{210C1866-CD8E-4E2C-AB90-CA0C6FDBEAB6}" type="pres">
      <dgm:prSet presAssocID="{5A51B0B0-6288-4279-884D-181D909620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702328-E442-4EDF-87D2-3E58B2CED843}" type="presOf" srcId="{265B0B0C-6A65-48EE-9C1F-B90F3CC07DC6}" destId="{3461B286-C46C-4CF7-A868-36B5D3F7AE82}" srcOrd="0" destOrd="0" presId="urn:microsoft.com/office/officeart/2018/2/layout/IconVerticalSolidList"/>
    <dgm:cxn modelId="{CA28172B-1FDC-40D9-AFE3-71EC1DAEEBC8}" type="presOf" srcId="{81B49C8F-687D-4DA3-8AFC-29E94C1C7787}" destId="{485D82E1-F074-4B0C-98A1-32A331E20516}" srcOrd="0" destOrd="0" presId="urn:microsoft.com/office/officeart/2018/2/layout/IconVerticalSolidList"/>
    <dgm:cxn modelId="{BA79AA79-EEC4-4891-B9FD-723297EB8E54}" type="presOf" srcId="{D0920ECF-F604-442D-8B4B-C3918B0C1940}" destId="{A4325B76-4ECE-4414-9AC1-5A7639F3444B}" srcOrd="0" destOrd="0" presId="urn:microsoft.com/office/officeart/2018/2/layout/IconVerticalSolidList"/>
    <dgm:cxn modelId="{47174982-96CB-4885-BBED-4806580C6F45}" srcId="{265B0B0C-6A65-48EE-9C1F-B90F3CC07DC6}" destId="{5A51B0B0-6288-4279-884D-181D90962061}" srcOrd="2" destOrd="0" parTransId="{F9728DEF-8841-446B-BA30-E81021A2B6CE}" sibTransId="{217357D4-394F-4D04-AA22-6402A0F60FD2}"/>
    <dgm:cxn modelId="{9BFE2CAD-9781-4C31-A05B-F95F480EEBDC}" type="presOf" srcId="{5A51B0B0-6288-4279-884D-181D90962061}" destId="{210C1866-CD8E-4E2C-AB90-CA0C6FDBEAB6}" srcOrd="0" destOrd="0" presId="urn:microsoft.com/office/officeart/2018/2/layout/IconVerticalSolidList"/>
    <dgm:cxn modelId="{78561CB6-F927-4895-87EE-DC57BD7532B8}" srcId="{265B0B0C-6A65-48EE-9C1F-B90F3CC07DC6}" destId="{D0920ECF-F604-442D-8B4B-C3918B0C1940}" srcOrd="1" destOrd="0" parTransId="{99297BCA-7113-4CD6-B146-2BCE356FBE2F}" sibTransId="{A185D372-84A4-4AEE-9D7C-D57E2EDC403A}"/>
    <dgm:cxn modelId="{E9C31DD9-F840-48BA-B033-C15331B1D062}" srcId="{265B0B0C-6A65-48EE-9C1F-B90F3CC07DC6}" destId="{81B49C8F-687D-4DA3-8AFC-29E94C1C7787}" srcOrd="0" destOrd="0" parTransId="{231EE0FF-2B47-4ACE-B700-C5195C981884}" sibTransId="{A29D30FE-721F-4BB1-A157-96EBC5554E2C}"/>
    <dgm:cxn modelId="{6C18009E-CF77-486F-B678-B238ABCCDDE6}" type="presParOf" srcId="{3461B286-C46C-4CF7-A868-36B5D3F7AE82}" destId="{3373A0EB-3BC1-4CDC-9C0F-BA899D057CC1}" srcOrd="0" destOrd="0" presId="urn:microsoft.com/office/officeart/2018/2/layout/IconVerticalSolidList"/>
    <dgm:cxn modelId="{280CB1E3-6ED9-44BA-B622-A0917D51657E}" type="presParOf" srcId="{3373A0EB-3BC1-4CDC-9C0F-BA899D057CC1}" destId="{3257AA4F-D9E3-4B01-9477-997189A0AA52}" srcOrd="0" destOrd="0" presId="urn:microsoft.com/office/officeart/2018/2/layout/IconVerticalSolidList"/>
    <dgm:cxn modelId="{CE1D34E1-DD3E-4392-8726-4D83D0930361}" type="presParOf" srcId="{3373A0EB-3BC1-4CDC-9C0F-BA899D057CC1}" destId="{AA85AFBC-6CCD-4A71-827D-8F0164857F6A}" srcOrd="1" destOrd="0" presId="urn:microsoft.com/office/officeart/2018/2/layout/IconVerticalSolidList"/>
    <dgm:cxn modelId="{219875A8-2D5A-4190-8952-5A300B4ECE74}" type="presParOf" srcId="{3373A0EB-3BC1-4CDC-9C0F-BA899D057CC1}" destId="{5A6B32A3-6A1A-4A4C-8A1E-156B0CD8A300}" srcOrd="2" destOrd="0" presId="urn:microsoft.com/office/officeart/2018/2/layout/IconVerticalSolidList"/>
    <dgm:cxn modelId="{60AFA5B7-A7FD-429D-9F2A-67C96A1DD3DC}" type="presParOf" srcId="{3373A0EB-3BC1-4CDC-9C0F-BA899D057CC1}" destId="{485D82E1-F074-4B0C-98A1-32A331E20516}" srcOrd="3" destOrd="0" presId="urn:microsoft.com/office/officeart/2018/2/layout/IconVerticalSolidList"/>
    <dgm:cxn modelId="{7CC3DA9F-D625-4F01-95DC-1F7867A0C889}" type="presParOf" srcId="{3461B286-C46C-4CF7-A868-36B5D3F7AE82}" destId="{7447704C-77F3-4CEF-AA64-ED6B1BA7E67D}" srcOrd="1" destOrd="0" presId="urn:microsoft.com/office/officeart/2018/2/layout/IconVerticalSolidList"/>
    <dgm:cxn modelId="{4C70178C-E486-41B7-8EBC-5EDDC57BD268}" type="presParOf" srcId="{3461B286-C46C-4CF7-A868-36B5D3F7AE82}" destId="{7FA49518-CFAD-47FE-A677-1A0FD57654AB}" srcOrd="2" destOrd="0" presId="urn:microsoft.com/office/officeart/2018/2/layout/IconVerticalSolidList"/>
    <dgm:cxn modelId="{FFD51556-9298-47E2-80E9-8AFABADC0C82}" type="presParOf" srcId="{7FA49518-CFAD-47FE-A677-1A0FD57654AB}" destId="{F6BC1460-CE47-4BA0-9E53-0925AE54AD86}" srcOrd="0" destOrd="0" presId="urn:microsoft.com/office/officeart/2018/2/layout/IconVerticalSolidList"/>
    <dgm:cxn modelId="{F3533823-17E7-413E-9E88-3F30EA76B3AE}" type="presParOf" srcId="{7FA49518-CFAD-47FE-A677-1A0FD57654AB}" destId="{D52251AE-9EC1-4589-B39C-F6D2B6FF9C7E}" srcOrd="1" destOrd="0" presId="urn:microsoft.com/office/officeart/2018/2/layout/IconVerticalSolidList"/>
    <dgm:cxn modelId="{9FF31147-3B4D-4CC9-8C91-561CFF31F1D5}" type="presParOf" srcId="{7FA49518-CFAD-47FE-A677-1A0FD57654AB}" destId="{4320D9AA-C263-445C-B907-FD403B60BB0D}" srcOrd="2" destOrd="0" presId="urn:microsoft.com/office/officeart/2018/2/layout/IconVerticalSolidList"/>
    <dgm:cxn modelId="{786B84D3-8510-4DD1-B1F3-5F9CE4A208FB}" type="presParOf" srcId="{7FA49518-CFAD-47FE-A677-1A0FD57654AB}" destId="{A4325B76-4ECE-4414-9AC1-5A7639F3444B}" srcOrd="3" destOrd="0" presId="urn:microsoft.com/office/officeart/2018/2/layout/IconVerticalSolidList"/>
    <dgm:cxn modelId="{7DC4DBC3-8C0A-402A-B2F3-9C6D7FE09748}" type="presParOf" srcId="{3461B286-C46C-4CF7-A868-36B5D3F7AE82}" destId="{336FE8B0-D979-4FFE-9C83-F5A12DD9BB11}" srcOrd="3" destOrd="0" presId="urn:microsoft.com/office/officeart/2018/2/layout/IconVerticalSolidList"/>
    <dgm:cxn modelId="{F704463B-5F6B-45D1-804E-4FD4E69FF336}" type="presParOf" srcId="{3461B286-C46C-4CF7-A868-36B5D3F7AE82}" destId="{9CFDFDFA-DC98-4A5E-AB47-A3D348CAF133}" srcOrd="4" destOrd="0" presId="urn:microsoft.com/office/officeart/2018/2/layout/IconVerticalSolidList"/>
    <dgm:cxn modelId="{298A7181-688A-4713-8AC7-B09DAE9FF7B9}" type="presParOf" srcId="{9CFDFDFA-DC98-4A5E-AB47-A3D348CAF133}" destId="{5F72D44E-1D5F-476F-B022-CE2FC763DCD2}" srcOrd="0" destOrd="0" presId="urn:microsoft.com/office/officeart/2018/2/layout/IconVerticalSolidList"/>
    <dgm:cxn modelId="{2BE192AB-B650-4D59-81CC-545D31BCD966}" type="presParOf" srcId="{9CFDFDFA-DC98-4A5E-AB47-A3D348CAF133}" destId="{F4E9075D-8808-444A-B514-AFB17899980D}" srcOrd="1" destOrd="0" presId="urn:microsoft.com/office/officeart/2018/2/layout/IconVerticalSolidList"/>
    <dgm:cxn modelId="{7308E450-8262-4FBA-8154-3B13FE166A93}" type="presParOf" srcId="{9CFDFDFA-DC98-4A5E-AB47-A3D348CAF133}" destId="{AF19D5AB-319E-4FAD-BAAB-B9CD377F3412}" srcOrd="2" destOrd="0" presId="urn:microsoft.com/office/officeart/2018/2/layout/IconVerticalSolidList"/>
    <dgm:cxn modelId="{BE404FA4-441C-4FFA-A6AB-80E50626BDC5}" type="presParOf" srcId="{9CFDFDFA-DC98-4A5E-AB47-A3D348CAF133}" destId="{210C1866-CD8E-4E2C-AB90-CA0C6FDBEA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9138E1-0B8F-4FEB-B6C7-8E418891408F}">
      <dgm:prSet/>
      <dgm:spPr/>
      <dgm:t>
        <a:bodyPr/>
        <a:lstStyle/>
        <a:p>
          <a:r>
            <a:rPr lang="en-US" b="1"/>
            <a:t>Implemented Row Level Security (RLS)</a:t>
          </a:r>
          <a:r>
            <a:rPr lang="en-US"/>
            <a:t> Designed logic to restrict data visibility based on operational units for secure access control.</a:t>
          </a:r>
        </a:p>
      </dgm:t>
    </dgm:pt>
    <dgm:pt modelId="{2308CC63-5DA4-43D4-A583-3D6E1F58B288}" type="parTrans" cxnId="{AF46A23D-0D0E-4ED6-A569-EFFF776453E2}">
      <dgm:prSet/>
      <dgm:spPr/>
      <dgm:t>
        <a:bodyPr/>
        <a:lstStyle/>
        <a:p>
          <a:endParaRPr lang="en-US"/>
        </a:p>
      </dgm:t>
    </dgm:pt>
    <dgm:pt modelId="{DE099FDF-208E-46F1-80E1-2397D189AC16}" type="sibTrans" cxnId="{AF46A23D-0D0E-4ED6-A569-EFFF776453E2}">
      <dgm:prSet/>
      <dgm:spPr/>
      <dgm:t>
        <a:bodyPr/>
        <a:lstStyle/>
        <a:p>
          <a:endParaRPr lang="en-US"/>
        </a:p>
      </dgm:t>
    </dgm:pt>
    <dgm:pt modelId="{9ADD0CD4-F464-4671-AE1D-7DD3E65A80EC}">
      <dgm:prSet/>
      <dgm:spPr/>
      <dgm:t>
        <a:bodyPr/>
        <a:lstStyle/>
        <a:p>
          <a:r>
            <a:rPr lang="en-US" b="1"/>
            <a:t>Recreated Visuals Using Python Libraries</a:t>
          </a:r>
          <a:r>
            <a:rPr lang="en-US"/>
            <a:t> Used Plotly and Matplotlib to replicate key dashboards and propose custom visualizations.</a:t>
          </a:r>
        </a:p>
      </dgm:t>
    </dgm:pt>
    <dgm:pt modelId="{F6B76F59-5E4D-4712-B26F-2D58D93C4F20}" type="parTrans" cxnId="{C57ABCDA-7BCB-4578-BD10-D6717B15957C}">
      <dgm:prSet/>
      <dgm:spPr/>
      <dgm:t>
        <a:bodyPr/>
        <a:lstStyle/>
        <a:p>
          <a:endParaRPr lang="en-US"/>
        </a:p>
      </dgm:t>
    </dgm:pt>
    <dgm:pt modelId="{17FAB809-0CB2-446C-980F-D964BDCC7B8B}" type="sibTrans" cxnId="{C57ABCDA-7BCB-4578-BD10-D6717B15957C}">
      <dgm:prSet/>
      <dgm:spPr/>
      <dgm:t>
        <a:bodyPr/>
        <a:lstStyle/>
        <a:p>
          <a:endParaRPr lang="en-US"/>
        </a:p>
      </dgm:t>
    </dgm:pt>
    <dgm:pt modelId="{57813E85-0085-4B94-BD45-ADC20D86A15B}">
      <dgm:prSet/>
      <dgm:spPr/>
      <dgm:t>
        <a:bodyPr/>
        <a:lstStyle/>
        <a:p>
          <a:r>
            <a:rPr lang="en-US" b="1"/>
            <a:t>Classified Active vs. Inactive Assets</a:t>
          </a:r>
          <a:r>
            <a:rPr lang="en-US"/>
            <a:t> Developed logic to flag outdated or unused reports and datasets based on usage and refresh history.</a:t>
          </a:r>
        </a:p>
      </dgm:t>
    </dgm:pt>
    <dgm:pt modelId="{E7682626-5597-46EF-94E9-37B51D485D6E}" type="parTrans" cxnId="{F4699007-4314-494A-9B66-9B67F748B1E7}">
      <dgm:prSet/>
      <dgm:spPr/>
      <dgm:t>
        <a:bodyPr/>
        <a:lstStyle/>
        <a:p>
          <a:endParaRPr lang="en-US"/>
        </a:p>
      </dgm:t>
    </dgm:pt>
    <dgm:pt modelId="{44F0905E-D0A6-48A8-91DE-630ECD68D0E7}" type="sibTrans" cxnId="{F4699007-4314-494A-9B66-9B67F748B1E7}">
      <dgm:prSet/>
      <dgm:spPr/>
      <dgm:t>
        <a:bodyPr/>
        <a:lstStyle/>
        <a:p>
          <a:endParaRPr lang="en-US"/>
        </a:p>
      </dgm:t>
    </dgm:pt>
    <dgm:pt modelId="{2244DC55-1207-4245-B3F6-7459FC81A9DC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6855855F-AE05-47D1-9E69-358558E8BDFB}" type="pres">
      <dgm:prSet presAssocID="{699138E1-0B8F-4FEB-B6C7-8E418891408F}" presName="compNode" presStyleCnt="0"/>
      <dgm:spPr/>
    </dgm:pt>
    <dgm:pt modelId="{95B2536C-21DD-4996-96BD-FDD4CDA8B0AB}" type="pres">
      <dgm:prSet presAssocID="{699138E1-0B8F-4FEB-B6C7-8E418891408F}" presName="bgRect" presStyleLbl="bgShp" presStyleIdx="0" presStyleCnt="3"/>
      <dgm:spPr/>
    </dgm:pt>
    <dgm:pt modelId="{E8E8C24D-511F-4754-A28A-8B04A7BC855A}" type="pres">
      <dgm:prSet presAssocID="{699138E1-0B8F-4FEB-B6C7-8E41889140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02FAC0F-A859-4CC6-83C2-631754C6BCCA}" type="pres">
      <dgm:prSet presAssocID="{699138E1-0B8F-4FEB-B6C7-8E418891408F}" presName="spaceRect" presStyleCnt="0"/>
      <dgm:spPr/>
    </dgm:pt>
    <dgm:pt modelId="{B46F2C58-CE63-47F8-8788-CD05F9BE735A}" type="pres">
      <dgm:prSet presAssocID="{699138E1-0B8F-4FEB-B6C7-8E418891408F}" presName="parTx" presStyleLbl="revTx" presStyleIdx="0" presStyleCnt="3">
        <dgm:presLayoutVars>
          <dgm:chMax val="0"/>
          <dgm:chPref val="0"/>
        </dgm:presLayoutVars>
      </dgm:prSet>
      <dgm:spPr/>
    </dgm:pt>
    <dgm:pt modelId="{2159CEB0-93AF-4433-BCFC-D632F9A703A4}" type="pres">
      <dgm:prSet presAssocID="{DE099FDF-208E-46F1-80E1-2397D189AC16}" presName="sibTrans" presStyleCnt="0"/>
      <dgm:spPr/>
    </dgm:pt>
    <dgm:pt modelId="{808719E3-4517-4BE6-8261-37580ACEB84B}" type="pres">
      <dgm:prSet presAssocID="{9ADD0CD4-F464-4671-AE1D-7DD3E65A80EC}" presName="compNode" presStyleCnt="0"/>
      <dgm:spPr/>
    </dgm:pt>
    <dgm:pt modelId="{14832085-E900-49AC-8BEE-4F615837D8E2}" type="pres">
      <dgm:prSet presAssocID="{9ADD0CD4-F464-4671-AE1D-7DD3E65A80EC}" presName="bgRect" presStyleLbl="bgShp" presStyleIdx="1" presStyleCnt="3"/>
      <dgm:spPr/>
    </dgm:pt>
    <dgm:pt modelId="{540AEBD0-076E-4313-AE27-BB455D088BBD}" type="pres">
      <dgm:prSet presAssocID="{9ADD0CD4-F464-4671-AE1D-7DD3E65A80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768A94B-D8E2-4BEC-A59F-D50B31126775}" type="pres">
      <dgm:prSet presAssocID="{9ADD0CD4-F464-4671-AE1D-7DD3E65A80EC}" presName="spaceRect" presStyleCnt="0"/>
      <dgm:spPr/>
    </dgm:pt>
    <dgm:pt modelId="{5290C5FA-63F9-4C9A-803B-33821E988E3C}" type="pres">
      <dgm:prSet presAssocID="{9ADD0CD4-F464-4671-AE1D-7DD3E65A80EC}" presName="parTx" presStyleLbl="revTx" presStyleIdx="1" presStyleCnt="3">
        <dgm:presLayoutVars>
          <dgm:chMax val="0"/>
          <dgm:chPref val="0"/>
        </dgm:presLayoutVars>
      </dgm:prSet>
      <dgm:spPr/>
    </dgm:pt>
    <dgm:pt modelId="{CC18C336-0717-411D-A202-71BF34D8F99A}" type="pres">
      <dgm:prSet presAssocID="{17FAB809-0CB2-446C-980F-D964BDCC7B8B}" presName="sibTrans" presStyleCnt="0"/>
      <dgm:spPr/>
    </dgm:pt>
    <dgm:pt modelId="{73541C75-823A-4C33-B622-9733762447CC}" type="pres">
      <dgm:prSet presAssocID="{57813E85-0085-4B94-BD45-ADC20D86A15B}" presName="compNode" presStyleCnt="0"/>
      <dgm:spPr/>
    </dgm:pt>
    <dgm:pt modelId="{E65F8242-8EDF-4B37-A4A4-9046AC3E8702}" type="pres">
      <dgm:prSet presAssocID="{57813E85-0085-4B94-BD45-ADC20D86A15B}" presName="bgRect" presStyleLbl="bgShp" presStyleIdx="2" presStyleCnt="3"/>
      <dgm:spPr/>
    </dgm:pt>
    <dgm:pt modelId="{2A306B8F-9111-4462-9738-6CD0EFCE1BA5}" type="pres">
      <dgm:prSet presAssocID="{57813E85-0085-4B94-BD45-ADC20D86A1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5617AF-FE3D-4080-99D5-024EA86516FE}" type="pres">
      <dgm:prSet presAssocID="{57813E85-0085-4B94-BD45-ADC20D86A15B}" presName="spaceRect" presStyleCnt="0"/>
      <dgm:spPr/>
    </dgm:pt>
    <dgm:pt modelId="{96024994-C43B-4C8F-9DF1-86418462E2D9}" type="pres">
      <dgm:prSet presAssocID="{57813E85-0085-4B94-BD45-ADC20D86A1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699007-4314-494A-9B66-9B67F748B1E7}" srcId="{EB0A8E7B-18C3-4456-BE3B-C03BD0CF39CB}" destId="{57813E85-0085-4B94-BD45-ADC20D86A15B}" srcOrd="2" destOrd="0" parTransId="{E7682626-5597-46EF-94E9-37B51D485D6E}" sibTransId="{44F0905E-D0A6-48A8-91DE-630ECD68D0E7}"/>
    <dgm:cxn modelId="{2AE14714-574A-443A-BCDF-5786924C735F}" type="presOf" srcId="{699138E1-0B8F-4FEB-B6C7-8E418891408F}" destId="{B46F2C58-CE63-47F8-8788-CD05F9BE735A}" srcOrd="0" destOrd="0" presId="urn:microsoft.com/office/officeart/2018/2/layout/IconVerticalSolidList"/>
    <dgm:cxn modelId="{D313EB35-4471-4BE6-9145-57D73CBC5A05}" type="presOf" srcId="{9ADD0CD4-F464-4671-AE1D-7DD3E65A80EC}" destId="{5290C5FA-63F9-4C9A-803B-33821E988E3C}" srcOrd="0" destOrd="0" presId="urn:microsoft.com/office/officeart/2018/2/layout/IconVerticalSolidList"/>
    <dgm:cxn modelId="{AF46A23D-0D0E-4ED6-A569-EFFF776453E2}" srcId="{EB0A8E7B-18C3-4456-BE3B-C03BD0CF39CB}" destId="{699138E1-0B8F-4FEB-B6C7-8E418891408F}" srcOrd="0" destOrd="0" parTransId="{2308CC63-5DA4-43D4-A583-3D6E1F58B288}" sibTransId="{DE099FDF-208E-46F1-80E1-2397D189AC16}"/>
    <dgm:cxn modelId="{E94BCD52-F6D5-4345-8682-A275ECF4E62C}" type="presOf" srcId="{EB0A8E7B-18C3-4456-BE3B-C03BD0CF39CB}" destId="{2244DC55-1207-4245-B3F6-7459FC81A9DC}" srcOrd="0" destOrd="0" presId="urn:microsoft.com/office/officeart/2018/2/layout/IconVerticalSolidList"/>
    <dgm:cxn modelId="{C57ABCDA-7BCB-4578-BD10-D6717B15957C}" srcId="{EB0A8E7B-18C3-4456-BE3B-C03BD0CF39CB}" destId="{9ADD0CD4-F464-4671-AE1D-7DD3E65A80EC}" srcOrd="1" destOrd="0" parTransId="{F6B76F59-5E4D-4712-B26F-2D58D93C4F20}" sibTransId="{17FAB809-0CB2-446C-980F-D964BDCC7B8B}"/>
    <dgm:cxn modelId="{0FBEC8FF-5AD3-4261-B7B2-BAFE9D73A2F2}" type="presOf" srcId="{57813E85-0085-4B94-BD45-ADC20D86A15B}" destId="{96024994-C43B-4C8F-9DF1-86418462E2D9}" srcOrd="0" destOrd="0" presId="urn:microsoft.com/office/officeart/2018/2/layout/IconVerticalSolidList"/>
    <dgm:cxn modelId="{8F79523F-0AE4-47BD-AEC4-4DEC2F9DF6CB}" type="presParOf" srcId="{2244DC55-1207-4245-B3F6-7459FC81A9DC}" destId="{6855855F-AE05-47D1-9E69-358558E8BDFB}" srcOrd="0" destOrd="0" presId="urn:microsoft.com/office/officeart/2018/2/layout/IconVerticalSolidList"/>
    <dgm:cxn modelId="{19A9F013-6515-4DF7-A6E5-3FC1513A8B01}" type="presParOf" srcId="{6855855F-AE05-47D1-9E69-358558E8BDFB}" destId="{95B2536C-21DD-4996-96BD-FDD4CDA8B0AB}" srcOrd="0" destOrd="0" presId="urn:microsoft.com/office/officeart/2018/2/layout/IconVerticalSolidList"/>
    <dgm:cxn modelId="{7AE6C683-E57C-4C10-8FA8-61DEA85ECCCC}" type="presParOf" srcId="{6855855F-AE05-47D1-9E69-358558E8BDFB}" destId="{E8E8C24D-511F-4754-A28A-8B04A7BC855A}" srcOrd="1" destOrd="0" presId="urn:microsoft.com/office/officeart/2018/2/layout/IconVerticalSolidList"/>
    <dgm:cxn modelId="{23EF7C24-B80F-4220-B9EF-8A934FAA8974}" type="presParOf" srcId="{6855855F-AE05-47D1-9E69-358558E8BDFB}" destId="{D02FAC0F-A859-4CC6-83C2-631754C6BCCA}" srcOrd="2" destOrd="0" presId="urn:microsoft.com/office/officeart/2018/2/layout/IconVerticalSolidList"/>
    <dgm:cxn modelId="{7766A8F9-D5D6-435D-A9AE-52A0899FD184}" type="presParOf" srcId="{6855855F-AE05-47D1-9E69-358558E8BDFB}" destId="{B46F2C58-CE63-47F8-8788-CD05F9BE735A}" srcOrd="3" destOrd="0" presId="urn:microsoft.com/office/officeart/2018/2/layout/IconVerticalSolidList"/>
    <dgm:cxn modelId="{A0199F50-4EDE-4CD1-8309-D980E4F56D5D}" type="presParOf" srcId="{2244DC55-1207-4245-B3F6-7459FC81A9DC}" destId="{2159CEB0-93AF-4433-BCFC-D632F9A703A4}" srcOrd="1" destOrd="0" presId="urn:microsoft.com/office/officeart/2018/2/layout/IconVerticalSolidList"/>
    <dgm:cxn modelId="{C7D39F84-086A-488A-BE82-EE1948AE496E}" type="presParOf" srcId="{2244DC55-1207-4245-B3F6-7459FC81A9DC}" destId="{808719E3-4517-4BE6-8261-37580ACEB84B}" srcOrd="2" destOrd="0" presId="urn:microsoft.com/office/officeart/2018/2/layout/IconVerticalSolidList"/>
    <dgm:cxn modelId="{1D2A50C7-9B2F-455F-B4AC-CD1BE012C206}" type="presParOf" srcId="{808719E3-4517-4BE6-8261-37580ACEB84B}" destId="{14832085-E900-49AC-8BEE-4F615837D8E2}" srcOrd="0" destOrd="0" presId="urn:microsoft.com/office/officeart/2018/2/layout/IconVerticalSolidList"/>
    <dgm:cxn modelId="{8455F16C-0D23-4DCE-B255-C2A4FFA5A2C2}" type="presParOf" srcId="{808719E3-4517-4BE6-8261-37580ACEB84B}" destId="{540AEBD0-076E-4313-AE27-BB455D088BBD}" srcOrd="1" destOrd="0" presId="urn:microsoft.com/office/officeart/2018/2/layout/IconVerticalSolidList"/>
    <dgm:cxn modelId="{1426737C-8FCA-4CD4-B367-42019D082A05}" type="presParOf" srcId="{808719E3-4517-4BE6-8261-37580ACEB84B}" destId="{5768A94B-D8E2-4BEC-A59F-D50B31126775}" srcOrd="2" destOrd="0" presId="urn:microsoft.com/office/officeart/2018/2/layout/IconVerticalSolidList"/>
    <dgm:cxn modelId="{5CD52C46-5D5A-454C-AAE4-662A39876CAE}" type="presParOf" srcId="{808719E3-4517-4BE6-8261-37580ACEB84B}" destId="{5290C5FA-63F9-4C9A-803B-33821E988E3C}" srcOrd="3" destOrd="0" presId="urn:microsoft.com/office/officeart/2018/2/layout/IconVerticalSolidList"/>
    <dgm:cxn modelId="{E2CCE82D-2E3C-45FD-A662-761C49E89295}" type="presParOf" srcId="{2244DC55-1207-4245-B3F6-7459FC81A9DC}" destId="{CC18C336-0717-411D-A202-71BF34D8F99A}" srcOrd="3" destOrd="0" presId="urn:microsoft.com/office/officeart/2018/2/layout/IconVerticalSolidList"/>
    <dgm:cxn modelId="{E62BA3E9-5BC1-4D09-9DAA-5CBF22E1B9BE}" type="presParOf" srcId="{2244DC55-1207-4245-B3F6-7459FC81A9DC}" destId="{73541C75-823A-4C33-B622-9733762447CC}" srcOrd="4" destOrd="0" presId="urn:microsoft.com/office/officeart/2018/2/layout/IconVerticalSolidList"/>
    <dgm:cxn modelId="{3A28427F-2F28-418C-8DB4-5A080694E1EC}" type="presParOf" srcId="{73541C75-823A-4C33-B622-9733762447CC}" destId="{E65F8242-8EDF-4B37-A4A4-9046AC3E8702}" srcOrd="0" destOrd="0" presId="urn:microsoft.com/office/officeart/2018/2/layout/IconVerticalSolidList"/>
    <dgm:cxn modelId="{F05BE593-0A7F-4F58-A152-54D1BF910AA5}" type="presParOf" srcId="{73541C75-823A-4C33-B622-9733762447CC}" destId="{2A306B8F-9111-4462-9738-6CD0EFCE1BA5}" srcOrd="1" destOrd="0" presId="urn:microsoft.com/office/officeart/2018/2/layout/IconVerticalSolidList"/>
    <dgm:cxn modelId="{546EB48E-E923-4C3C-9AC3-77AF85049BEF}" type="presParOf" srcId="{73541C75-823A-4C33-B622-9733762447CC}" destId="{9E5617AF-FE3D-4080-99D5-024EA86516FE}" srcOrd="2" destOrd="0" presId="urn:microsoft.com/office/officeart/2018/2/layout/IconVerticalSolidList"/>
    <dgm:cxn modelId="{B4B1AAB3-ABFA-49E9-AD63-52FD13B16A43}" type="presParOf" srcId="{73541C75-823A-4C33-B622-9733762447CC}" destId="{96024994-C43B-4C8F-9DF1-86418462E2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79A949-6E7F-4C9D-86E8-9D20E4E9B4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958A7A-F96B-4085-A9C2-5BC8716606FA}">
      <dgm:prSet/>
      <dgm:spPr/>
      <dgm:t>
        <a:bodyPr/>
        <a:lstStyle/>
        <a:p>
          <a:pPr>
            <a:defRPr b="1"/>
          </a:pPr>
          <a:r>
            <a:rPr lang="en-US"/>
            <a:t>Application Development</a:t>
          </a:r>
        </a:p>
      </dgm:t>
    </dgm:pt>
    <dgm:pt modelId="{9DDCB81A-E9D3-4017-8006-ECA285C36033}" type="parTrans" cxnId="{C2CBFE38-6CEB-4D6E-9139-2BE51718CA32}">
      <dgm:prSet/>
      <dgm:spPr/>
      <dgm:t>
        <a:bodyPr/>
        <a:lstStyle/>
        <a:p>
          <a:endParaRPr lang="en-US"/>
        </a:p>
      </dgm:t>
    </dgm:pt>
    <dgm:pt modelId="{903C8E9E-96DD-4104-BAF5-98913AF6CABB}" type="sibTrans" cxnId="{C2CBFE38-6CEB-4D6E-9139-2BE51718CA32}">
      <dgm:prSet/>
      <dgm:spPr/>
      <dgm:t>
        <a:bodyPr/>
        <a:lstStyle/>
        <a:p>
          <a:endParaRPr lang="en-US"/>
        </a:p>
      </dgm:t>
    </dgm:pt>
    <dgm:pt modelId="{EF12D572-BB97-4E4A-92FD-DFFFB0956D5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Evaluate the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efficiency of API calls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in terms of response time and resource usage.</a:t>
          </a:r>
        </a:p>
      </dgm:t>
    </dgm:pt>
    <dgm:pt modelId="{B2B189B6-8073-452F-A894-BC30D27D9971}" type="parTrans" cxnId="{2EAD0B6F-320A-4D95-B5B3-4B2216CFDFFD}">
      <dgm:prSet/>
      <dgm:spPr/>
      <dgm:t>
        <a:bodyPr/>
        <a:lstStyle/>
        <a:p>
          <a:endParaRPr lang="en-US"/>
        </a:p>
      </dgm:t>
    </dgm:pt>
    <dgm:pt modelId="{3EB47026-8AB9-4A78-937E-2DBB17D3C5AB}" type="sibTrans" cxnId="{2EAD0B6F-320A-4D95-B5B3-4B2216CFDFFD}">
      <dgm:prSet/>
      <dgm:spPr/>
      <dgm:t>
        <a:bodyPr/>
        <a:lstStyle/>
        <a:p>
          <a:endParaRPr lang="en-US"/>
        </a:p>
      </dgm:t>
    </dgm:pt>
    <dgm:pt modelId="{5303A927-8FCB-48B2-A9A8-CF4B25D653F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Apply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optimization techniques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(e.g., request batching, caching, lightweight data handling).</a:t>
          </a:r>
        </a:p>
      </dgm:t>
    </dgm:pt>
    <dgm:pt modelId="{E8E07103-3F3F-4CAB-BD56-6109B364174C}" type="parTrans" cxnId="{AF6AF3BD-D211-4D7A-92BF-10400E26CD15}">
      <dgm:prSet/>
      <dgm:spPr/>
      <dgm:t>
        <a:bodyPr/>
        <a:lstStyle/>
        <a:p>
          <a:endParaRPr lang="en-US"/>
        </a:p>
      </dgm:t>
    </dgm:pt>
    <dgm:pt modelId="{CE7D46BA-4631-4489-8D19-E7C6E99EE2CB}" type="sibTrans" cxnId="{AF6AF3BD-D211-4D7A-92BF-10400E26CD15}">
      <dgm:prSet/>
      <dgm:spPr/>
      <dgm:t>
        <a:bodyPr/>
        <a:lstStyle/>
        <a:p>
          <a:endParaRPr lang="en-US"/>
        </a:p>
      </dgm:t>
    </dgm:pt>
    <dgm:pt modelId="{1E639650-20D7-48ED-8803-5BFD95D6A36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Track and present improvements with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performance metrics and usage analytics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873590D-885C-4380-9A79-67DA0657B562}" type="parTrans" cxnId="{5696E5B2-83FB-4F0D-95AA-A5ED153C4FE2}">
      <dgm:prSet/>
      <dgm:spPr/>
      <dgm:t>
        <a:bodyPr/>
        <a:lstStyle/>
        <a:p>
          <a:endParaRPr lang="en-US"/>
        </a:p>
      </dgm:t>
    </dgm:pt>
    <dgm:pt modelId="{6A1B7E56-A070-413F-BC9B-D9A3A031EDEA}" type="sibTrans" cxnId="{5696E5B2-83FB-4F0D-95AA-A5ED153C4FE2}">
      <dgm:prSet/>
      <dgm:spPr/>
      <dgm:t>
        <a:bodyPr/>
        <a:lstStyle/>
        <a:p>
          <a:endParaRPr lang="en-US"/>
        </a:p>
      </dgm:t>
    </dgm:pt>
    <dgm:pt modelId="{53156CEB-7D43-47FF-BB40-21FE54DB84BD}">
      <dgm:prSet/>
      <dgm:spPr/>
      <dgm:t>
        <a:bodyPr/>
        <a:lstStyle/>
        <a:p>
          <a:pPr>
            <a:defRPr b="1"/>
          </a:pPr>
          <a:r>
            <a:rPr lang="en-US"/>
            <a:t>Data Visualization</a:t>
          </a:r>
        </a:p>
      </dgm:t>
    </dgm:pt>
    <dgm:pt modelId="{4709E07B-552C-4132-A485-208135FCF39E}" type="parTrans" cxnId="{2D7FA50D-8CBA-4A79-B7BE-C62E37DA820E}">
      <dgm:prSet/>
      <dgm:spPr/>
      <dgm:t>
        <a:bodyPr/>
        <a:lstStyle/>
        <a:p>
          <a:endParaRPr lang="en-US"/>
        </a:p>
      </dgm:t>
    </dgm:pt>
    <dgm:pt modelId="{C55BE718-6F7F-4DBF-AEFB-5AD27C6794EE}" type="sibTrans" cxnId="{2D7FA50D-8CBA-4A79-B7BE-C62E37DA820E}">
      <dgm:prSet/>
      <dgm:spPr/>
      <dgm:t>
        <a:bodyPr/>
        <a:lstStyle/>
        <a:p>
          <a:endParaRPr lang="en-US"/>
        </a:p>
      </dgm:t>
    </dgm:pt>
    <dgm:pt modelId="{96A6378D-EC2D-41EB-932A-45584AFC537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Reproduce essential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dashboard elements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using Python-based visualization tools.</a:t>
          </a:r>
        </a:p>
      </dgm:t>
    </dgm:pt>
    <dgm:pt modelId="{42645F06-362A-4C02-8FCA-AAD2A04074E5}" type="parTrans" cxnId="{614C5B88-D237-4F5C-8413-C6F8FC3B3B3D}">
      <dgm:prSet/>
      <dgm:spPr/>
      <dgm:t>
        <a:bodyPr/>
        <a:lstStyle/>
        <a:p>
          <a:endParaRPr lang="en-US"/>
        </a:p>
      </dgm:t>
    </dgm:pt>
    <dgm:pt modelId="{9D605148-3CAA-4EAB-B405-9D6D575EB016}" type="sibTrans" cxnId="{614C5B88-D237-4F5C-8413-C6F8FC3B3B3D}">
      <dgm:prSet/>
      <dgm:spPr/>
      <dgm:t>
        <a:bodyPr/>
        <a:lstStyle/>
        <a:p>
          <a:endParaRPr lang="en-US"/>
        </a:p>
      </dgm:t>
    </dgm:pt>
    <dgm:pt modelId="{5068FDAA-E6D3-4C02-9188-FF7764373F6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Ensure fidelity in data interpretation and visual clarity.</a:t>
          </a:r>
        </a:p>
      </dgm:t>
    </dgm:pt>
    <dgm:pt modelId="{F0B4F8B0-7799-48FF-8A8E-6FD80F1B7BB8}" type="parTrans" cxnId="{DFEF662B-4F0A-42C3-97AB-DBAE4055806E}">
      <dgm:prSet/>
      <dgm:spPr/>
      <dgm:t>
        <a:bodyPr/>
        <a:lstStyle/>
        <a:p>
          <a:endParaRPr lang="en-US"/>
        </a:p>
      </dgm:t>
    </dgm:pt>
    <dgm:pt modelId="{CC6AD7B5-FB0B-428F-A3D0-0224D7C3BD82}" type="sibTrans" cxnId="{DFEF662B-4F0A-42C3-97AB-DBAE4055806E}">
      <dgm:prSet/>
      <dgm:spPr/>
      <dgm:t>
        <a:bodyPr/>
        <a:lstStyle/>
        <a:p>
          <a:endParaRPr lang="en-US"/>
        </a:p>
      </dgm:t>
    </dgm:pt>
    <dgm:pt modelId="{CAB1D016-15FA-4E86-9F4B-001610919C2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Explore and propose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innovative visualization formats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to enhance insight delivery.</a:t>
          </a:r>
        </a:p>
      </dgm:t>
    </dgm:pt>
    <dgm:pt modelId="{827D2E82-7DD0-4879-96EE-7132FA6158D0}" type="parTrans" cxnId="{7429B87A-F52A-4427-BA55-A8B65C10F47E}">
      <dgm:prSet/>
      <dgm:spPr/>
      <dgm:t>
        <a:bodyPr/>
        <a:lstStyle/>
        <a:p>
          <a:endParaRPr lang="en-US"/>
        </a:p>
      </dgm:t>
    </dgm:pt>
    <dgm:pt modelId="{9517B25E-AF5C-4834-9BD1-162DB05DEC3C}" type="sibTrans" cxnId="{7429B87A-F52A-4427-BA55-A8B65C10F47E}">
      <dgm:prSet/>
      <dgm:spPr/>
      <dgm:t>
        <a:bodyPr/>
        <a:lstStyle/>
        <a:p>
          <a:endParaRPr lang="en-US"/>
        </a:p>
      </dgm:t>
    </dgm:pt>
    <dgm:pt modelId="{E32C0182-5D33-4344-A374-AA6FD5EE9E88}" type="pres">
      <dgm:prSet presAssocID="{6C79A949-6E7F-4C9D-86E8-9D20E4E9B4AE}" presName="root" presStyleCnt="0">
        <dgm:presLayoutVars>
          <dgm:dir/>
          <dgm:resizeHandles val="exact"/>
        </dgm:presLayoutVars>
      </dgm:prSet>
      <dgm:spPr/>
    </dgm:pt>
    <dgm:pt modelId="{B3198189-3D47-4013-9BED-AF02C89FD2EC}" type="pres">
      <dgm:prSet presAssocID="{1B958A7A-F96B-4085-A9C2-5BC8716606FA}" presName="compNode" presStyleCnt="0"/>
      <dgm:spPr/>
    </dgm:pt>
    <dgm:pt modelId="{4580226C-F1B5-4361-A9D8-41B2CB53165A}" type="pres">
      <dgm:prSet presAssocID="{1B958A7A-F96B-4085-A9C2-5BC8716606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12174F-AAD2-4675-82AC-75018F1CE742}" type="pres">
      <dgm:prSet presAssocID="{1B958A7A-F96B-4085-A9C2-5BC8716606FA}" presName="iconSpace" presStyleCnt="0"/>
      <dgm:spPr/>
    </dgm:pt>
    <dgm:pt modelId="{8A56DACB-B6A2-4FE2-90FF-5EAE9586B603}" type="pres">
      <dgm:prSet presAssocID="{1B958A7A-F96B-4085-A9C2-5BC8716606FA}" presName="parTx" presStyleLbl="revTx" presStyleIdx="0" presStyleCnt="4">
        <dgm:presLayoutVars>
          <dgm:chMax val="0"/>
          <dgm:chPref val="0"/>
        </dgm:presLayoutVars>
      </dgm:prSet>
      <dgm:spPr/>
    </dgm:pt>
    <dgm:pt modelId="{94869D86-0A7D-488E-9A0C-F00E9B01D196}" type="pres">
      <dgm:prSet presAssocID="{1B958A7A-F96B-4085-A9C2-5BC8716606FA}" presName="txSpace" presStyleCnt="0"/>
      <dgm:spPr/>
    </dgm:pt>
    <dgm:pt modelId="{0C35375F-AC23-4896-8E98-3FD9E501E8D8}" type="pres">
      <dgm:prSet presAssocID="{1B958A7A-F96B-4085-A9C2-5BC8716606FA}" presName="desTx" presStyleLbl="revTx" presStyleIdx="1" presStyleCnt="4">
        <dgm:presLayoutVars/>
      </dgm:prSet>
      <dgm:spPr/>
    </dgm:pt>
    <dgm:pt modelId="{C0E814EC-2A6F-47F7-A603-22798B5E6F22}" type="pres">
      <dgm:prSet presAssocID="{903C8E9E-96DD-4104-BAF5-98913AF6CABB}" presName="sibTrans" presStyleCnt="0"/>
      <dgm:spPr/>
    </dgm:pt>
    <dgm:pt modelId="{C6D27A70-4E97-4728-8A35-8E1A511E6E8D}" type="pres">
      <dgm:prSet presAssocID="{53156CEB-7D43-47FF-BB40-21FE54DB84BD}" presName="compNode" presStyleCnt="0"/>
      <dgm:spPr/>
    </dgm:pt>
    <dgm:pt modelId="{8829235D-41F4-44EA-9A35-F11CB945400B}" type="pres">
      <dgm:prSet presAssocID="{53156CEB-7D43-47FF-BB40-21FE54DB84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5B187E-350E-49CE-A7B0-5E24BF38104F}" type="pres">
      <dgm:prSet presAssocID="{53156CEB-7D43-47FF-BB40-21FE54DB84BD}" presName="iconSpace" presStyleCnt="0"/>
      <dgm:spPr/>
    </dgm:pt>
    <dgm:pt modelId="{47E43A65-6CB0-441B-A500-8A99D3F24500}" type="pres">
      <dgm:prSet presAssocID="{53156CEB-7D43-47FF-BB40-21FE54DB84BD}" presName="parTx" presStyleLbl="revTx" presStyleIdx="2" presStyleCnt="4">
        <dgm:presLayoutVars>
          <dgm:chMax val="0"/>
          <dgm:chPref val="0"/>
        </dgm:presLayoutVars>
      </dgm:prSet>
      <dgm:spPr/>
    </dgm:pt>
    <dgm:pt modelId="{25751E3A-FBFA-4785-862C-0056609B6CF0}" type="pres">
      <dgm:prSet presAssocID="{53156CEB-7D43-47FF-BB40-21FE54DB84BD}" presName="txSpace" presStyleCnt="0"/>
      <dgm:spPr/>
    </dgm:pt>
    <dgm:pt modelId="{896EDFC0-9D98-4777-A144-C3861E09CC52}" type="pres">
      <dgm:prSet presAssocID="{53156CEB-7D43-47FF-BB40-21FE54DB84BD}" presName="desTx" presStyleLbl="revTx" presStyleIdx="3" presStyleCnt="4">
        <dgm:presLayoutVars/>
      </dgm:prSet>
      <dgm:spPr/>
    </dgm:pt>
  </dgm:ptLst>
  <dgm:cxnLst>
    <dgm:cxn modelId="{28680208-8D8F-44BA-BBBB-1DB846D7B1F6}" type="presOf" srcId="{1E639650-20D7-48ED-8803-5BFD95D6A367}" destId="{0C35375F-AC23-4896-8E98-3FD9E501E8D8}" srcOrd="0" destOrd="2" presId="urn:microsoft.com/office/officeart/2018/2/layout/IconLabelDescriptionList"/>
    <dgm:cxn modelId="{2D7FA50D-8CBA-4A79-B7BE-C62E37DA820E}" srcId="{6C79A949-6E7F-4C9D-86E8-9D20E4E9B4AE}" destId="{53156CEB-7D43-47FF-BB40-21FE54DB84BD}" srcOrd="1" destOrd="0" parTransId="{4709E07B-552C-4132-A485-208135FCF39E}" sibTransId="{C55BE718-6F7F-4DBF-AEFB-5AD27C6794EE}"/>
    <dgm:cxn modelId="{DFEF662B-4F0A-42C3-97AB-DBAE4055806E}" srcId="{53156CEB-7D43-47FF-BB40-21FE54DB84BD}" destId="{5068FDAA-E6D3-4C02-9188-FF7764373F63}" srcOrd="1" destOrd="0" parTransId="{F0B4F8B0-7799-48FF-8A8E-6FD80F1B7BB8}" sibTransId="{CC6AD7B5-FB0B-428F-A3D0-0224D7C3BD82}"/>
    <dgm:cxn modelId="{C2CBFE38-6CEB-4D6E-9139-2BE51718CA32}" srcId="{6C79A949-6E7F-4C9D-86E8-9D20E4E9B4AE}" destId="{1B958A7A-F96B-4085-A9C2-5BC8716606FA}" srcOrd="0" destOrd="0" parTransId="{9DDCB81A-E9D3-4017-8006-ECA285C36033}" sibTransId="{903C8E9E-96DD-4104-BAF5-98913AF6CABB}"/>
    <dgm:cxn modelId="{119CC960-DE00-4F07-A60B-218B0EEB743E}" type="presOf" srcId="{EF12D572-BB97-4E4A-92FD-DFFFB0956D58}" destId="{0C35375F-AC23-4896-8E98-3FD9E501E8D8}" srcOrd="0" destOrd="0" presId="urn:microsoft.com/office/officeart/2018/2/layout/IconLabelDescriptionList"/>
    <dgm:cxn modelId="{67B88269-1A5B-43AE-8F96-A56758043C98}" type="presOf" srcId="{96A6378D-EC2D-41EB-932A-45584AFC5376}" destId="{896EDFC0-9D98-4777-A144-C3861E09CC52}" srcOrd="0" destOrd="0" presId="urn:microsoft.com/office/officeart/2018/2/layout/IconLabelDescriptionList"/>
    <dgm:cxn modelId="{2EAD0B6F-320A-4D95-B5B3-4B2216CFDFFD}" srcId="{1B958A7A-F96B-4085-A9C2-5BC8716606FA}" destId="{EF12D572-BB97-4E4A-92FD-DFFFB0956D58}" srcOrd="0" destOrd="0" parTransId="{B2B189B6-8073-452F-A894-BC30D27D9971}" sibTransId="{3EB47026-8AB9-4A78-937E-2DBB17D3C5AB}"/>
    <dgm:cxn modelId="{D25DE371-7757-4829-BC15-37677CBCAE9B}" type="presOf" srcId="{5303A927-8FCB-48B2-A9A8-CF4B25D653F5}" destId="{0C35375F-AC23-4896-8E98-3FD9E501E8D8}" srcOrd="0" destOrd="1" presId="urn:microsoft.com/office/officeart/2018/2/layout/IconLabelDescriptionList"/>
    <dgm:cxn modelId="{7429B87A-F52A-4427-BA55-A8B65C10F47E}" srcId="{53156CEB-7D43-47FF-BB40-21FE54DB84BD}" destId="{CAB1D016-15FA-4E86-9F4B-001610919C27}" srcOrd="2" destOrd="0" parTransId="{827D2E82-7DD0-4879-96EE-7132FA6158D0}" sibTransId="{9517B25E-AF5C-4834-9BD1-162DB05DEC3C}"/>
    <dgm:cxn modelId="{F2904E7B-2181-436B-92C0-E74C570586D5}" type="presOf" srcId="{53156CEB-7D43-47FF-BB40-21FE54DB84BD}" destId="{47E43A65-6CB0-441B-A500-8A99D3F24500}" srcOrd="0" destOrd="0" presId="urn:microsoft.com/office/officeart/2018/2/layout/IconLabelDescriptionList"/>
    <dgm:cxn modelId="{614C5B88-D237-4F5C-8413-C6F8FC3B3B3D}" srcId="{53156CEB-7D43-47FF-BB40-21FE54DB84BD}" destId="{96A6378D-EC2D-41EB-932A-45584AFC5376}" srcOrd="0" destOrd="0" parTransId="{42645F06-362A-4C02-8FCA-AAD2A04074E5}" sibTransId="{9D605148-3CAA-4EAB-B405-9D6D575EB016}"/>
    <dgm:cxn modelId="{68155BAA-555A-4B31-BD23-02B783D9D245}" type="presOf" srcId="{1B958A7A-F96B-4085-A9C2-5BC8716606FA}" destId="{8A56DACB-B6A2-4FE2-90FF-5EAE9586B603}" srcOrd="0" destOrd="0" presId="urn:microsoft.com/office/officeart/2018/2/layout/IconLabelDescriptionList"/>
    <dgm:cxn modelId="{E9C720AB-3B71-4725-A990-8D7D98DEAE68}" type="presOf" srcId="{5068FDAA-E6D3-4C02-9188-FF7764373F63}" destId="{896EDFC0-9D98-4777-A144-C3861E09CC52}" srcOrd="0" destOrd="1" presId="urn:microsoft.com/office/officeart/2018/2/layout/IconLabelDescriptionList"/>
    <dgm:cxn modelId="{5696E5B2-83FB-4F0D-95AA-A5ED153C4FE2}" srcId="{1B958A7A-F96B-4085-A9C2-5BC8716606FA}" destId="{1E639650-20D7-48ED-8803-5BFD95D6A367}" srcOrd="2" destOrd="0" parTransId="{8873590D-885C-4380-9A79-67DA0657B562}" sibTransId="{6A1B7E56-A070-413F-BC9B-D9A3A031EDEA}"/>
    <dgm:cxn modelId="{AF6AF3BD-D211-4D7A-92BF-10400E26CD15}" srcId="{1B958A7A-F96B-4085-A9C2-5BC8716606FA}" destId="{5303A927-8FCB-48B2-A9A8-CF4B25D653F5}" srcOrd="1" destOrd="0" parTransId="{E8E07103-3F3F-4CAB-BD56-6109B364174C}" sibTransId="{CE7D46BA-4631-4489-8D19-E7C6E99EE2CB}"/>
    <dgm:cxn modelId="{DCF1B0E1-67C8-4BDD-9697-0EE35B29DD32}" type="presOf" srcId="{CAB1D016-15FA-4E86-9F4B-001610919C27}" destId="{896EDFC0-9D98-4777-A144-C3861E09CC52}" srcOrd="0" destOrd="2" presId="urn:microsoft.com/office/officeart/2018/2/layout/IconLabelDescriptionList"/>
    <dgm:cxn modelId="{587561FF-0AD1-44DC-8241-69646AEEAED5}" type="presOf" srcId="{6C79A949-6E7F-4C9D-86E8-9D20E4E9B4AE}" destId="{E32C0182-5D33-4344-A374-AA6FD5EE9E88}" srcOrd="0" destOrd="0" presId="urn:microsoft.com/office/officeart/2018/2/layout/IconLabelDescriptionList"/>
    <dgm:cxn modelId="{4162BB24-862C-4325-A1C0-F9F51088DC54}" type="presParOf" srcId="{E32C0182-5D33-4344-A374-AA6FD5EE9E88}" destId="{B3198189-3D47-4013-9BED-AF02C89FD2EC}" srcOrd="0" destOrd="0" presId="urn:microsoft.com/office/officeart/2018/2/layout/IconLabelDescriptionList"/>
    <dgm:cxn modelId="{991E59BB-483B-4ECD-B908-AA5339CB31E9}" type="presParOf" srcId="{B3198189-3D47-4013-9BED-AF02C89FD2EC}" destId="{4580226C-F1B5-4361-A9D8-41B2CB53165A}" srcOrd="0" destOrd="0" presId="urn:microsoft.com/office/officeart/2018/2/layout/IconLabelDescriptionList"/>
    <dgm:cxn modelId="{E599DEE3-DF1A-44AD-83C9-C676ECD70BBA}" type="presParOf" srcId="{B3198189-3D47-4013-9BED-AF02C89FD2EC}" destId="{C512174F-AAD2-4675-82AC-75018F1CE742}" srcOrd="1" destOrd="0" presId="urn:microsoft.com/office/officeart/2018/2/layout/IconLabelDescriptionList"/>
    <dgm:cxn modelId="{0BC89DC6-1E49-4C35-AD62-C7D15BCD61D9}" type="presParOf" srcId="{B3198189-3D47-4013-9BED-AF02C89FD2EC}" destId="{8A56DACB-B6A2-4FE2-90FF-5EAE9586B603}" srcOrd="2" destOrd="0" presId="urn:microsoft.com/office/officeart/2018/2/layout/IconLabelDescriptionList"/>
    <dgm:cxn modelId="{0F0A2F07-4ABE-435B-B961-5E0D1420AC21}" type="presParOf" srcId="{B3198189-3D47-4013-9BED-AF02C89FD2EC}" destId="{94869D86-0A7D-488E-9A0C-F00E9B01D196}" srcOrd="3" destOrd="0" presId="urn:microsoft.com/office/officeart/2018/2/layout/IconLabelDescriptionList"/>
    <dgm:cxn modelId="{C76A1905-A54F-449F-A1F5-4C7C74C4F80F}" type="presParOf" srcId="{B3198189-3D47-4013-9BED-AF02C89FD2EC}" destId="{0C35375F-AC23-4896-8E98-3FD9E501E8D8}" srcOrd="4" destOrd="0" presId="urn:microsoft.com/office/officeart/2018/2/layout/IconLabelDescriptionList"/>
    <dgm:cxn modelId="{A404EC88-89AD-4890-862B-4ADDA3D77658}" type="presParOf" srcId="{E32C0182-5D33-4344-A374-AA6FD5EE9E88}" destId="{C0E814EC-2A6F-47F7-A603-22798B5E6F22}" srcOrd="1" destOrd="0" presId="urn:microsoft.com/office/officeart/2018/2/layout/IconLabelDescriptionList"/>
    <dgm:cxn modelId="{7FCD7EE0-9486-4BD7-926D-60721B6BC8BB}" type="presParOf" srcId="{E32C0182-5D33-4344-A374-AA6FD5EE9E88}" destId="{C6D27A70-4E97-4728-8A35-8E1A511E6E8D}" srcOrd="2" destOrd="0" presId="urn:microsoft.com/office/officeart/2018/2/layout/IconLabelDescriptionList"/>
    <dgm:cxn modelId="{B46B58DC-36ED-406B-A982-A8283716D70A}" type="presParOf" srcId="{C6D27A70-4E97-4728-8A35-8E1A511E6E8D}" destId="{8829235D-41F4-44EA-9A35-F11CB945400B}" srcOrd="0" destOrd="0" presId="urn:microsoft.com/office/officeart/2018/2/layout/IconLabelDescriptionList"/>
    <dgm:cxn modelId="{2B10B18B-BC7B-4B90-AA61-10440BA9D5DB}" type="presParOf" srcId="{C6D27A70-4E97-4728-8A35-8E1A511E6E8D}" destId="{1C5B187E-350E-49CE-A7B0-5E24BF38104F}" srcOrd="1" destOrd="0" presId="urn:microsoft.com/office/officeart/2018/2/layout/IconLabelDescriptionList"/>
    <dgm:cxn modelId="{02115196-64B1-4AA9-AD35-4E07676BB27F}" type="presParOf" srcId="{C6D27A70-4E97-4728-8A35-8E1A511E6E8D}" destId="{47E43A65-6CB0-441B-A500-8A99D3F24500}" srcOrd="2" destOrd="0" presId="urn:microsoft.com/office/officeart/2018/2/layout/IconLabelDescriptionList"/>
    <dgm:cxn modelId="{847FA992-568B-4E7C-B6EB-8993C8C8BE2E}" type="presParOf" srcId="{C6D27A70-4E97-4728-8A35-8E1A511E6E8D}" destId="{25751E3A-FBFA-4785-862C-0056609B6CF0}" srcOrd="3" destOrd="0" presId="urn:microsoft.com/office/officeart/2018/2/layout/IconLabelDescriptionList"/>
    <dgm:cxn modelId="{89B52D17-030F-48CA-8A68-BD9F4F50B24C}" type="presParOf" srcId="{C6D27A70-4E97-4728-8A35-8E1A511E6E8D}" destId="{896EDFC0-9D98-4777-A144-C3861E09CC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DAF0-7B6D-4754-BC2A-C30F55798007}">
      <dsp:nvSpPr>
        <dsp:cNvPr id="0" name=""/>
        <dsp:cNvSpPr/>
      </dsp:nvSpPr>
      <dsp:spPr>
        <a:xfrm>
          <a:off x="314853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D83F-35D9-4C92-9DAC-9FD70E50CC8B}">
      <dsp:nvSpPr>
        <dsp:cNvPr id="0" name=""/>
        <dsp:cNvSpPr/>
      </dsp:nvSpPr>
      <dsp:spPr>
        <a:xfrm>
          <a:off x="524401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BD69C-D593-42DF-BDA4-4DF98E0861FA}">
      <dsp:nvSpPr>
        <dsp:cNvPr id="0" name=""/>
        <dsp:cNvSpPr/>
      </dsp:nvSpPr>
      <dsp:spPr>
        <a:xfrm>
          <a:off x="529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Build a web app using Streamlit and Python</a:t>
          </a:r>
        </a:p>
      </dsp:txBody>
      <dsp:txXfrm>
        <a:off x="529" y="1291878"/>
        <a:ext cx="1611914" cy="644765"/>
      </dsp:txXfrm>
    </dsp:sp>
    <dsp:sp modelId="{CF4E60DD-F9B1-4C17-AD16-98EA340A586F}">
      <dsp:nvSpPr>
        <dsp:cNvPr id="0" name=""/>
        <dsp:cNvSpPr/>
      </dsp:nvSpPr>
      <dsp:spPr>
        <a:xfrm>
          <a:off x="2208852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9A5A8-E150-4134-9A80-44EE1B9C0618}">
      <dsp:nvSpPr>
        <dsp:cNvPr id="0" name=""/>
        <dsp:cNvSpPr/>
      </dsp:nvSpPr>
      <dsp:spPr>
        <a:xfrm>
          <a:off x="2418401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CCE4-980E-4D48-9B7E-F198C6FDC0D1}">
      <dsp:nvSpPr>
        <dsp:cNvPr id="0" name=""/>
        <dsp:cNvSpPr/>
      </dsp:nvSpPr>
      <dsp:spPr>
        <a:xfrm>
          <a:off x="1894528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Connect to Power BI via REST APIs to pull metadata</a:t>
          </a:r>
        </a:p>
      </dsp:txBody>
      <dsp:txXfrm>
        <a:off x="1894528" y="1291878"/>
        <a:ext cx="1611914" cy="644765"/>
      </dsp:txXfrm>
    </dsp:sp>
    <dsp:sp modelId="{481C161C-DC66-4E5F-82DE-F94C20FCDC49}">
      <dsp:nvSpPr>
        <dsp:cNvPr id="0" name=""/>
        <dsp:cNvSpPr/>
      </dsp:nvSpPr>
      <dsp:spPr>
        <a:xfrm>
          <a:off x="4102851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F60B-B40B-41B5-B568-E906527F4529}">
      <dsp:nvSpPr>
        <dsp:cNvPr id="0" name=""/>
        <dsp:cNvSpPr/>
      </dsp:nvSpPr>
      <dsp:spPr>
        <a:xfrm>
          <a:off x="4312400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BEDF-7054-4F30-9705-B6F3BA20428E}">
      <dsp:nvSpPr>
        <dsp:cNvPr id="0" name=""/>
        <dsp:cNvSpPr/>
      </dsp:nvSpPr>
      <dsp:spPr>
        <a:xfrm>
          <a:off x="3788527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Visualize asset usage, user activity, and refresh status</a:t>
          </a:r>
        </a:p>
      </dsp:txBody>
      <dsp:txXfrm>
        <a:off x="3788527" y="1291878"/>
        <a:ext cx="1611914" cy="644765"/>
      </dsp:txXfrm>
    </dsp:sp>
    <dsp:sp modelId="{9BE5B0F1-7436-4BA7-87BA-A9C2CEB612F0}">
      <dsp:nvSpPr>
        <dsp:cNvPr id="0" name=""/>
        <dsp:cNvSpPr/>
      </dsp:nvSpPr>
      <dsp:spPr>
        <a:xfrm>
          <a:off x="5996850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57E72-5519-4937-B310-46F5EB3E41B5}">
      <dsp:nvSpPr>
        <dsp:cNvPr id="0" name=""/>
        <dsp:cNvSpPr/>
      </dsp:nvSpPr>
      <dsp:spPr>
        <a:xfrm>
          <a:off x="6206399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02B42-F4DF-4882-94EE-597835F1F0C4}">
      <dsp:nvSpPr>
        <dsp:cNvPr id="0" name=""/>
        <dsp:cNvSpPr/>
      </dsp:nvSpPr>
      <dsp:spPr>
        <a:xfrm>
          <a:off x="5682526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Implement Row Level Security for secure access</a:t>
          </a:r>
        </a:p>
      </dsp:txBody>
      <dsp:txXfrm>
        <a:off x="5682526" y="1291878"/>
        <a:ext cx="1611914" cy="644765"/>
      </dsp:txXfrm>
    </dsp:sp>
    <dsp:sp modelId="{621A71C6-9388-4959-ACCF-9C4605C6C21A}">
      <dsp:nvSpPr>
        <dsp:cNvPr id="0" name=""/>
        <dsp:cNvSpPr/>
      </dsp:nvSpPr>
      <dsp:spPr>
        <a:xfrm>
          <a:off x="7890849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D4633-FFC0-4C79-B5F5-77EDEE0AE888}">
      <dsp:nvSpPr>
        <dsp:cNvPr id="0" name=""/>
        <dsp:cNvSpPr/>
      </dsp:nvSpPr>
      <dsp:spPr>
        <a:xfrm>
          <a:off x="8100398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3951A-4266-4D64-8727-12173FF68923}">
      <dsp:nvSpPr>
        <dsp:cNvPr id="0" name=""/>
        <dsp:cNvSpPr/>
      </dsp:nvSpPr>
      <dsp:spPr>
        <a:xfrm>
          <a:off x="7576526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Embed dashboards and replicate visuals with Python</a:t>
          </a:r>
        </a:p>
      </dsp:txBody>
      <dsp:txXfrm>
        <a:off x="7576526" y="1291878"/>
        <a:ext cx="1611914" cy="64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F52E-313F-47A7-9772-9D5F3D492D8D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1CA17-59CD-4E3C-982E-629981977E84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CE3F-1B9B-4DE5-9362-3DA964E25046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are accessing </a:t>
          </a:r>
          <a:r>
            <a:rPr lang="en-US" sz="1800" b="1" kern="1200"/>
            <a:t>Power BI metadata</a:t>
          </a:r>
          <a:r>
            <a:rPr lang="en-US" sz="1800" kern="1200"/>
            <a:t> from shared workspaces provided for the internship. This includes:</a:t>
          </a:r>
        </a:p>
      </dsp:txBody>
      <dsp:txXfrm>
        <a:off x="889864" y="1808"/>
        <a:ext cx="5355400" cy="770445"/>
      </dsp:txXfrm>
    </dsp:sp>
    <dsp:sp modelId="{9666F98A-BEF3-4F0C-9C98-CF526F5E87DA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9D49-E6EF-499B-804E-136B79C7C938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A050-DB8A-4FEB-BDBA-0514819B3619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Lists of reports, dashboards, and datasets</a:t>
          </a:r>
        </a:p>
      </dsp:txBody>
      <dsp:txXfrm>
        <a:off x="889864" y="964865"/>
        <a:ext cx="5355400" cy="770445"/>
      </dsp:txXfrm>
    </dsp:sp>
    <dsp:sp modelId="{2791DC66-33E2-4691-8526-45452BD97ADB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20DCB-09D8-42E3-B928-F2FAA3498EFD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8F39-B80C-4B45-A48F-D487977ACFD1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user and workspace information</a:t>
          </a:r>
        </a:p>
      </dsp:txBody>
      <dsp:txXfrm>
        <a:off x="889864" y="1927922"/>
        <a:ext cx="5355400" cy="770445"/>
      </dsp:txXfrm>
    </dsp:sp>
    <dsp:sp modelId="{48F2F1F1-696B-4150-B35E-703B1EF54851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B2221-6EC6-4A30-B0CB-CB2D217C774F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CE34-2F8F-4E0B-9786-7E91C03AF6A5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 refresh history and status</a:t>
          </a:r>
        </a:p>
      </dsp:txBody>
      <dsp:txXfrm>
        <a:off x="889864" y="2890979"/>
        <a:ext cx="5355400" cy="770445"/>
      </dsp:txXfrm>
    </dsp:sp>
    <dsp:sp modelId="{B1447588-68FB-45CF-95D8-0C1A2E168A30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02B7-E2E8-4FFD-ADD1-9A14190AA55C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CF00-1EBE-463D-8D4D-C45CC8F9515F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Ownership and structural details of assets</a:t>
          </a:r>
        </a:p>
      </dsp:txBody>
      <dsp:txXfrm>
        <a:off x="889864" y="3854036"/>
        <a:ext cx="5355400" cy="770445"/>
      </dsp:txXfrm>
    </dsp:sp>
    <dsp:sp modelId="{06A52097-C998-4D78-8BCB-9DE62AC916CD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B3FE-C5EF-4A79-992C-74DAF5ECB47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1A30-95D4-42B1-BD7A-A53B6E87AF56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 is retrieved using </a:t>
          </a:r>
          <a:r>
            <a:rPr lang="en-US" sz="1800" b="1" kern="1200"/>
            <a:t>Power BI REST APIs</a:t>
          </a:r>
          <a:r>
            <a:rPr lang="en-US" sz="1800" kern="1200"/>
            <a:t> and authenticated via a </a:t>
          </a:r>
          <a:r>
            <a:rPr lang="en-US" sz="1800" b="1" kern="1200"/>
            <a:t>Microsoft Learn access token</a:t>
          </a:r>
          <a:r>
            <a:rPr lang="en-US" sz="1800" kern="1200"/>
            <a:t>. </a:t>
          </a:r>
        </a:p>
      </dsp:txBody>
      <dsp:txXfrm>
        <a:off x="889864" y="4817093"/>
        <a:ext cx="5355400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BE5B-C50A-48E8-AD97-FF0F14BDBD7D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DC71B-18D1-49AD-B366-E52E8532268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18565-7A35-448D-B8D3-C3727E1F81AB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 a </a:t>
          </a:r>
          <a:r>
            <a:rPr lang="en-US" sz="1900" b="1" i="0" kern="1200" baseline="0"/>
            <a:t>self-service</a:t>
          </a:r>
          <a:r>
            <a:rPr lang="en-US" sz="1900" b="0" i="0" kern="1200" baseline="0"/>
            <a:t> dashboard for Power BI governance</a:t>
          </a:r>
          <a:endParaRPr lang="en-US" sz="1900" kern="1200"/>
        </a:p>
      </dsp:txBody>
      <dsp:txXfrm>
        <a:off x="1129902" y="4592"/>
        <a:ext cx="5171698" cy="978270"/>
      </dsp:txXfrm>
    </dsp:sp>
    <dsp:sp modelId="{3EA90E2D-2A4E-4A81-BF5E-FABF8F2571E9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BEE9D-2C4B-42B5-BF77-890535FA73DC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F8352-FB52-4FFD-9D98-06F8D5A79D91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Build a </a:t>
          </a:r>
          <a:r>
            <a:rPr lang="en-US" sz="1900" b="1" i="0" kern="1200" baseline="0"/>
            <a:t>user-friendly</a:t>
          </a:r>
          <a:r>
            <a:rPr lang="en-US" sz="1900" b="0" i="0" kern="1200" baseline="0"/>
            <a:t> Streamlit web app with intuitive navigation</a:t>
          </a:r>
          <a:endParaRPr lang="en-US" sz="1900" kern="1200"/>
        </a:p>
      </dsp:txBody>
      <dsp:txXfrm>
        <a:off x="1129902" y="1227431"/>
        <a:ext cx="5171698" cy="978270"/>
      </dsp:txXfrm>
    </dsp:sp>
    <dsp:sp modelId="{1CCE7C01-E377-4B87-B130-182B0BB0AC5A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502E5-6F44-46EE-A380-51A6AF96D1F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609D7-9BA5-487A-8118-D51F4FDAB89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Display </a:t>
          </a:r>
          <a:r>
            <a:rPr lang="en-US" sz="1900" b="1" i="0" kern="1200" baseline="0"/>
            <a:t>real-time usage insights</a:t>
          </a:r>
          <a:r>
            <a:rPr lang="en-US" sz="1900" b="0" i="0" kern="1200" baseline="0"/>
            <a:t> from Power BI REST APIs</a:t>
          </a:r>
          <a:endParaRPr lang="en-US" sz="1900" kern="1200"/>
        </a:p>
      </dsp:txBody>
      <dsp:txXfrm>
        <a:off x="1129902" y="2450269"/>
        <a:ext cx="5171698" cy="978270"/>
      </dsp:txXfrm>
    </dsp:sp>
    <dsp:sp modelId="{4E59A5AA-DFFC-40A3-9FD4-46404AD55077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212F2-5E8B-4F62-AECF-DFC3DACDF228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F6A1A-B40D-4705-991E-5A3ADEB5682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Enforce </a:t>
          </a:r>
          <a:r>
            <a:rPr lang="en-US" sz="1900" b="1" i="0" kern="1200" baseline="0"/>
            <a:t>secure access</a:t>
          </a:r>
          <a:r>
            <a:rPr lang="en-US" sz="1900" b="0" i="0" kern="1200" baseline="0"/>
            <a:t> through Row Level Security (RLS)</a:t>
          </a:r>
          <a:endParaRPr lang="en-US" sz="1900" kern="1200"/>
        </a:p>
      </dsp:txBody>
      <dsp:txXfrm>
        <a:off x="1129902" y="3673107"/>
        <a:ext cx="5171698" cy="978270"/>
      </dsp:txXfrm>
    </dsp:sp>
    <dsp:sp modelId="{30EABA8B-FCEE-4179-9349-C54F8A26DCF2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34510-CD06-461D-9D72-E5D8FF78673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E744-FE98-4642-863F-0325E95582F1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Embed and replicate Power BI visuals using Python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7AA4F-D9E3-4B01-9477-997189A0AA52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AFBC-6CCD-4A71-827D-8F0164857F6A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82E1-F074-4B0C-98A1-32A331E20516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Accessed Shared Power BI Workspaces</a:t>
          </a:r>
          <a:r>
            <a:rPr lang="en-US" sz="2400" kern="1200"/>
            <a:t> Explored available assets using a Microsoft Learn access token to understand workspace structure and metadata scope.</a:t>
          </a:r>
        </a:p>
      </dsp:txBody>
      <dsp:txXfrm>
        <a:off x="1512662" y="559"/>
        <a:ext cx="8993793" cy="1309664"/>
      </dsp:txXfrm>
    </dsp:sp>
    <dsp:sp modelId="{F6BC1460-CE47-4BA0-9E53-0925AE54AD86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251AE-9EC1-4589-B39C-F6D2B6FF9C7E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25B76-4ECE-4414-9AC1-5A7639F3444B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Connected to Power BI REST APIs</a:t>
          </a:r>
          <a:r>
            <a:rPr lang="en-US" sz="2400" kern="1200"/>
            <a:t> Successfully retrieved metadata including reports, dashboards, datasets, users, and refresh logs.</a:t>
          </a:r>
        </a:p>
      </dsp:txBody>
      <dsp:txXfrm>
        <a:off x="1512662" y="1637640"/>
        <a:ext cx="8993793" cy="1309664"/>
      </dsp:txXfrm>
    </dsp:sp>
    <dsp:sp modelId="{5F72D44E-1D5F-476F-B022-CE2FC763DCD2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075D-8808-444A-B514-AFB17899980D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1866-CD8E-4E2C-AB90-CA0C6FDBEAB6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Built Streamlit Web Application</a:t>
          </a:r>
          <a:r>
            <a:rPr lang="en-US" sz="2400" kern="1200"/>
            <a:t> Developed a multi-page, user-friendly interface with clean navigation and responsive layout.</a:t>
          </a:r>
        </a:p>
      </dsp:txBody>
      <dsp:txXfrm>
        <a:off x="1512662" y="3274721"/>
        <a:ext cx="8993793" cy="1309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536C-21DD-4996-96BD-FDD4CDA8B0AB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8C24D-511F-4754-A28A-8B04A7BC855A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2C58-CE63-47F8-8788-CD05F9BE735A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Implemented Row Level Security (RLS)</a:t>
          </a:r>
          <a:r>
            <a:rPr lang="en-US" sz="2400" kern="1200"/>
            <a:t> Designed logic to restrict data visibility based on operational units for secure access control.</a:t>
          </a:r>
        </a:p>
      </dsp:txBody>
      <dsp:txXfrm>
        <a:off x="1512662" y="559"/>
        <a:ext cx="8993793" cy="1309664"/>
      </dsp:txXfrm>
    </dsp:sp>
    <dsp:sp modelId="{14832085-E900-49AC-8BEE-4F615837D8E2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AEBD0-076E-4313-AE27-BB455D088BBD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0C5FA-63F9-4C9A-803B-33821E988E3C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Recreated Visuals Using Python Libraries</a:t>
          </a:r>
          <a:r>
            <a:rPr lang="en-US" sz="2400" kern="1200"/>
            <a:t> Used Plotly and Matplotlib to replicate key dashboards and propose custom visualizations.</a:t>
          </a:r>
        </a:p>
      </dsp:txBody>
      <dsp:txXfrm>
        <a:off x="1512662" y="1637640"/>
        <a:ext cx="8993793" cy="1309664"/>
      </dsp:txXfrm>
    </dsp:sp>
    <dsp:sp modelId="{E65F8242-8EDF-4B37-A4A4-9046AC3E8702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06B8F-9111-4462-9738-6CD0EFCE1BA5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24994-C43B-4C8F-9DF1-86418462E2D9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Classified Active vs. Inactive Assets</a:t>
          </a:r>
          <a:r>
            <a:rPr lang="en-US" sz="2400" kern="1200"/>
            <a:t> Developed logic to flag outdated or unused reports and datasets based on usage and refresh history.</a:t>
          </a:r>
        </a:p>
      </dsp:txBody>
      <dsp:txXfrm>
        <a:off x="1512662" y="3274721"/>
        <a:ext cx="8993793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0226C-F1B5-4361-A9D8-41B2CB53165A}">
      <dsp:nvSpPr>
        <dsp:cNvPr id="0" name=""/>
        <dsp:cNvSpPr/>
      </dsp:nvSpPr>
      <dsp:spPr>
        <a:xfrm>
          <a:off x="855384" y="8388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DACB-B6A2-4FE2-90FF-5EAE9586B603}">
      <dsp:nvSpPr>
        <dsp:cNvPr id="0" name=""/>
        <dsp:cNvSpPr/>
      </dsp:nvSpPr>
      <dsp:spPr>
        <a:xfrm>
          <a:off x="855384" y="2517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Application Development</a:t>
          </a:r>
        </a:p>
      </dsp:txBody>
      <dsp:txXfrm>
        <a:off x="855384" y="2517772"/>
        <a:ext cx="4320000" cy="648000"/>
      </dsp:txXfrm>
    </dsp:sp>
    <dsp:sp modelId="{0C35375F-AC23-4896-8E98-3FD9E501E8D8}">
      <dsp:nvSpPr>
        <dsp:cNvPr id="0" name=""/>
        <dsp:cNvSpPr/>
      </dsp:nvSpPr>
      <dsp:spPr>
        <a:xfrm>
          <a:off x="855384" y="3243427"/>
          <a:ext cx="4320000" cy="147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Evaluate the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efficiency of API calls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in terms of response time and resource usage.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Apply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optimization techniques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(e.g., request batching, caching, lightweight data handling).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Track and present improvements with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 and usage analytics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55384" y="3243427"/>
        <a:ext cx="4320000" cy="1478167"/>
      </dsp:txXfrm>
    </dsp:sp>
    <dsp:sp modelId="{8829235D-41F4-44EA-9A35-F11CB945400B}">
      <dsp:nvSpPr>
        <dsp:cNvPr id="0" name=""/>
        <dsp:cNvSpPr/>
      </dsp:nvSpPr>
      <dsp:spPr>
        <a:xfrm>
          <a:off x="5931384" y="83881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43A65-6CB0-441B-A500-8A99D3F24500}">
      <dsp:nvSpPr>
        <dsp:cNvPr id="0" name=""/>
        <dsp:cNvSpPr/>
      </dsp:nvSpPr>
      <dsp:spPr>
        <a:xfrm>
          <a:off x="5931384" y="2517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5931384" y="2517772"/>
        <a:ext cx="4320000" cy="648000"/>
      </dsp:txXfrm>
    </dsp:sp>
    <dsp:sp modelId="{896EDFC0-9D98-4777-A144-C3861E09CC52}">
      <dsp:nvSpPr>
        <dsp:cNvPr id="0" name=""/>
        <dsp:cNvSpPr/>
      </dsp:nvSpPr>
      <dsp:spPr>
        <a:xfrm>
          <a:off x="5931384" y="3243427"/>
          <a:ext cx="4320000" cy="147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Reproduce essential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dashboard elements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using Python-based visualization tools.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Ensure fidelity in data interpretation and visual clarity.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Explore and propose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innovative visualization formats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to enhance insight delivery.</a:t>
          </a:r>
        </a:p>
      </dsp:txBody>
      <dsp:txXfrm>
        <a:off x="5931384" y="3243427"/>
        <a:ext cx="4320000" cy="147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352-A5F2-7C37-DBA9-AFBE1CF0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2579-C56D-09B6-C247-A4D6E4B5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3C86-C45B-3CD4-56A8-EC92FE5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D680-F04D-5521-D767-1ED7549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297-D17C-8374-B879-D4D9E3B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CC9B-590A-37F8-3C3B-742D6DAF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446E-18AD-A0B4-E6C4-1E86AF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BC05-71B4-C0A3-5346-64F579D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98FC-65F5-D821-B3AA-9A104F8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F8D-4FD2-C47B-38F5-D5DB41B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023A-7C37-0C89-970B-22535581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E2D2-8DAD-4F38-406E-AD76326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649-FF88-6E77-0B7E-9C8275D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362-D099-6CE1-2D84-EC775240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D7BB-66D2-AD48-C453-745717F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C618-80C9-A364-40AA-555D373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C19-4A6A-B5BA-D590-FFDD2ECF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938F-EAB7-733F-00BC-9083CBE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3472-9D55-4F09-90B4-0A81F8A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B974-D7D6-A839-F64A-7F7997B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621-BAC6-464F-B7BC-D0FDC30B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D9D5-C710-1987-68DB-529D57B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6799-217E-96A9-B0DF-DC40438F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376D-209F-ABCD-F154-8DEAD7E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2F13-4EA7-C188-FFD9-6BDE69A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153-784A-A510-4F68-164EC48C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019A-8BAA-A6C7-D462-34644247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E0AE-A71C-4432-C6D9-532EB287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A08B-28EB-8A24-B5F5-2AB9194D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D6E9-F870-E138-891F-CCBB4576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6F19-53F7-4737-78A0-ECAB9A6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F65A-D0CA-FF1F-6C5A-665A3E47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58C0-7E2E-8431-ECC7-174D8FC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4EF5-3501-A55A-29ED-C064FA96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137F-50BA-BBFB-6A15-ABC13F94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6BBE-1888-D206-9D45-F600AF94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074-A281-50F0-8BF9-BDCE65CA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2841A-2E07-E427-5C7D-DEFA0E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EC0F-C462-36B2-AC8E-7D0799B2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8E3-9A4B-5A4B-D5B5-6CC04E2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EE122-52CF-63DB-5EC2-B4F107AA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78EB-24A7-1D5B-CE78-25996C2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D102-CCAA-4DCA-2298-E03264E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EEAD-F799-9FF0-E046-AEBBA239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66B1-00D7-F08D-B340-000D61F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99EEA-A06C-D23C-6BB5-803F180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B2D-A39A-1CFB-E3F6-1F7257B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C54-C9FC-B62E-3880-AA6B379C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4025-5023-2437-FE36-46722055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512C-1B74-E71F-D162-FEFB69C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1CCB-49C6-4CF9-A5E8-D277FECD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3EE0-FED9-27F5-89AD-E9D8405F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E458-38A2-EF1A-1D10-D74B8F89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DA611-FCCD-0CA8-B61F-567CF095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253-9EA6-555C-25BF-36452C3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21F2-6083-050F-7215-13281402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15B9-3671-DFE3-479D-56161F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8679-25C2-9694-57CC-8819FEE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B6A5-F505-1331-475F-0C27D97C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40BD-6D70-99C4-2EE1-EF7779E4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23B6-4EB0-626D-8E5C-0BAC629DE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941-C7EA-A8AA-1995-9B4CE783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660C-2D26-BBCF-6E32-91D254982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C28E-0D3C-16B9-6638-5F2DF7A8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5" name="Rectangle 2304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06" name="Rectangle 2305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D779-FD9A-228D-E963-BC58D8C1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0" y="-254833"/>
            <a:ext cx="8960817" cy="4482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600" b="1" kern="1200"/>
            </a:br>
            <a:br>
              <a:rPr lang="en-US" sz="2600" b="1" kern="1200"/>
            </a:br>
            <a:br>
              <a:rPr lang="en-US" sz="2600" b="1" kern="1200"/>
            </a:br>
            <a:br>
              <a:rPr lang="en-US" sz="2600" kern="1200"/>
            </a:br>
            <a:r>
              <a:rPr lang="en-US" sz="44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PowerBi Data Governance APP</a:t>
            </a:r>
            <a:br>
              <a:rPr lang="en-US" sz="44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(summer Internship Project) - 2025</a:t>
            </a:r>
            <a:endParaRPr lang="en-US" sz="2600" kern="120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81B15C1-90A4-A22A-E883-BA7471A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103" y="1673817"/>
            <a:ext cx="4186883" cy="8044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>
              <a:spcBef>
                <a:spcPct val="0"/>
              </a:spcBef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 sz="2800" err="1">
                <a:ea typeface="Calibri"/>
                <a:cs typeface="Calibri"/>
              </a:rPr>
              <a:t>Haridass</a:t>
            </a:r>
            <a:r>
              <a:rPr lang="en-US" sz="2800">
                <a:ea typeface="Calibri"/>
                <a:cs typeface="Calibri"/>
              </a:rPr>
              <a:t> S</a:t>
            </a: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ea typeface="Calibri"/>
                <a:cs typeface="Calibri"/>
              </a:rPr>
              <a:t>Nandhitha K</a:t>
            </a:r>
          </a:p>
        </p:txBody>
      </p:sp>
      <p:sp>
        <p:nvSpPr>
          <p:cNvPr id="2307" name="Rectangle 2306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1412E2-EB3C-0AC9-3B89-0E099858EEDE}"/>
              </a:ext>
            </a:extLst>
          </p:cNvPr>
          <p:cNvSpPr txBox="1">
            <a:spLocks/>
          </p:cNvSpPr>
          <p:nvPr/>
        </p:nvSpPr>
        <p:spPr>
          <a:xfrm>
            <a:off x="8600204" y="3086343"/>
            <a:ext cx="2398426" cy="100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DEBA5-689F-C872-CDAD-3B918D76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111021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CB38-1384-5046-929B-CBDB6412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D1D87-2490-5CE4-F5DA-3DC2BD0F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73F366-C2FA-1EDB-C64F-018CDE676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2251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5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7852-7FA0-D95B-ECD8-BE52C88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A63D8282-0E52-8F57-4A81-F5C06E1F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623" y="2010789"/>
            <a:ext cx="10481072" cy="4166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User Authentication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enters their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email ID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and a valid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access token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to securely connect to Power BI.</a:t>
            </a:r>
            <a:endParaRPr lang="en-US" altLang="en-US" sz="2300"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300" b="1">
                <a:latin typeface="Times New Roman"/>
                <a:cs typeface="Times New Roman"/>
              </a:rPr>
              <a:t>  Workspace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Discovery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r>
              <a:rPr lang="en-US" altLang="en-US" sz="2300">
                <a:latin typeface="Times New Roman"/>
                <a:cs typeface="Times New Roman"/>
              </a:rPr>
              <a:t>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The app fetches and displays a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list of available workspaces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has access to.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Workspace Selection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The user selects a workspace to begin analysis.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300" b="1">
                <a:latin typeface="Times New Roman"/>
                <a:cs typeface="Times New Roman"/>
              </a:rPr>
              <a:t>  D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ata Extraction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Using Power BI REST APIs, the app </a:t>
            </a:r>
            <a:r>
              <a:rPr lang="en-US" altLang="en-US" sz="2300">
                <a:latin typeface="Times New Roman"/>
                <a:cs typeface="Times New Roman"/>
              </a:rPr>
              <a:t>retrieves  data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related to: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1)Reports</a:t>
            </a:r>
            <a:endParaRPr lang="en-US" altLang="en-US" sz="2300"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2)Datasets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3)Users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02A62-6915-DB8E-1594-2A39716C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CE3DF-8245-57BC-6A1C-EA05A13F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C5849C0E-F452-1D0A-5B8F-5CB83F53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B9D2809-DA19-7D3B-9785-16B7A54F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D1A0AD0F-A03C-2FAC-963A-F8EA68D8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37DA6-D4F2-FFD5-B9DB-3C3FFE3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0159060-E3F7-6EF2-852B-23BA35F82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6C111EBA-A6C5-025F-A17A-1D27D1345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7490"/>
            <a:ext cx="10211260" cy="3982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b="1">
                <a:latin typeface="Times New Roman"/>
                <a:cs typeface="Times New Roman"/>
              </a:rPr>
              <a:t> Governance Analysis </a:t>
            </a:r>
            <a:r>
              <a:rPr lang="en-US" altLang="en-US" sz="2400">
                <a:latin typeface="Times New Roman"/>
                <a:cs typeface="Times New Roman"/>
              </a:rPr>
              <a:t>The app performs analysis to identify: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Active vs. Inactive assets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Orphaned or outdated content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User engagement trends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>
                <a:latin typeface="Times New Roman"/>
                <a:cs typeface="Times New Roman"/>
              </a:rPr>
              <a:t>  Visualization &amp; Insights Results are displayed through interactive charts and tables using Python libraries, enabling users to explore governance metrics in a self-service, user-friendly interface.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54F33-251B-7446-94A0-30395E9A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82FD2-D35B-FC45-A77C-92D978F8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Future Plans</a:t>
            </a:r>
            <a:endParaRPr lang="en-US" b="1">
              <a:latin typeface="Times New Roman"/>
              <a:ea typeface="Calibri Light"/>
              <a:cs typeface="Calibri Light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3F4DAB9-2D1D-031C-6962-BB447F48D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81234"/>
              </p:ext>
            </p:extLst>
          </p:nvPr>
        </p:nvGraphicFramePr>
        <p:xfrm>
          <a:off x="536912" y="1005284"/>
          <a:ext cx="11106768" cy="556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42889F15-499D-3181-FE84-41DA523E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517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D131-B905-F197-37AF-6CB23CCA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72184"/>
            <a:ext cx="4956623" cy="1527048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HARIDASS S</a:t>
            </a:r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EDE-B8ED-F21C-96A4-382FB7F0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As the App Developer Intern, I’m responsible for: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Building a web-based </a:t>
            </a:r>
            <a:r>
              <a:rPr lang="en-US" sz="1700" b="1" dirty="0">
                <a:ea typeface="+mn-lt"/>
                <a:cs typeface="+mn-lt"/>
              </a:rPr>
              <a:t>data governance app</a:t>
            </a:r>
            <a:r>
              <a:rPr lang="en-US" sz="1700" dirty="0">
                <a:ea typeface="+mn-lt"/>
                <a:cs typeface="+mn-lt"/>
              </a:rPr>
              <a:t> using </a:t>
            </a:r>
            <a:r>
              <a:rPr lang="en-US" sz="1700" b="1" dirty="0" err="1">
                <a:ea typeface="+mn-lt"/>
                <a:cs typeface="+mn-lt"/>
              </a:rPr>
              <a:t>Streamlit</a:t>
            </a:r>
            <a:r>
              <a:rPr lang="en-US" sz="1700" b="1" dirty="0">
                <a:ea typeface="+mn-lt"/>
                <a:cs typeface="+mn-lt"/>
              </a:rPr>
              <a:t> &amp; Python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Integrating </a:t>
            </a:r>
            <a:r>
              <a:rPr lang="en-US" sz="1700" b="1" dirty="0">
                <a:ea typeface="+mn-lt"/>
                <a:cs typeface="+mn-lt"/>
              </a:rPr>
              <a:t>Power BI REST APIs</a:t>
            </a:r>
            <a:r>
              <a:rPr lang="en-US" sz="1700" dirty="0">
                <a:ea typeface="+mn-lt"/>
                <a:cs typeface="+mn-lt"/>
              </a:rPr>
              <a:t> to access real-time data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Creating interactive dashboards showing user activity, dataset usage &amp; report trends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Ensuring </a:t>
            </a:r>
            <a:r>
              <a:rPr lang="en-US" sz="1700" b="1" dirty="0">
                <a:ea typeface="+mn-lt"/>
                <a:cs typeface="+mn-lt"/>
              </a:rPr>
              <a:t>role-based access</a:t>
            </a:r>
            <a:r>
              <a:rPr lang="en-US" sz="1700" dirty="0">
                <a:ea typeface="+mn-lt"/>
                <a:cs typeface="+mn-lt"/>
              </a:rPr>
              <a:t> through </a:t>
            </a:r>
            <a:r>
              <a:rPr lang="en-US" sz="1700" b="1" dirty="0">
                <a:ea typeface="+mn-lt"/>
                <a:cs typeface="+mn-lt"/>
              </a:rPr>
              <a:t>Row-Level Security (RLS)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Continuously improving app </a:t>
            </a:r>
            <a:r>
              <a:rPr lang="en-US" sz="1700" b="1" dirty="0">
                <a:ea typeface="+mn-lt"/>
                <a:cs typeface="+mn-lt"/>
              </a:rPr>
              <a:t>performance and efficiency</a:t>
            </a:r>
            <a:endParaRPr lang="en-US" dirty="0"/>
          </a:p>
          <a:p>
            <a:pPr marL="0" indent="0">
              <a:buNone/>
            </a:pP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346FC62C-CE30-4CAC-D8C7-D7FB0633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169" y="1519383"/>
            <a:ext cx="4681506" cy="4681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9AA91-B8F1-D0A1-890A-B35C616E7119}"/>
              </a:ext>
            </a:extLst>
          </p:cNvPr>
          <p:cNvSpPr txBox="1"/>
          <p:nvPr/>
        </p:nvSpPr>
        <p:spPr>
          <a:xfrm>
            <a:off x="612476" y="1518248"/>
            <a:ext cx="9328029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Times New Roman"/>
                <a:cs typeface="Segoe UI"/>
              </a:rPr>
              <a:t>Dover Data &amp; Analytics Summer Internship 2025 as an </a:t>
            </a:r>
            <a:r>
              <a:rPr lang="en-US" sz="1700" err="1">
                <a:solidFill>
                  <a:schemeClr val="accent1"/>
                </a:solidFill>
                <a:latin typeface="Times New Roman"/>
                <a:cs typeface="Segoe UI"/>
              </a:rPr>
              <a:t>AppDevelopment</a:t>
            </a:r>
            <a:r>
              <a:rPr lang="en-US" sz="1700" dirty="0">
                <a:solidFill>
                  <a:schemeClr val="accent1"/>
                </a:solidFill>
                <a:latin typeface="Times New Roman"/>
                <a:cs typeface="Segoe UI"/>
              </a:rPr>
              <a:t> Intern.</a:t>
            </a:r>
            <a:r>
              <a:rPr lang="en-US" sz="1700" dirty="0">
                <a:solidFill>
                  <a:srgbClr val="FF0000"/>
                </a:solidFill>
                <a:latin typeface="Times New Roman"/>
                <a:cs typeface="Segoe UI"/>
              </a:rPr>
              <a:t> </a:t>
            </a:r>
            <a:endParaRPr lang="en-US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59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C26F58-46D5-BF6D-9EBE-9857347D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9674"/>
              </p:ext>
            </p:extLst>
          </p:nvPr>
        </p:nvGraphicFramePr>
        <p:xfrm>
          <a:off x="373811" y="575094"/>
          <a:ext cx="11646822" cy="60818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6347">
                  <a:extLst>
                    <a:ext uri="{9D8B030D-6E8A-4147-A177-3AD203B41FA5}">
                      <a16:colId xmlns:a16="http://schemas.microsoft.com/office/drawing/2014/main" val="2355477706"/>
                    </a:ext>
                  </a:extLst>
                </a:gridCol>
                <a:gridCol w="9170475">
                  <a:extLst>
                    <a:ext uri="{9D8B030D-6E8A-4147-A177-3AD203B41FA5}">
                      <a16:colId xmlns:a16="http://schemas.microsoft.com/office/drawing/2014/main" val="3411902857"/>
                    </a:ext>
                  </a:extLst>
                </a:gridCol>
              </a:tblGrid>
              <a:tr h="1037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Education</a:t>
                      </a:r>
                    </a:p>
                  </a:txBody>
                  <a:tcPr marL="0" marR="89562" marT="59671" marB="596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cap="none" spc="0" noProof="0" err="1">
                          <a:solidFill>
                            <a:schemeClr val="tx1"/>
                          </a:solidFill>
                          <a:latin typeface="Times New Roman"/>
                        </a:rPr>
                        <a:t>B.Tech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in Information Technology at Anna University(currently completed my 6th semester)</a:t>
                      </a:r>
                      <a:b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27530"/>
                  </a:ext>
                </a:extLst>
              </a:tr>
              <a:tr h="1052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Interests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Web &amp; App Development  • DBMS • IoT &amp; Embedded Systems • Data Visualization</a:t>
                      </a:r>
                      <a:b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• Machine Learning &amp; Data Analytics</a:t>
                      </a:r>
                      <a:b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77251"/>
                  </a:ext>
                </a:extLst>
              </a:tr>
              <a:tr h="1037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Future Goals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Aspire to become a skilled </a:t>
                      </a:r>
                      <a:r>
                        <a:rPr lang="en-US" sz="2000" b="1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Full Stack Developer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2000" b="1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Data Engineer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, building efficient, scalable, and user-centric digital solutions</a:t>
                      </a:r>
                      <a:b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5378"/>
                  </a:ext>
                </a:extLst>
              </a:tr>
              <a:tr h="730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Internship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Responsibilities</a:t>
                      </a: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Structured and cleaned Power BI REST API data for analysis </a:t>
                      </a:r>
                    </a:p>
                    <a:p>
                      <a:pPr lvl="0"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29767"/>
                  </a:ext>
                </a:extLst>
              </a:tr>
              <a:tr h="70170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Identified active/inactive assets and usage trends across </a:t>
                      </a:r>
                      <a:r>
                        <a:rPr lang="en-US" sz="2000" b="0" i="0" u="none" strike="noStrike" cap="none" spc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OpCos</a:t>
                      </a:r>
                      <a: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07553"/>
                  </a:ext>
                </a:extLst>
              </a:tr>
              <a:tr h="4239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Embedded dashboards into 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940652"/>
                  </a:ext>
                </a:extLst>
              </a:tr>
              <a:tr h="6724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Built Python visualizations to replicate Power BI dashboards </a:t>
                      </a: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29369"/>
                  </a:ext>
                </a:extLst>
              </a:tr>
              <a:tr h="4239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Analyzed refresh patterns, outdated content, and high-usage assets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329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D90F40-62CE-15DC-1F28-3A9C30B87E6B}"/>
              </a:ext>
            </a:extLst>
          </p:cNvPr>
          <p:cNvSpPr txBox="1"/>
          <p:nvPr/>
        </p:nvSpPr>
        <p:spPr>
          <a:xfrm>
            <a:off x="123646" y="-5751"/>
            <a:ext cx="8709803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900" dirty="0">
                <a:latin typeface="Times New Roman"/>
              </a:rPr>
              <a:t>Nandhitha K </a:t>
            </a:r>
            <a:r>
              <a:rPr lang="en-US" sz="2200" dirty="0">
                <a:latin typeface="Times New Roman"/>
              </a:rPr>
              <a:t>-  </a:t>
            </a:r>
            <a:r>
              <a:rPr lang="en-US" sz="2200" dirty="0">
                <a:solidFill>
                  <a:srgbClr val="4472C4"/>
                </a:solidFill>
                <a:latin typeface="Times New Roman"/>
              </a:rPr>
              <a:t>Dover Data &amp; Analytics Summer Intern - 2025 </a:t>
            </a:r>
            <a:r>
              <a:rPr lang="en-US" sz="1500" dirty="0">
                <a:solidFill>
                  <a:srgbClr val="FF0000"/>
                </a:solidFill>
                <a:latin typeface="Times New Roman"/>
              </a:rPr>
              <a:t>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1209-09CF-0BE9-6916-67D5689F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9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DC5A3-F36A-2ABA-1F6B-62C5937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</p:txBody>
      </p:sp>
      <p:sp>
        <p:nvSpPr>
          <p:cNvPr id="110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D2F349-D434-7F87-E88C-B5692950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0629"/>
            <a:ext cx="10515600" cy="42807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today’s data-driven landscape, organizations generate vast amounts of information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across various platforms and users. However, without a centralized system to govern and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visualize data usage, they face several key challenges, such as: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active vs. inactive users and assets</a:t>
            </a:r>
            <a:endParaRPr lang="en-US" b="1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dataset refresh patterns</a:t>
            </a: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failures, and data ownership gaps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/>
                <a:ea typeface="+mn-lt"/>
                <a:cs typeface="Times New Roman"/>
              </a:rPr>
              <a:t>Track </a:t>
            </a:r>
            <a:r>
              <a:rPr lang="en-US" sz="2200" b="1">
                <a:latin typeface="Times New Roman"/>
                <a:ea typeface="+mn-lt"/>
                <a:cs typeface="Times New Roman"/>
              </a:rPr>
              <a:t>usage trends across </a:t>
            </a:r>
            <a:r>
              <a:rPr lang="en-US" sz="2200" b="1" err="1">
                <a:latin typeface="Times New Roman"/>
                <a:ea typeface="+mn-lt"/>
                <a:cs typeface="Times New Roman"/>
              </a:rPr>
              <a:t>OpCos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Detect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orphaned or outdated content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Because we don’t have a clear view of how data is being used, it’s harder to make smart decisions, follow data rules properly, and get the most value out of our analytics tools.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EA763-B75C-F80C-3EDA-5BBFB909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57D-1C83-E65C-C16F-7526194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314794"/>
            <a:ext cx="8751673" cy="637564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FF0C2-726B-6A4D-9417-732A504B0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049463"/>
            <a:ext cx="108564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real-time, user-friendly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that provides clear insights into Power BI asset usage and governance</a:t>
            </a:r>
            <a:endParaRPr kumimoji="0" lang="en-US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0294-F163-DF0A-A04C-52DC4EAEF913}"/>
              </a:ext>
            </a:extLst>
          </p:cNvPr>
          <p:cNvSpPr txBox="1"/>
          <p:nvPr/>
        </p:nvSpPr>
        <p:spPr>
          <a:xfrm>
            <a:off x="388578" y="2286481"/>
            <a:ext cx="736133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OBJECTIVES OF THE PROJECT</a:t>
            </a:r>
            <a:endParaRPr lang="en-US" sz="28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9D20C-510F-0B1B-7F31-5DC7126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TextBox 13">
            <a:extLst>
              <a:ext uri="{FF2B5EF4-FFF2-40B4-BE49-F238E27FC236}">
                <a16:creationId xmlns:a16="http://schemas.microsoft.com/office/drawing/2014/main" id="{213EA68A-482E-BC8A-10EE-90CAF2889DBB}"/>
              </a:ext>
            </a:extLst>
          </p:cNvPr>
          <p:cNvGraphicFramePr/>
          <p:nvPr/>
        </p:nvGraphicFramePr>
        <p:xfrm>
          <a:off x="1079292" y="3072983"/>
          <a:ext cx="918897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3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0" name="Rectangle 42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2" name="Rectangle 42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4" name="Rectangle 42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6" name="Rectangle 42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A63EB-0E49-4881-C05E-4A1D309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841" y="262602"/>
            <a:ext cx="8548779" cy="92086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C95DD8-9A2A-9F2D-D462-F40E47CF5483}"/>
              </a:ext>
            </a:extLst>
          </p:cNvPr>
          <p:cNvSpPr txBox="1">
            <a:spLocks/>
          </p:cNvSpPr>
          <p:nvPr/>
        </p:nvSpPr>
        <p:spPr>
          <a:xfrm>
            <a:off x="314794" y="517525"/>
            <a:ext cx="7632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C99F3-3F7B-E92C-1829-A242F3C8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22" y="2457"/>
            <a:ext cx="1124668" cy="5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1BC7035F-40A4-1020-72C0-4F80907C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08942"/>
              </p:ext>
            </p:extLst>
          </p:nvPr>
        </p:nvGraphicFramePr>
        <p:xfrm>
          <a:off x="646981" y="1639018"/>
          <a:ext cx="11019549" cy="477529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132187">
                  <a:extLst>
                    <a:ext uri="{9D8B030D-6E8A-4147-A177-3AD203B41FA5}">
                      <a16:colId xmlns:a16="http://schemas.microsoft.com/office/drawing/2014/main" val="968968206"/>
                    </a:ext>
                  </a:extLst>
                </a:gridCol>
                <a:gridCol w="3494999">
                  <a:extLst>
                    <a:ext uri="{9D8B030D-6E8A-4147-A177-3AD203B41FA5}">
                      <a16:colId xmlns:a16="http://schemas.microsoft.com/office/drawing/2014/main" val="4187888396"/>
                    </a:ext>
                  </a:extLst>
                </a:gridCol>
                <a:gridCol w="3054482">
                  <a:extLst>
                    <a:ext uri="{9D8B030D-6E8A-4147-A177-3AD203B41FA5}">
                      <a16:colId xmlns:a16="http://schemas.microsoft.com/office/drawing/2014/main" val="1552964023"/>
                    </a:ext>
                  </a:extLst>
                </a:gridCol>
                <a:gridCol w="4337881">
                  <a:extLst>
                    <a:ext uri="{9D8B030D-6E8A-4147-A177-3AD203B41FA5}">
                      <a16:colId xmlns:a16="http://schemas.microsoft.com/office/drawing/2014/main" val="6621373"/>
                    </a:ext>
                  </a:extLst>
                </a:gridCol>
              </a:tblGrid>
              <a:tr h="426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583" marT="13556" marB="101672" anchor="b">
                    <a:lnL w="0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Layer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Technology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Purpose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615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Frontend/UI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 (Python Web Framework)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Rapid development of interactive dashboards and user-friendly interfaces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58239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Data Integration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Power BI REST API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Securely fetches reports, datasets, workspace access, and user activity logs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99701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Auth &amp; Access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Access Token from Microsoft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Verifies user identity and controls API access permissions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90183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Data Processing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Pandas (Python Library)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Handles CSV upload, filtering, and manipulation of report activity logs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9366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Session Management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 Session State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Stores uploaded data and user choices across reruns and page switches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10978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Visualization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Matplotlib, 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Ploty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 &amp; Seaborn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Customized charts and graphs with theme-aware styling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3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8D61-ADF8-65A8-8634-A92DF034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020"/>
            <a:ext cx="4216526" cy="370996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USED</a:t>
            </a:r>
            <a:b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8D4485-552F-19D4-6B70-1A3734A6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46E4EE-D89F-E53C-7127-212DCA0C0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38926"/>
              </p:ext>
            </p:extLst>
          </p:nvPr>
        </p:nvGraphicFramePr>
        <p:xfrm>
          <a:off x="5079781" y="88389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6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20FBC2-3E13-CD0D-F167-A8191452C4D1}"/>
              </a:ext>
            </a:extLst>
          </p:cNvPr>
          <p:cNvSpPr txBox="1">
            <a:spLocks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5CD1D2E6-34C2-8F5D-4731-51CD2374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Rectangle 1">
            <a:extLst>
              <a:ext uri="{FF2B5EF4-FFF2-40B4-BE49-F238E27FC236}">
                <a16:creationId xmlns:a16="http://schemas.microsoft.com/office/drawing/2014/main" id="{5C992F90-B7C1-2E18-82C2-CE669ECFC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081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82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0773B-B984-2E00-8A09-B0A1828FE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A6CE-64BA-9F57-B391-F16FB262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27C09D-E402-C5A0-117F-8F70E9B3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797C02-2850-4441-59B2-5172A1E09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8959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6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PowerBi Data Governance APP  (summer Internship Project) - 2025</vt:lpstr>
      <vt:lpstr>HARIDASS S</vt:lpstr>
      <vt:lpstr>PowerPoint Presentation</vt:lpstr>
      <vt:lpstr> PROBLEM STATEMENT</vt:lpstr>
      <vt:lpstr>PURPOSE OF THE PROJECT</vt:lpstr>
      <vt:lpstr>TECHNOLOGY STACK</vt:lpstr>
      <vt:lpstr>DATA USED </vt:lpstr>
      <vt:lpstr>PowerPoint Presentation</vt:lpstr>
      <vt:lpstr>PROGRESS SUMMARY </vt:lpstr>
      <vt:lpstr>PROGRESS SUMMARY </vt:lpstr>
      <vt:lpstr>PROJECT WORKFLOW</vt:lpstr>
      <vt:lpstr>PROJECT WORKFLOW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Nandhitha K</dc:creator>
  <cp:revision>279</cp:revision>
  <dcterms:created xsi:type="dcterms:W3CDTF">2025-06-19T17:38:59Z</dcterms:created>
  <dcterms:modified xsi:type="dcterms:W3CDTF">2025-07-08T14:26:09Z</dcterms:modified>
</cp:coreProperties>
</file>