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D25BC-F79E-487C-8CD2-B020529B823A}" type="datetimeFigureOut">
              <a:rPr lang="ru-RU" smtClean="0"/>
              <a:t>15.11.2019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0E247-7CB8-4C6B-9141-4B18C737C4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1297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D25BC-F79E-487C-8CD2-B020529B823A}" type="datetimeFigureOut">
              <a:rPr lang="ru-RU" smtClean="0"/>
              <a:t>15.11.2019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0E247-7CB8-4C6B-9141-4B18C737C4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4275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D25BC-F79E-487C-8CD2-B020529B823A}" type="datetimeFigureOut">
              <a:rPr lang="ru-RU" smtClean="0"/>
              <a:t>15.11.2019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0E247-7CB8-4C6B-9141-4B18C737C4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9628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D25BC-F79E-487C-8CD2-B020529B823A}" type="datetimeFigureOut">
              <a:rPr lang="ru-RU" smtClean="0"/>
              <a:t>15.11.2019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0E247-7CB8-4C6B-9141-4B18C737C4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0669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D25BC-F79E-487C-8CD2-B020529B823A}" type="datetimeFigureOut">
              <a:rPr lang="ru-RU" smtClean="0"/>
              <a:t>15.11.2019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0E247-7CB8-4C6B-9141-4B18C737C4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0000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D25BC-F79E-487C-8CD2-B020529B823A}" type="datetimeFigureOut">
              <a:rPr lang="ru-RU" smtClean="0"/>
              <a:t>15.11.2019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0E247-7CB8-4C6B-9141-4B18C737C4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3211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D25BC-F79E-487C-8CD2-B020529B823A}" type="datetimeFigureOut">
              <a:rPr lang="ru-RU" smtClean="0"/>
              <a:t>15.11.2019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0E247-7CB8-4C6B-9141-4B18C737C4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7427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D25BC-F79E-487C-8CD2-B020529B823A}" type="datetimeFigureOut">
              <a:rPr lang="ru-RU" smtClean="0"/>
              <a:t>15.11.2019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0E247-7CB8-4C6B-9141-4B18C737C4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2049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D25BC-F79E-487C-8CD2-B020529B823A}" type="datetimeFigureOut">
              <a:rPr lang="ru-RU" smtClean="0"/>
              <a:t>15.11.2019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0E247-7CB8-4C6B-9141-4B18C737C4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6524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D25BC-F79E-487C-8CD2-B020529B823A}" type="datetimeFigureOut">
              <a:rPr lang="ru-RU" smtClean="0"/>
              <a:t>15.11.2019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0E247-7CB8-4C6B-9141-4B18C737C4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0416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D25BC-F79E-487C-8CD2-B020529B823A}" type="datetimeFigureOut">
              <a:rPr lang="ru-RU" smtClean="0"/>
              <a:t>15.11.2019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0E247-7CB8-4C6B-9141-4B18C737C4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1787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DD25BC-F79E-487C-8CD2-B020529B823A}" type="datetimeFigureOut">
              <a:rPr lang="ru-RU" smtClean="0"/>
              <a:t>15.11.2019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00E247-7CB8-4C6B-9141-4B18C737C4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222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Андреева Мария</a:t>
            </a:r>
            <a:endParaRPr lang="ru-RU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467544" y="252281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latin typeface="Montserrat ExtraBold" pitchFamily="50" charset="-52"/>
              </a:rPr>
              <a:t>Анализатор успеваемости</a:t>
            </a:r>
            <a:endParaRPr lang="ru-RU" dirty="0">
              <a:latin typeface="Montserrat ExtraBold" pitchFamily="50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992630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Montserrat ExtraBold" pitchFamily="50" charset="-52"/>
              </a:rPr>
              <a:t>Цели создания:</a:t>
            </a:r>
            <a:endParaRPr lang="ru-RU" dirty="0">
              <a:latin typeface="Montserrat ExtraBold" pitchFamily="50" charset="-52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900808"/>
          </a:xfrm>
        </p:spPr>
        <p:txBody>
          <a:bodyPr/>
          <a:lstStyle/>
          <a:p>
            <a:r>
              <a:rPr lang="ru-RU" dirty="0" smtClean="0"/>
              <a:t>Облегчить жизнь школьника</a:t>
            </a:r>
          </a:p>
          <a:p>
            <a:r>
              <a:rPr lang="ru-RU" dirty="0" smtClean="0"/>
              <a:t>Упростить подсчёт количества необходимых для исправления балла оценок</a:t>
            </a:r>
          </a:p>
        </p:txBody>
      </p:sp>
    </p:spTree>
    <p:extLst>
      <p:ext uri="{BB962C8B-B14F-4D97-AF65-F5344CB8AC3E}">
        <p14:creationId xmlns:p14="http://schemas.microsoft.com/office/powerpoint/2010/main" val="541728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latin typeface="Montserrat ExtraBold" pitchFamily="50" charset="-52"/>
              </a:rPr>
              <a:t>Интерфейс программы</a:t>
            </a:r>
            <a:endParaRPr lang="ru-RU" b="1" dirty="0">
              <a:latin typeface="Montserrat ExtraBold" pitchFamily="50" charset="-5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96" y="1556792"/>
            <a:ext cx="9144000" cy="60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1" y="2366240"/>
            <a:ext cx="4301271" cy="2646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2366240"/>
            <a:ext cx="4161959" cy="2646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73216"/>
            <a:ext cx="9162196" cy="905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31288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Объём программного кода – 425 строк.</a:t>
            </a:r>
          </a:p>
          <a:p>
            <a:pPr marL="0" indent="0">
              <a:buNone/>
            </a:pPr>
            <a:r>
              <a:rPr lang="ru-RU" dirty="0" smtClean="0"/>
              <a:t>Реализовано два класса: с интерфейсом и основной. Первый был импортирован с помощью </a:t>
            </a:r>
            <a:r>
              <a:rPr lang="en-US" dirty="0" smtClean="0"/>
              <a:t>pyic5</a:t>
            </a:r>
            <a:r>
              <a:rPr lang="ru-RU" dirty="0" smtClean="0"/>
              <a:t>. Для создания .</a:t>
            </a:r>
            <a:r>
              <a:rPr lang="ru-RU" dirty="0" err="1" smtClean="0"/>
              <a:t>exe</a:t>
            </a:r>
            <a:r>
              <a:rPr lang="ru-RU" dirty="0" smtClean="0"/>
              <a:t> файла была использована библиотека </a:t>
            </a:r>
            <a:r>
              <a:rPr lang="ru-RU" dirty="0" err="1" smtClean="0"/>
              <a:t>pyinstaller</a:t>
            </a:r>
            <a:r>
              <a:rPr lang="ru-RU" dirty="0" smtClean="0"/>
              <a:t>.</a:t>
            </a: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323528" y="18864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 smtClean="0">
                <a:latin typeface="Montserrat ExtraBold" pitchFamily="50" charset="-52"/>
              </a:rPr>
              <a:t>Реализация</a:t>
            </a:r>
            <a:endParaRPr lang="ru-RU" b="1" dirty="0">
              <a:latin typeface="Montserrat ExtraBold" pitchFamily="50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967603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044824"/>
          </a:xfrm>
        </p:spPr>
        <p:txBody>
          <a:bodyPr/>
          <a:lstStyle/>
          <a:p>
            <a:r>
              <a:rPr lang="ru-RU" dirty="0" smtClean="0"/>
              <a:t>Добавление расписания уроков</a:t>
            </a:r>
          </a:p>
          <a:p>
            <a:r>
              <a:rPr lang="ru-RU" dirty="0" smtClean="0"/>
              <a:t>Изменение цветовой гаммы приложения</a:t>
            </a:r>
          </a:p>
          <a:p>
            <a:r>
              <a:rPr lang="ru-RU" dirty="0" smtClean="0"/>
              <a:t>Возможность пользователя менять цвета</a:t>
            </a:r>
            <a:endParaRPr lang="ru-RU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323528" y="116632"/>
            <a:ext cx="856895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 smtClean="0">
                <a:latin typeface="Montserrat ExtraBold" pitchFamily="50" charset="-52"/>
              </a:rPr>
              <a:t>Возможности развития</a:t>
            </a:r>
            <a:endParaRPr lang="ru-RU" b="1" dirty="0">
              <a:latin typeface="Montserrat ExtraBold" pitchFamily="50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43992190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974</TotalTime>
  <Words>67</Words>
  <Application>Microsoft Office PowerPoint</Application>
  <PresentationFormat>Экран (4:3)</PresentationFormat>
  <Paragraphs>13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Тема Office</vt:lpstr>
      <vt:lpstr>Презентация PowerPoint</vt:lpstr>
      <vt:lpstr>Цели создания:</vt:lpstr>
      <vt:lpstr>Интерфейс программы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Анализатор успеваемости</dc:title>
  <dc:creator>Maria Andreeva</dc:creator>
  <cp:lastModifiedBy>Maria Andreeva</cp:lastModifiedBy>
  <cp:revision>4</cp:revision>
  <dcterms:created xsi:type="dcterms:W3CDTF">2019-11-14T21:07:03Z</dcterms:created>
  <dcterms:modified xsi:type="dcterms:W3CDTF">2019-11-15T13:21:56Z</dcterms:modified>
</cp:coreProperties>
</file>