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0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6" autoAdjust="0"/>
  </p:normalViewPr>
  <p:slideViewPr>
    <p:cSldViewPr>
      <p:cViewPr>
        <p:scale>
          <a:sx n="72" d="100"/>
          <a:sy n="72" d="100"/>
        </p:scale>
        <p:origin x="-124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29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2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6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6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42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2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1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25BC-F79E-487C-8CD2-B020529B82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Кинопоиск</a:t>
            </a:r>
            <a:r>
              <a:rPr lang="ru-RU" dirty="0"/>
              <a:t>» для </a:t>
            </a:r>
            <a:r>
              <a:rPr lang="ru-RU" dirty="0" err="1" smtClean="0"/>
              <a:t>Телеграм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ru-RU" dirty="0" smtClean="0"/>
              <a:t>Андреева Мария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1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31683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Бот находится на облачной платформе </a:t>
            </a:r>
            <a:r>
              <a:rPr lang="en-US" dirty="0" err="1"/>
              <a:t>Heroku</a:t>
            </a:r>
            <a:r>
              <a:rPr lang="ru-RU" dirty="0"/>
              <a:t> и использует </a:t>
            </a:r>
            <a:r>
              <a:rPr lang="en-US" dirty="0"/>
              <a:t>API </a:t>
            </a:r>
            <a:r>
              <a:rPr lang="ru-RU" dirty="0" err="1"/>
              <a:t>Телеграма</a:t>
            </a:r>
            <a:r>
              <a:rPr lang="ru-RU" dirty="0"/>
              <a:t> и </a:t>
            </a:r>
            <a:r>
              <a:rPr lang="ru-RU" dirty="0" err="1"/>
              <a:t>Кинопоиска</a:t>
            </a:r>
            <a:r>
              <a:rPr lang="ru-RU" dirty="0"/>
              <a:t>. К боту можно обратиться в мессенджере по имени пользователя @</a:t>
            </a:r>
            <a:r>
              <a:rPr lang="en-US" dirty="0" err="1"/>
              <a:t>kinopoiskyandexbot</a:t>
            </a:r>
            <a:r>
              <a:rPr lang="ru-RU" dirty="0"/>
              <a:t>. Реализовано две разновидности поиска: поиск знаменитости и фильма.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64" y="3501008"/>
            <a:ext cx="450634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4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208" y="250960"/>
            <a:ext cx="8229600" cy="139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Объём программного кода – немного </a:t>
            </a:r>
            <a:r>
              <a:rPr lang="ru-RU" sz="2400" dirty="0" smtClean="0"/>
              <a:t>менее 180 строк.</a:t>
            </a:r>
          </a:p>
          <a:p>
            <a:pPr marL="0" indent="0">
              <a:buNone/>
            </a:pPr>
            <a:r>
              <a:rPr lang="ru-RU" sz="2400" dirty="0"/>
              <a:t>Код содержит две команды (</a:t>
            </a:r>
            <a:r>
              <a:rPr lang="en-US" sz="2400" dirty="0"/>
              <a:t>start </a:t>
            </a:r>
            <a:r>
              <a:rPr lang="ru-RU" sz="2400" dirty="0"/>
              <a:t>и </a:t>
            </a:r>
            <a:r>
              <a:rPr lang="en-US" sz="2400" dirty="0"/>
              <a:t>close</a:t>
            </a:r>
            <a:r>
              <a:rPr lang="ru-RU" sz="2400" dirty="0"/>
              <a:t>_</a:t>
            </a:r>
            <a:r>
              <a:rPr lang="en-US" sz="2400" dirty="0"/>
              <a:t>keyboard</a:t>
            </a:r>
            <a:r>
              <a:rPr lang="ru-RU" sz="2400" dirty="0"/>
              <a:t>) и может обрабатывать текстовые сообщения. Бот может показать четыре клавиатуры. Чтобы запоминать команду, используется текстовая константа, так как в данном случае это наиболее удобный и простой способ.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29" y="5733256"/>
            <a:ext cx="4255813" cy="101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964821"/>
            <a:ext cx="1951388" cy="18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8" y="2636912"/>
            <a:ext cx="5993204" cy="281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60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0688"/>
            <a:ext cx="79057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52" y="2636912"/>
            <a:ext cx="7820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12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486"/>
            <a:ext cx="4104456" cy="268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486"/>
            <a:ext cx="4212976" cy="266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5" y="3284984"/>
            <a:ext cx="8691098" cy="149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87" y="4978385"/>
            <a:ext cx="6155314" cy="139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37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2" y="188639"/>
            <a:ext cx="4009258" cy="650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2852"/>
            <a:ext cx="3892111" cy="64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04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4" y="188640"/>
            <a:ext cx="4359534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7105"/>
            <a:ext cx="362446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112"/>
            <a:ext cx="3624462" cy="168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32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/>
          <a:lstStyle/>
          <a:p>
            <a:r>
              <a:rPr lang="ru-RU" dirty="0"/>
              <a:t>поиск </a:t>
            </a:r>
            <a:r>
              <a:rPr lang="en-US" dirty="0"/>
              <a:t>API</a:t>
            </a:r>
            <a:r>
              <a:rPr lang="ru-RU" dirty="0"/>
              <a:t>, которое может предоставить информацию о </a:t>
            </a:r>
            <a:r>
              <a:rPr lang="ru-RU" dirty="0" smtClean="0"/>
              <a:t>сериалах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выбрать не первый запрос в результатах поиска.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16632"/>
            <a:ext cx="856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Montserrat ExtraBold" pitchFamily="50" charset="-52"/>
              </a:rPr>
              <a:t>Возможности развития</a:t>
            </a:r>
            <a:endParaRPr lang="ru-RU" b="1" dirty="0">
              <a:latin typeface="Montserr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9921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115</Words>
  <Application>Microsoft Office PowerPoint</Application>
  <PresentationFormat>Экран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Бот «Кинопоиск» для Телеграм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Анализатор успеваемости</dc:title>
  <dc:creator>Maria Andreeva</dc:creator>
  <cp:lastModifiedBy>Maria Andreeva</cp:lastModifiedBy>
  <cp:revision>9</cp:revision>
  <dcterms:created xsi:type="dcterms:W3CDTF">2019-11-14T21:07:03Z</dcterms:created>
  <dcterms:modified xsi:type="dcterms:W3CDTF">2020-05-04T10:11:07Z</dcterms:modified>
</cp:coreProperties>
</file>