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2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2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2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2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25BC-F79E-487C-8CD2-B020529B823A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E247-7CB8-4C6B-9141-4B18C737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Андреева Мария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557542" cy="97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63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Montserrat ExtraBold" pitchFamily="50" charset="-52"/>
              </a:rPr>
              <a:t>Дизайн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Интерфейс выполнен в трёх цветах. Зелёный, черный и красный. Оттенок зелёного используется для фона, теней, некоторых кнопок. Чёрный используется для текста, а красный – для акцентов.</a:t>
            </a:r>
          </a:p>
          <a:p>
            <a:pPr marL="0" indent="0">
              <a:buNone/>
            </a:pPr>
            <a:r>
              <a:rPr lang="ru-RU" sz="2400" dirty="0" smtClean="0"/>
              <a:t>В игре используется двадцать различных спрайтов деревьев и спрайт палатки.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36790"/>
            <a:ext cx="3816424" cy="35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4104456" cy="406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28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51" y="358754"/>
            <a:ext cx="618367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6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301" y="1124744"/>
            <a:ext cx="8229600" cy="13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Объём программного кода – </a:t>
            </a:r>
            <a:r>
              <a:rPr lang="ru-RU" sz="2400" dirty="0" smtClean="0"/>
              <a:t>немного более 480 </a:t>
            </a:r>
            <a:r>
              <a:rPr lang="ru-RU" sz="2400" dirty="0" smtClean="0"/>
              <a:t>строк.</a:t>
            </a:r>
          </a:p>
          <a:p>
            <a:pPr marL="0" indent="0">
              <a:buNone/>
            </a:pPr>
            <a:r>
              <a:rPr lang="ru-RU" sz="2400" dirty="0" smtClean="0"/>
              <a:t>Реализовано </a:t>
            </a:r>
            <a:r>
              <a:rPr lang="ru-RU" sz="2400" dirty="0" smtClean="0"/>
              <a:t>4 класса: игрового поля, кнопок, 2 класса клеток. Также 4 основные функции, 3 вспомогательные, несколько констант, словарей.</a:t>
            </a:r>
            <a:endParaRPr lang="ru-RU" sz="24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Montserrat ExtraBold" pitchFamily="50" charset="-52"/>
              </a:rPr>
              <a:t>Реализация</a:t>
            </a:r>
            <a:endParaRPr lang="ru-RU" b="1" dirty="0">
              <a:latin typeface="Montserrat ExtraBold" pitchFamily="50" charset="-5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44862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39054"/>
            <a:ext cx="28670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3" y="5085184"/>
            <a:ext cx="75247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60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/>
          <a:lstStyle/>
          <a:p>
            <a:r>
              <a:rPr lang="ru-RU" dirty="0" smtClean="0"/>
              <a:t>Добавление кнопки сброса, шага назад</a:t>
            </a:r>
            <a:endParaRPr lang="ru-RU" dirty="0" smtClean="0"/>
          </a:p>
          <a:p>
            <a:r>
              <a:rPr lang="ru-RU" dirty="0" smtClean="0"/>
              <a:t>Изменение </a:t>
            </a:r>
            <a:r>
              <a:rPr lang="ru-RU" dirty="0" smtClean="0"/>
              <a:t>цвета палаток</a:t>
            </a:r>
            <a:endParaRPr lang="ru-RU" dirty="0" smtClean="0"/>
          </a:p>
          <a:p>
            <a:r>
              <a:rPr lang="ru-RU" dirty="0" smtClean="0"/>
              <a:t>Добавление новых уровней</a:t>
            </a:r>
          </a:p>
          <a:p>
            <a:r>
              <a:rPr lang="ru-RU" dirty="0" smtClean="0"/>
              <a:t>Добавление звука кнопок</a:t>
            </a:r>
          </a:p>
          <a:p>
            <a:r>
              <a:rPr lang="ru-RU" dirty="0" smtClean="0"/>
              <a:t>Добавление анимации изменения клетки при нажатии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16632"/>
            <a:ext cx="856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Montserrat ExtraBold" pitchFamily="50" charset="-52"/>
              </a:rPr>
              <a:t>Возможности развития</a:t>
            </a:r>
            <a:endParaRPr lang="ru-RU" b="1" dirty="0">
              <a:latin typeface="Montserr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9921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107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Дизайн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Анализатор успеваемости</dc:title>
  <dc:creator>Maria Andreeva</dc:creator>
  <cp:lastModifiedBy>Maria Andreeva</cp:lastModifiedBy>
  <cp:revision>6</cp:revision>
  <dcterms:created xsi:type="dcterms:W3CDTF">2019-11-14T21:07:03Z</dcterms:created>
  <dcterms:modified xsi:type="dcterms:W3CDTF">2020-02-13T18:15:32Z</dcterms:modified>
</cp:coreProperties>
</file>