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0AFE08-73E0-4BE1-8EC9-70EAF75653FF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4A35-9918-4F7C-B2B8-74EB207C8D0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200B7E-0E80-489C-A7B3-D41A60C177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6188-E2F3-44B3-BE4D-23B10DCD1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7BCB6-FCFC-4798-9FE2-97B603BF3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BCC3F-208D-42DB-B5BB-6F3B331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F0D71-72C9-43DB-82A2-6273F4D5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1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C2FF-8F66-460A-8ED6-24CF1DEF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9CB49-B46C-45C3-A654-92B0CFA1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4209-53D9-4578-A840-B88BD02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C07C-B256-4909-A476-740D0405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132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画廊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华迪</dc:creator>
  <cp:lastModifiedBy>华迪</cp:lastModifiedBy>
  <cp:revision>2</cp:revision>
  <dcterms:created xsi:type="dcterms:W3CDTF">2018-04-18T04:33:16Z</dcterms:created>
  <dcterms:modified xsi:type="dcterms:W3CDTF">2018-04-18T08:21:03Z</dcterms:modified>
</cp:coreProperties>
</file>