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4F81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45E51-BFD7-F248-88E9-8E314A1E4B11}" type="datetimeFigureOut">
              <a:rPr lang="en-US" smtClean="0"/>
              <a:pPr/>
              <a:t>4/3/13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F05C4-D28A-0B49-92DB-C7B5376BF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0B60-C1E1-A142-8BF9-BC4DCD0E4B57}" type="datetimeFigureOut">
              <a:rPr lang="en-US" smtClean="0"/>
              <a:pPr/>
              <a:t>4/3/13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7E88-1619-8841-8E67-86C3298DFB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0B60-C1E1-A142-8BF9-BC4DCD0E4B57}" type="datetimeFigureOut">
              <a:rPr lang="en-US" smtClean="0"/>
              <a:pPr/>
              <a:t>4/3/13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7E88-1619-8841-8E67-86C3298DFB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0B60-C1E1-A142-8BF9-BC4DCD0E4B57}" type="datetimeFigureOut">
              <a:rPr lang="en-US" smtClean="0"/>
              <a:pPr/>
              <a:t>4/3/13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7E88-1619-8841-8E67-86C3298DFB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0B60-C1E1-A142-8BF9-BC4DCD0E4B57}" type="datetimeFigureOut">
              <a:rPr lang="en-US" smtClean="0"/>
              <a:pPr/>
              <a:t>4/3/13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7E88-1619-8841-8E67-86C3298DFB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0B60-C1E1-A142-8BF9-BC4DCD0E4B57}" type="datetimeFigureOut">
              <a:rPr lang="en-US" smtClean="0"/>
              <a:pPr/>
              <a:t>4/3/13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7E88-1619-8841-8E67-86C3298DFB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0B60-C1E1-A142-8BF9-BC4DCD0E4B57}" type="datetimeFigureOut">
              <a:rPr lang="en-US" smtClean="0"/>
              <a:pPr/>
              <a:t>4/3/13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7E88-1619-8841-8E67-86C3298DFB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0B60-C1E1-A142-8BF9-BC4DCD0E4B57}" type="datetimeFigureOut">
              <a:rPr lang="en-US" smtClean="0"/>
              <a:pPr/>
              <a:t>4/3/13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7E88-1619-8841-8E67-86C3298DFB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0B60-C1E1-A142-8BF9-BC4DCD0E4B57}" type="datetimeFigureOut">
              <a:rPr lang="en-US" smtClean="0"/>
              <a:pPr/>
              <a:t>4/3/13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7E88-1619-8841-8E67-86C3298DFB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0B60-C1E1-A142-8BF9-BC4DCD0E4B57}" type="datetimeFigureOut">
              <a:rPr lang="en-US" smtClean="0"/>
              <a:pPr/>
              <a:t>4/3/13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7E88-1619-8841-8E67-86C3298DFB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0B60-C1E1-A142-8BF9-BC4DCD0E4B57}" type="datetimeFigureOut">
              <a:rPr lang="en-US" smtClean="0"/>
              <a:pPr/>
              <a:t>4/3/13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7E88-1619-8841-8E67-86C3298DFB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0B60-C1E1-A142-8BF9-BC4DCD0E4B57}" type="datetimeFigureOut">
              <a:rPr lang="en-US" smtClean="0"/>
              <a:pPr/>
              <a:t>4/3/13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E7E88-1619-8841-8E67-86C3298DFB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80B60-C1E1-A142-8BF9-BC4DCD0E4B57}" type="datetimeFigureOut">
              <a:rPr lang="en-US" smtClean="0"/>
              <a:pPr/>
              <a:t>4/3/13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E7E88-1619-8841-8E67-86C3298DFB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201"/>
            <a:ext cx="8229600" cy="14475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4F81BD"/>
                </a:solidFill>
              </a:rPr>
              <a:t>Introduction to the Linux </a:t>
            </a:r>
            <a:r>
              <a:rPr lang="en-US" b="1" dirty="0" err="1" smtClean="0">
                <a:solidFill>
                  <a:srgbClr val="4F81BD"/>
                </a:solidFill>
              </a:rPr>
              <a:t>Commandline</a:t>
            </a:r>
            <a:r>
              <a:rPr lang="en-US" dirty="0" smtClean="0">
                <a:solidFill>
                  <a:srgbClr val="4F81BD"/>
                </a:solidFill>
              </a:rPr>
              <a:t/>
            </a:r>
            <a:br>
              <a:rPr lang="en-US" dirty="0" smtClean="0">
                <a:solidFill>
                  <a:srgbClr val="4F81BD"/>
                </a:solidFill>
              </a:rPr>
            </a:br>
            <a:endParaRPr lang="en-US" dirty="0">
              <a:solidFill>
                <a:srgbClr val="4F81BD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851638" y="3550277"/>
            <a:ext cx="5602851" cy="965200"/>
            <a:chOff x="2430564" y="2946400"/>
            <a:chExt cx="5602851" cy="965200"/>
          </a:xfrm>
        </p:grpSpPr>
        <p:pic>
          <p:nvPicPr>
            <p:cNvPr id="4" name="Picture 3"/>
            <p:cNvPicPr/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30564" y="2946400"/>
              <a:ext cx="2222500" cy="96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4"/>
            <p:cNvPicPr/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69515" y="2946400"/>
              <a:ext cx="3263900" cy="96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1087549" y="959099"/>
            <a:ext cx="70399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4F81BD"/>
                </a:solidFill>
                <a:cs typeface="Courier"/>
              </a:rPr>
              <a:t>The </a:t>
            </a:r>
            <a:r>
              <a:rPr lang="en-US" sz="4800" b="1" dirty="0" err="1" smtClean="0">
                <a:solidFill>
                  <a:srgbClr val="4F81BD"/>
                </a:solidFill>
                <a:cs typeface="Courier"/>
              </a:rPr>
              <a:t>commandline</a:t>
            </a:r>
            <a:r>
              <a:rPr lang="en-US" sz="4800" b="1" dirty="0" smtClean="0">
                <a:solidFill>
                  <a:srgbClr val="4F81BD"/>
                </a:solidFill>
                <a:cs typeface="Courier"/>
              </a:rPr>
              <a:t> is...</a:t>
            </a:r>
            <a:endParaRPr lang="en-US" sz="4800" dirty="0" smtClean="0">
              <a:solidFill>
                <a:srgbClr val="4F81BD"/>
              </a:solidFill>
              <a:cs typeface="Courier"/>
            </a:endParaRPr>
          </a:p>
          <a:p>
            <a:pPr lvl="1">
              <a:buFont typeface="Arial"/>
              <a:buChar char="•"/>
            </a:pPr>
            <a:r>
              <a:rPr lang="en-US" sz="4800" b="1" dirty="0" smtClean="0">
                <a:cs typeface="Courier"/>
              </a:rPr>
              <a:t> fast</a:t>
            </a:r>
          </a:p>
          <a:p>
            <a:pPr lvl="1">
              <a:buFont typeface="Arial"/>
              <a:buChar char="•"/>
            </a:pPr>
            <a:r>
              <a:rPr lang="en-US" sz="4800" b="1" dirty="0" smtClean="0">
                <a:cs typeface="Courier"/>
              </a:rPr>
              <a:t> well documented</a:t>
            </a:r>
          </a:p>
          <a:p>
            <a:pPr lvl="1">
              <a:buFont typeface="Arial"/>
              <a:buChar char="•"/>
            </a:pPr>
            <a:r>
              <a:rPr lang="en-US" sz="4800" b="1" dirty="0" smtClean="0">
                <a:cs typeface="Courier"/>
              </a:rPr>
              <a:t> (almost) universal</a:t>
            </a:r>
          </a:p>
          <a:p>
            <a:pPr lvl="1">
              <a:buFont typeface="Arial"/>
              <a:buChar char="•"/>
            </a:pPr>
            <a:r>
              <a:rPr lang="en-US" sz="4800" b="1" dirty="0" smtClean="0">
                <a:cs typeface="Courier"/>
              </a:rPr>
              <a:t> powerful and flexible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1087549" y="959099"/>
            <a:ext cx="70399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4F81BD"/>
                </a:solidFill>
                <a:cs typeface="Courier"/>
              </a:rPr>
              <a:t>But beware...</a:t>
            </a:r>
            <a:endParaRPr lang="en-US" sz="4800" dirty="0" smtClean="0">
              <a:solidFill>
                <a:srgbClr val="4F81BD"/>
              </a:solidFill>
              <a:cs typeface="Courier"/>
            </a:endParaRPr>
          </a:p>
          <a:p>
            <a:pPr lvl="1">
              <a:buFont typeface="Arial"/>
              <a:buChar char="•"/>
            </a:pPr>
            <a:r>
              <a:rPr lang="en-US" sz="4800" b="1" dirty="0" smtClean="0">
                <a:cs typeface="Courier"/>
              </a:rPr>
              <a:t> test before run</a:t>
            </a:r>
          </a:p>
          <a:p>
            <a:pPr lvl="1">
              <a:buFont typeface="Arial"/>
              <a:buChar char="•"/>
            </a:pPr>
            <a:r>
              <a:rPr lang="en-US" sz="4800" b="1" dirty="0" smtClean="0">
                <a:cs typeface="Courier"/>
              </a:rPr>
              <a:t> the environment</a:t>
            </a:r>
          </a:p>
          <a:p>
            <a:pPr lvl="1">
              <a:buFont typeface="Arial"/>
              <a:buChar char="•"/>
            </a:pPr>
            <a:r>
              <a:rPr lang="en-US" sz="4800" b="1" dirty="0" smtClean="0">
                <a:cs typeface="Courier"/>
              </a:rPr>
              <a:t> case sensitivity</a:t>
            </a:r>
          </a:p>
          <a:p>
            <a:pPr lvl="1">
              <a:buFont typeface="Arial"/>
              <a:buChar char="•"/>
            </a:pPr>
            <a:r>
              <a:rPr lang="en-US" sz="4800" b="1" dirty="0" smtClean="0">
                <a:cs typeface="Courier"/>
              </a:rPr>
              <a:t> the </a:t>
            </a:r>
            <a:r>
              <a:rPr lang="en-US" sz="4800" b="1" dirty="0" err="1" smtClean="0">
                <a:cs typeface="Courier"/>
              </a:rPr>
              <a:t>filesystem</a:t>
            </a:r>
            <a:endParaRPr lang="en-US" sz="4800" b="1" dirty="0" smtClean="0">
              <a:cs typeface="Couri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2856" y="480105"/>
            <a:ext cx="8083713" cy="545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nux Command Structu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269" y="1910654"/>
            <a:ext cx="7380876" cy="339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70688" y="355222"/>
            <a:ext cx="7767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4F81BD"/>
                </a:solidFill>
                <a:cs typeface="Courier"/>
              </a:rPr>
              <a:t>“Anatomy” of a </a:t>
            </a:r>
            <a:r>
              <a:rPr lang="en-US" sz="4800" b="1" dirty="0" err="1" smtClean="0">
                <a:solidFill>
                  <a:srgbClr val="4F81BD"/>
                </a:solidFill>
                <a:cs typeface="Courier"/>
              </a:rPr>
              <a:t>commandline</a:t>
            </a:r>
            <a:endParaRPr lang="en-US" sz="4800" dirty="0" smtClean="0">
              <a:solidFill>
                <a:srgbClr val="4F81BD"/>
              </a:solidFill>
              <a:cs typeface="Courier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2710" y="269479"/>
            <a:ext cx="7767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solidFill>
                  <a:srgbClr val="4F81BD"/>
                </a:solidFill>
                <a:cs typeface="Courier"/>
              </a:rPr>
              <a:t>l</a:t>
            </a:r>
            <a:r>
              <a:rPr lang="en-US" sz="4800" b="1" dirty="0" err="1" smtClean="0">
                <a:solidFill>
                  <a:srgbClr val="4F81BD"/>
                </a:solidFill>
                <a:cs typeface="Courier"/>
              </a:rPr>
              <a:t>oooong</a:t>
            </a:r>
            <a:r>
              <a:rPr lang="en-US" sz="4800" b="1" dirty="0" smtClean="0">
                <a:solidFill>
                  <a:srgbClr val="4F81BD"/>
                </a:solidFill>
                <a:cs typeface="Courier"/>
              </a:rPr>
              <a:t> listing</a:t>
            </a:r>
            <a:endParaRPr lang="en-US" sz="4800" dirty="0" smtClean="0">
              <a:solidFill>
                <a:srgbClr val="4F81BD"/>
              </a:solidFill>
              <a:cs typeface="Courier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52" y="1164350"/>
            <a:ext cx="6566973" cy="5480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52</Words>
  <Application>Microsoft Macintosh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Introduction to the Linux Commandline </vt:lpstr>
      <vt:lpstr>Slide 2</vt:lpstr>
      <vt:lpstr>Slide 3</vt:lpstr>
      <vt:lpstr>Slide 4</vt:lpstr>
      <vt:lpstr>Slide 5</vt:lpstr>
      <vt:lpstr>Slide 6</vt:lpstr>
    </vt:vector>
  </TitlesOfParts>
  <Company>EMBL Heidelberg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 Thommen</dc:creator>
  <cp:lastModifiedBy>Frank Thommen</cp:lastModifiedBy>
  <cp:revision>5</cp:revision>
  <dcterms:created xsi:type="dcterms:W3CDTF">2013-04-03T09:58:50Z</dcterms:created>
  <dcterms:modified xsi:type="dcterms:W3CDTF">2013-04-03T10:29:20Z</dcterms:modified>
</cp:coreProperties>
</file>