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54468-28D3-C643-A526-21F0895D507B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58CDD-399E-554E-95B8-D1A85A51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aspect </a:t>
            </a:r>
            <a:r>
              <a:rPr lang="is-IS" dirty="0" smtClean="0"/>
              <a:t>….</a:t>
            </a:r>
            <a:endParaRPr lang="en-US" dirty="0" smtClean="0"/>
          </a:p>
          <a:p>
            <a:r>
              <a:rPr lang="en-US" dirty="0" smtClean="0"/>
              <a:t>Version control systems have an average timespan of 5-10 years before something new pops up and is the new gold standard.</a:t>
            </a:r>
          </a:p>
          <a:p>
            <a:r>
              <a:rPr lang="en-US" dirty="0" smtClean="0"/>
              <a:t>It took 10 years from </a:t>
            </a:r>
            <a:r>
              <a:rPr lang="en-US" dirty="0" err="1" smtClean="0"/>
              <a:t>cvs</a:t>
            </a:r>
            <a:r>
              <a:rPr lang="en-US" dirty="0" smtClean="0"/>
              <a:t> to </a:t>
            </a:r>
            <a:r>
              <a:rPr lang="en-US" dirty="0" err="1" smtClean="0"/>
              <a:t>svn</a:t>
            </a:r>
            <a:r>
              <a:rPr lang="en-US" dirty="0" smtClean="0"/>
              <a:t> … and 5 years from </a:t>
            </a:r>
            <a:r>
              <a:rPr lang="en-US" dirty="0" err="1" smtClean="0"/>
              <a:t>svn</a:t>
            </a:r>
            <a:r>
              <a:rPr lang="en-US" dirty="0" smtClean="0"/>
              <a:t> to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58CDD-399E-554E-95B8-D1A85A51BC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brilliant part about </a:t>
            </a:r>
            <a:r>
              <a:rPr lang="en-US" dirty="0" err="1" smtClean="0"/>
              <a:t>git</a:t>
            </a:r>
            <a:r>
              <a:rPr lang="en-US" dirty="0" smtClean="0"/>
              <a:t> itself is, that even if the central </a:t>
            </a:r>
            <a:r>
              <a:rPr lang="en-US" dirty="0" err="1" smtClean="0"/>
              <a:t>git</a:t>
            </a:r>
            <a:r>
              <a:rPr lang="en-US" dirty="0" smtClean="0"/>
              <a:t> repository management system would be dropped at one point, the projects wouldn’t take any harm.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was intrinsically designed for non-linear and </a:t>
            </a:r>
            <a:r>
              <a:rPr lang="en-US" dirty="0" err="1" smtClean="0"/>
              <a:t>decentralised</a:t>
            </a:r>
            <a:r>
              <a:rPr lang="en-US" dirty="0" smtClean="0"/>
              <a:t> development.</a:t>
            </a:r>
          </a:p>
          <a:p>
            <a:r>
              <a:rPr lang="en-US" dirty="0" smtClean="0"/>
              <a:t>You always have a full copy of the repository on the machine you work on and you don’t need to have central server (</a:t>
            </a:r>
            <a:r>
              <a:rPr lang="en-US" dirty="0" err="1" smtClean="0"/>
              <a:t>gitlab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central server is used to make it easier to collaborate (, but you can as well walk in my office and pull some changes from a </a:t>
            </a:r>
            <a:r>
              <a:rPr lang="en-US" dirty="0" err="1" smtClean="0"/>
              <a:t>git</a:t>
            </a:r>
            <a:r>
              <a:rPr lang="en-US" dirty="0" smtClean="0"/>
              <a:t> repo on my machine to yours.)</a:t>
            </a:r>
          </a:p>
          <a:p>
            <a:r>
              <a:rPr lang="en-US" dirty="0" smtClean="0"/>
              <a:t>It is clear that one should never store mission critical things on one system / at one location only.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58CDD-399E-554E-95B8-D1A85A51BC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6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4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3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7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B3831-CBE2-7842-A5A4-39914054C978}" type="datetimeFigureOut">
              <a:rPr lang="en-US" smtClean="0"/>
              <a:t>18/12/15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12C3-08AC-274C-BD07-97B093D21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6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7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ersion control timeline</a:t>
            </a:r>
            <a:endParaRPr lang="en-US" dirty="0"/>
          </a:p>
        </p:txBody>
      </p:sp>
      <p:pic>
        <p:nvPicPr>
          <p:cNvPr id="4" name="Picture 3" descr="scmhis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2" y="1160718"/>
            <a:ext cx="8515048" cy="544932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319761" y="2818185"/>
            <a:ext cx="725715" cy="314476"/>
          </a:xfrm>
          <a:prstGeom prst="roundRect">
            <a:avLst/>
          </a:prstGeom>
          <a:noFill/>
          <a:ln w="57150" cmpd="sng">
            <a:solidFill>
              <a:srgbClr val="008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20143" y="6581001"/>
            <a:ext cx="58238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Image source: http://</a:t>
            </a:r>
            <a:r>
              <a:rPr lang="en-US" sz="1200" dirty="0" err="1" smtClean="0"/>
              <a:t>codicesoftware.blogspot.com</a:t>
            </a:r>
            <a:r>
              <a:rPr lang="en-US" sz="1200" dirty="0" smtClean="0"/>
              <a:t>/2010/11/version-control-</a:t>
            </a:r>
            <a:r>
              <a:rPr lang="en-US" sz="1200" dirty="0" err="1" smtClean="0"/>
              <a:t>timeline.html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775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0238" y="6581001"/>
            <a:ext cx="5303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Image source: https://</a:t>
            </a:r>
            <a:r>
              <a:rPr lang="en-US" sz="1200" dirty="0" err="1" smtClean="0"/>
              <a:t>www.atlassian.com</a:t>
            </a:r>
            <a:r>
              <a:rPr lang="en-US" sz="1200" dirty="0" smtClean="0"/>
              <a:t>/</a:t>
            </a:r>
            <a:r>
              <a:rPr lang="en-US" sz="1200" dirty="0" err="1" smtClean="0"/>
              <a:t>pt</a:t>
            </a:r>
            <a:r>
              <a:rPr lang="en-US" sz="1200" dirty="0" smtClean="0"/>
              <a:t>/</a:t>
            </a:r>
            <a:r>
              <a:rPr lang="en-US" sz="1200" dirty="0" err="1" smtClean="0"/>
              <a:t>git</a:t>
            </a:r>
            <a:r>
              <a:rPr lang="en-US" sz="1200" dirty="0" smtClean="0"/>
              <a:t>/migration#!migration-share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61" y="1417638"/>
            <a:ext cx="5053911" cy="475855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ts all about collaboration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04619" y="1499810"/>
            <a:ext cx="2479524" cy="1088572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79686" y="1794232"/>
            <a:ext cx="171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Gitlab</a:t>
            </a:r>
            <a:r>
              <a:rPr lang="en-US" sz="1400" dirty="0" smtClean="0"/>
              <a:t> is all about</a:t>
            </a:r>
          </a:p>
          <a:p>
            <a:r>
              <a:rPr lang="en-US" sz="1400" dirty="0" smtClean="0"/>
              <a:t>how to manage This!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41998" y="3549952"/>
            <a:ext cx="635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8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837" y="2264533"/>
            <a:ext cx="4161049" cy="3031359"/>
          </a:xfrm>
          <a:prstGeom prst="rect">
            <a:avLst/>
          </a:prstGeom>
          <a:solidFill>
            <a:srgbClr val="FFFFFF"/>
          </a:solidFill>
          <a:ln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EMBL IT services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61" y="2655057"/>
            <a:ext cx="3961252" cy="26408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8381" y="3803951"/>
            <a:ext cx="344715" cy="33261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203096" y="4136570"/>
            <a:ext cx="1003904" cy="11593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03096" y="2264533"/>
            <a:ext cx="1003904" cy="1539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07000" y="2264533"/>
            <a:ext cx="3773714" cy="3031359"/>
          </a:xfrm>
          <a:prstGeom prst="rect">
            <a:avLst/>
          </a:prstGeom>
          <a:solidFill>
            <a:srgbClr val="FFFF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git.embl.de</a:t>
            </a:r>
            <a:r>
              <a:rPr lang="en-US" b="1" dirty="0" smtClean="0">
                <a:solidFill>
                  <a:srgbClr val="000000"/>
                </a:solidFill>
              </a:rPr>
              <a:t>			(grass-roots)</a:t>
            </a: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sz="1400" b="1" dirty="0" smtClean="0">
                <a:solidFill>
                  <a:srgbClr val="000000"/>
                </a:solidFill>
              </a:rPr>
              <a:t>Virtual Machine (VM), 2 </a:t>
            </a:r>
            <a:r>
              <a:rPr lang="en-US" sz="1400" b="1" dirty="0" err="1" smtClean="0">
                <a:solidFill>
                  <a:srgbClr val="000000"/>
                </a:solidFill>
              </a:rPr>
              <a:t>cpus</a:t>
            </a:r>
            <a:r>
              <a:rPr lang="en-US" sz="1400" b="1" dirty="0" smtClean="0">
                <a:solidFill>
                  <a:srgbClr val="000000"/>
                </a:solidFill>
              </a:rPr>
              <a:t>, 8 GB RAM, 50 GB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Supported by EMBL IT </a:t>
            </a:r>
            <a:r>
              <a:rPr lang="en-US" sz="1200" b="1" dirty="0" smtClean="0">
                <a:solidFill>
                  <a:srgbClr val="000000"/>
                </a:solidFill>
              </a:rPr>
              <a:t>(thanks </a:t>
            </a:r>
            <a:r>
              <a:rPr lang="en-US" sz="1200" b="1" dirty="0" err="1" smtClean="0">
                <a:solidFill>
                  <a:srgbClr val="000000"/>
                </a:solidFill>
              </a:rPr>
              <a:t>michael</a:t>
            </a:r>
            <a:r>
              <a:rPr lang="en-US" sz="1200" b="1" dirty="0" smtClean="0">
                <a:solidFill>
                  <a:srgbClr val="000000"/>
                </a:solidFill>
              </a:rPr>
              <a:t> &amp; </a:t>
            </a:r>
            <a:r>
              <a:rPr lang="en-US" sz="1200" b="1" dirty="0" err="1" smtClean="0">
                <a:solidFill>
                  <a:srgbClr val="000000"/>
                </a:solidFill>
              </a:rPr>
              <a:t>carlos</a:t>
            </a:r>
            <a:r>
              <a:rPr lang="en-US" sz="1200" b="1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Gentoo Linux</a:t>
            </a:r>
          </a:p>
          <a:p>
            <a:pPr marL="285750" indent="-285750">
              <a:buFontTx/>
              <a:buChar char="-"/>
            </a:pPr>
            <a:r>
              <a:rPr lang="en-US" sz="1400" b="1" dirty="0" err="1" smtClean="0">
                <a:solidFill>
                  <a:srgbClr val="000000"/>
                </a:solidFill>
              </a:rPr>
              <a:t>Gitlab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Repos on NFS</a:t>
            </a:r>
          </a:p>
          <a:p>
            <a:pPr marL="285750" indent="-285750">
              <a:buFontTx/>
              <a:buChar char="-"/>
            </a:pP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sz="1400" b="1" dirty="0" smtClean="0">
                <a:solidFill>
                  <a:srgbClr val="000000"/>
                </a:solidFill>
              </a:rPr>
              <a:t>backups: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physically located on IT storage system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rgbClr val="000000"/>
                </a:solidFill>
              </a:rPr>
              <a:t>daily backups (server &amp; repos on </a:t>
            </a:r>
            <a:r>
              <a:rPr lang="en-US" sz="1400" b="1" dirty="0" err="1" smtClean="0">
                <a:solidFill>
                  <a:srgbClr val="000000"/>
                </a:solidFill>
              </a:rPr>
              <a:t>nfs</a:t>
            </a:r>
            <a:r>
              <a:rPr lang="en-US" sz="1400" b="1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is-IS" sz="1400" b="1" dirty="0" smtClean="0">
                <a:solidFill>
                  <a:srgbClr val="000000"/>
                </a:solidFill>
                <a:sym typeface="Wingdings"/>
              </a:rPr>
              <a:t>…and </a:t>
            </a:r>
            <a:r>
              <a:rPr lang="en-US" sz="1400" b="1" dirty="0" smtClean="0">
                <a:solidFill>
                  <a:srgbClr val="000000"/>
                </a:solidFill>
                <a:sym typeface="Wingdings"/>
              </a:rPr>
              <a:t>every </a:t>
            </a:r>
            <a:r>
              <a:rPr lang="en-US" sz="1400" b="1" dirty="0" err="1" smtClean="0">
                <a:solidFill>
                  <a:srgbClr val="000000"/>
                </a:solidFill>
                <a:sym typeface="Wingdings"/>
              </a:rPr>
              <a:t>git</a:t>
            </a:r>
            <a:r>
              <a:rPr lang="en-US" sz="1400" b="1" dirty="0" smtClean="0">
                <a:solidFill>
                  <a:srgbClr val="000000"/>
                </a:solidFill>
                <a:sym typeface="Wingdings"/>
              </a:rPr>
              <a:t> repo is a backup ;)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0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LDAP /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</a:p>
          <a:p>
            <a:r>
              <a:rPr lang="en-US" dirty="0" smtClean="0"/>
              <a:t>EMBL hosted! </a:t>
            </a:r>
            <a:r>
              <a:rPr lang="en-US" smtClean="0"/>
              <a:t>Private!</a:t>
            </a:r>
            <a:endParaRPr lang="en-US" dirty="0" smtClean="0"/>
          </a:p>
          <a:p>
            <a:r>
              <a:rPr lang="en-US" dirty="0" smtClean="0"/>
              <a:t>Public/Private</a:t>
            </a:r>
          </a:p>
          <a:p>
            <a:r>
              <a:rPr lang="en-US" dirty="0" smtClean="0"/>
              <a:t>Rights</a:t>
            </a:r>
          </a:p>
          <a:p>
            <a:r>
              <a:rPr lang="en-US" dirty="0" err="1" smtClean="0"/>
              <a:t>anbindung</a:t>
            </a:r>
            <a:r>
              <a:rPr lang="en-US" dirty="0" smtClean="0"/>
              <a:t> an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Example: project fork, edit, pull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1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258</Words>
  <Application>Microsoft Macintosh PowerPoint</Application>
  <PresentationFormat>On-screen Show (4:3)</PresentationFormat>
  <Paragraphs>36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version control timeline</vt:lpstr>
      <vt:lpstr>its all about collaboration</vt:lpstr>
      <vt:lpstr>infrastructure</vt:lpstr>
      <vt:lpstr>PowerPoint Presentation</vt:lpstr>
    </vt:vector>
  </TitlesOfParts>
  <Company>EMBL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Grischa Toedt</dc:creator>
  <cp:lastModifiedBy>Grischa Toedt</cp:lastModifiedBy>
  <cp:revision>14</cp:revision>
  <dcterms:created xsi:type="dcterms:W3CDTF">2015-12-17T12:16:03Z</dcterms:created>
  <dcterms:modified xsi:type="dcterms:W3CDTF">2015-12-18T09:29:04Z</dcterms:modified>
</cp:coreProperties>
</file>