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29"/>
  </p:notesMasterIdLst>
  <p:handoutMasterIdLst>
    <p:handoutMasterId r:id="rId30"/>
  </p:handoutMasterIdLst>
  <p:sldIdLst>
    <p:sldId id="314" r:id="rId5"/>
    <p:sldId id="324" r:id="rId6"/>
    <p:sldId id="315" r:id="rId7"/>
    <p:sldId id="316" r:id="rId8"/>
    <p:sldId id="325" r:id="rId9"/>
    <p:sldId id="327" r:id="rId10"/>
    <p:sldId id="328" r:id="rId11"/>
    <p:sldId id="329" r:id="rId12"/>
    <p:sldId id="331" r:id="rId13"/>
    <p:sldId id="326" r:id="rId14"/>
    <p:sldId id="332" r:id="rId15"/>
    <p:sldId id="336" r:id="rId16"/>
    <p:sldId id="335" r:id="rId17"/>
    <p:sldId id="333" r:id="rId18"/>
    <p:sldId id="337" r:id="rId19"/>
    <p:sldId id="338" r:id="rId20"/>
    <p:sldId id="339" r:id="rId21"/>
    <p:sldId id="334" r:id="rId22"/>
    <p:sldId id="341" r:id="rId23"/>
    <p:sldId id="342" r:id="rId24"/>
    <p:sldId id="344" r:id="rId25"/>
    <p:sldId id="345" r:id="rId26"/>
    <p:sldId id="340" r:id="rId27"/>
    <p:sldId id="346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1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42588-E1BE-4243-8A0C-66C4AB7E656C}" v="1" dt="2021-07-19T21:51:08.9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051" autoAdjust="0"/>
  </p:normalViewPr>
  <p:slideViewPr>
    <p:cSldViewPr snapToGrid="0" snapToObjects="1">
      <p:cViewPr varScale="1">
        <p:scale>
          <a:sx n="82" d="100"/>
          <a:sy n="82" d="100"/>
        </p:scale>
        <p:origin x="996" y="90"/>
      </p:cViewPr>
      <p:guideLst>
        <p:guide orient="horz" pos="3141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ones Gamez, Lizeth" userId="9b779662-d841-4321-977a-a5f51fb5b35e" providerId="ADAL" clId="{66342588-E1BE-4243-8A0C-66C4AB7E656C}"/>
    <pc:docChg chg="undo custSel modMainMaster">
      <pc:chgData name="Quinones Gamez, Lizeth" userId="9b779662-d841-4321-977a-a5f51fb5b35e" providerId="ADAL" clId="{66342588-E1BE-4243-8A0C-66C4AB7E656C}" dt="2021-07-19T21:54:57.043" v="35" actId="14100"/>
      <pc:docMkLst>
        <pc:docMk/>
      </pc:docMkLst>
      <pc:sldMasterChg chg="modSldLayout">
        <pc:chgData name="Quinones Gamez, Lizeth" userId="9b779662-d841-4321-977a-a5f51fb5b35e" providerId="ADAL" clId="{66342588-E1BE-4243-8A0C-66C4AB7E656C}" dt="2021-07-19T21:54:57.043" v="35" actId="14100"/>
        <pc:sldMasterMkLst>
          <pc:docMk/>
          <pc:sldMasterMk cId="3693843513" sldId="2147493455"/>
        </pc:sldMasterMkLst>
        <pc:sldLayoutChg chg="delSp modSp mod">
          <pc:chgData name="Quinones Gamez, Lizeth" userId="9b779662-d841-4321-977a-a5f51fb5b35e" providerId="ADAL" clId="{66342588-E1BE-4243-8A0C-66C4AB7E656C}" dt="2021-07-19T21:53:57.923" v="28" actId="1076"/>
          <pc:sldLayoutMkLst>
            <pc:docMk/>
            <pc:sldMasterMk cId="3693843513" sldId="2147493455"/>
            <pc:sldLayoutMk cId="1728351486" sldId="2147493456"/>
          </pc:sldLayoutMkLst>
          <pc:spChg chg="del">
            <ac:chgData name="Quinones Gamez, Lizeth" userId="9b779662-d841-4321-977a-a5f51fb5b35e" providerId="ADAL" clId="{66342588-E1BE-4243-8A0C-66C4AB7E656C}" dt="2021-07-19T21:53:45.725" v="26" actId="478"/>
            <ac:spMkLst>
              <pc:docMk/>
              <pc:sldMasterMk cId="3693843513" sldId="2147493455"/>
              <pc:sldLayoutMk cId="1728351486" sldId="2147493456"/>
              <ac:spMk id="18" creationId="{00000000-0000-0000-0000-000000000000}"/>
            </ac:spMkLst>
          </pc:spChg>
          <pc:grpChg chg="mod">
            <ac:chgData name="Quinones Gamez, Lizeth" userId="9b779662-d841-4321-977a-a5f51fb5b35e" providerId="ADAL" clId="{66342588-E1BE-4243-8A0C-66C4AB7E656C}" dt="2021-07-19T21:53:52.805" v="27" actId="14100"/>
            <ac:grpSpMkLst>
              <pc:docMk/>
              <pc:sldMasterMk cId="3693843513" sldId="2147493455"/>
              <pc:sldLayoutMk cId="1728351486" sldId="2147493456"/>
              <ac:grpSpMk id="11" creationId="{00000000-0000-0000-0000-000000000000}"/>
            </ac:grpSpMkLst>
          </pc:grpChg>
          <pc:picChg chg="mod">
            <ac:chgData name="Quinones Gamez, Lizeth" userId="9b779662-d841-4321-977a-a5f51fb5b35e" providerId="ADAL" clId="{66342588-E1BE-4243-8A0C-66C4AB7E656C}" dt="2021-07-19T21:53:57.923" v="28" actId="1076"/>
            <ac:picMkLst>
              <pc:docMk/>
              <pc:sldMasterMk cId="3693843513" sldId="2147493455"/>
              <pc:sldLayoutMk cId="1728351486" sldId="2147493456"/>
              <ac:picMk id="16" creationId="{48F43506-87BE-AD42-A434-56D6AA549751}"/>
            </ac:picMkLst>
          </pc:picChg>
        </pc:sldLayoutChg>
        <pc:sldLayoutChg chg="addSp delSp modSp mod">
          <pc:chgData name="Quinones Gamez, Lizeth" userId="9b779662-d841-4321-977a-a5f51fb5b35e" providerId="ADAL" clId="{66342588-E1BE-4243-8A0C-66C4AB7E656C}" dt="2021-07-19T21:50:41.986" v="9" actId="1076"/>
          <pc:sldLayoutMkLst>
            <pc:docMk/>
            <pc:sldMasterMk cId="3693843513" sldId="2147493455"/>
            <pc:sldLayoutMk cId="3682060554" sldId="2147493472"/>
          </pc:sldLayoutMkLst>
          <pc:picChg chg="add del mod">
            <ac:chgData name="Quinones Gamez, Lizeth" userId="9b779662-d841-4321-977a-a5f51fb5b35e" providerId="ADAL" clId="{66342588-E1BE-4243-8A0C-66C4AB7E656C}" dt="2021-07-19T21:50:32.820" v="5" actId="478"/>
            <ac:picMkLst>
              <pc:docMk/>
              <pc:sldMasterMk cId="3693843513" sldId="2147493455"/>
              <pc:sldLayoutMk cId="3682060554" sldId="2147493472"/>
              <ac:picMk id="5" creationId="{CD41813F-28CF-DE46-B6AD-1ED467B3CC24}"/>
            </ac:picMkLst>
          </pc:picChg>
          <pc:picChg chg="del">
            <ac:chgData name="Quinones Gamez, Lizeth" userId="9b779662-d841-4321-977a-a5f51fb5b35e" providerId="ADAL" clId="{66342588-E1BE-4243-8A0C-66C4AB7E656C}" dt="2021-07-19T21:50:01.869" v="0" actId="478"/>
            <ac:picMkLst>
              <pc:docMk/>
              <pc:sldMasterMk cId="3693843513" sldId="2147493455"/>
              <pc:sldLayoutMk cId="3682060554" sldId="2147493472"/>
              <ac:picMk id="6" creationId="{A76336A7-122F-7949-A9DB-0A88BAD94AC9}"/>
            </ac:picMkLst>
          </pc:picChg>
          <pc:picChg chg="add mod">
            <ac:chgData name="Quinones Gamez, Lizeth" userId="9b779662-d841-4321-977a-a5f51fb5b35e" providerId="ADAL" clId="{66342588-E1BE-4243-8A0C-66C4AB7E656C}" dt="2021-07-19T21:50:41.986" v="9" actId="1076"/>
            <ac:picMkLst>
              <pc:docMk/>
              <pc:sldMasterMk cId="3693843513" sldId="2147493455"/>
              <pc:sldLayoutMk cId="3682060554" sldId="2147493472"/>
              <ac:picMk id="9" creationId="{19550CF3-5386-AF4B-B05B-FEC162553943}"/>
            </ac:picMkLst>
          </pc:picChg>
        </pc:sldLayoutChg>
        <pc:sldLayoutChg chg="addSp delSp modSp mod">
          <pc:chgData name="Quinones Gamez, Lizeth" userId="9b779662-d841-4321-977a-a5f51fb5b35e" providerId="ADAL" clId="{66342588-E1BE-4243-8A0C-66C4AB7E656C}" dt="2021-07-19T21:53:08.646" v="25" actId="1076"/>
          <pc:sldLayoutMkLst>
            <pc:docMk/>
            <pc:sldMasterMk cId="3693843513" sldId="2147493455"/>
            <pc:sldLayoutMk cId="1315652006" sldId="2147493475"/>
          </pc:sldLayoutMkLst>
          <pc:spChg chg="mod topLvl">
            <ac:chgData name="Quinones Gamez, Lizeth" userId="9b779662-d841-4321-977a-a5f51fb5b35e" providerId="ADAL" clId="{66342588-E1BE-4243-8A0C-66C4AB7E656C}" dt="2021-07-19T21:53:02.931" v="23" actId="1076"/>
            <ac:spMkLst>
              <pc:docMk/>
              <pc:sldMasterMk cId="3693843513" sldId="2147493455"/>
              <pc:sldLayoutMk cId="1315652006" sldId="2147493475"/>
              <ac:spMk id="9" creationId="{00000000-0000-0000-0000-000000000000}"/>
            </ac:spMkLst>
          </pc:spChg>
          <pc:spChg chg="del topLvl">
            <ac:chgData name="Quinones Gamez, Lizeth" userId="9b779662-d841-4321-977a-a5f51fb5b35e" providerId="ADAL" clId="{66342588-E1BE-4243-8A0C-66C4AB7E656C}" dt="2021-07-19T21:52:58.105" v="21" actId="478"/>
            <ac:spMkLst>
              <pc:docMk/>
              <pc:sldMasterMk cId="3693843513" sldId="2147493455"/>
              <pc:sldLayoutMk cId="1315652006" sldId="2147493475"/>
              <ac:spMk id="10" creationId="{00000000-0000-0000-0000-000000000000}"/>
            </ac:spMkLst>
          </pc:spChg>
          <pc:spChg chg="del">
            <ac:chgData name="Quinones Gamez, Lizeth" userId="9b779662-d841-4321-977a-a5f51fb5b35e" providerId="ADAL" clId="{66342588-E1BE-4243-8A0C-66C4AB7E656C}" dt="2021-07-19T21:52:53.335" v="20" actId="478"/>
            <ac:spMkLst>
              <pc:docMk/>
              <pc:sldMasterMk cId="3693843513" sldId="2147493455"/>
              <pc:sldLayoutMk cId="1315652006" sldId="2147493475"/>
              <ac:spMk id="13" creationId="{00000000-0000-0000-0000-000000000000}"/>
            </ac:spMkLst>
          </pc:spChg>
          <pc:grpChg chg="add del">
            <ac:chgData name="Quinones Gamez, Lizeth" userId="9b779662-d841-4321-977a-a5f51fb5b35e" providerId="ADAL" clId="{66342588-E1BE-4243-8A0C-66C4AB7E656C}" dt="2021-07-19T21:52:58.105" v="21" actId="478"/>
            <ac:grpSpMkLst>
              <pc:docMk/>
              <pc:sldMasterMk cId="3693843513" sldId="2147493455"/>
              <pc:sldLayoutMk cId="1315652006" sldId="2147493475"/>
              <ac:grpSpMk id="8" creationId="{00000000-0000-0000-0000-000000000000}"/>
            </ac:grpSpMkLst>
          </pc:grpChg>
          <pc:picChg chg="mod">
            <ac:chgData name="Quinones Gamez, Lizeth" userId="9b779662-d841-4321-977a-a5f51fb5b35e" providerId="ADAL" clId="{66342588-E1BE-4243-8A0C-66C4AB7E656C}" dt="2021-07-19T21:53:08.646" v="25" actId="1076"/>
            <ac:picMkLst>
              <pc:docMk/>
              <pc:sldMasterMk cId="3693843513" sldId="2147493455"/>
              <pc:sldLayoutMk cId="1315652006" sldId="2147493475"/>
              <ac:picMk id="3" creationId="{1427D511-D675-E84D-9F64-EDC66F7E3118}"/>
            </ac:picMkLst>
          </pc:picChg>
          <pc:picChg chg="del">
            <ac:chgData name="Quinones Gamez, Lizeth" userId="9b779662-d841-4321-977a-a5f51fb5b35e" providerId="ADAL" clId="{66342588-E1BE-4243-8A0C-66C4AB7E656C}" dt="2021-07-19T21:52:48.047" v="17" actId="478"/>
            <ac:picMkLst>
              <pc:docMk/>
              <pc:sldMasterMk cId="3693843513" sldId="2147493455"/>
              <pc:sldLayoutMk cId="1315652006" sldId="2147493475"/>
              <ac:picMk id="11" creationId="{00000000-0000-0000-0000-000000000000}"/>
            </ac:picMkLst>
          </pc:picChg>
        </pc:sldLayoutChg>
        <pc:sldLayoutChg chg="addSp delSp modSp mod">
          <pc:chgData name="Quinones Gamez, Lizeth" userId="9b779662-d841-4321-977a-a5f51fb5b35e" providerId="ADAL" clId="{66342588-E1BE-4243-8A0C-66C4AB7E656C}" dt="2021-07-19T21:51:08.932" v="11"/>
          <pc:sldLayoutMkLst>
            <pc:docMk/>
            <pc:sldMasterMk cId="3693843513" sldId="2147493455"/>
            <pc:sldLayoutMk cId="727036437" sldId="2147493476"/>
          </pc:sldLayoutMkLst>
          <pc:picChg chg="add mod">
            <ac:chgData name="Quinones Gamez, Lizeth" userId="9b779662-d841-4321-977a-a5f51fb5b35e" providerId="ADAL" clId="{66342588-E1BE-4243-8A0C-66C4AB7E656C}" dt="2021-07-19T21:51:08.932" v="11"/>
            <ac:picMkLst>
              <pc:docMk/>
              <pc:sldMasterMk cId="3693843513" sldId="2147493455"/>
              <pc:sldLayoutMk cId="727036437" sldId="2147493476"/>
              <ac:picMk id="3" creationId="{7C0B4135-40C9-CB47-85DC-6DF044620E8E}"/>
            </ac:picMkLst>
          </pc:picChg>
          <pc:picChg chg="del">
            <ac:chgData name="Quinones Gamez, Lizeth" userId="9b779662-d841-4321-977a-a5f51fb5b35e" providerId="ADAL" clId="{66342588-E1BE-4243-8A0C-66C4AB7E656C}" dt="2021-07-19T21:51:07.871" v="10" actId="478"/>
            <ac:picMkLst>
              <pc:docMk/>
              <pc:sldMasterMk cId="3693843513" sldId="2147493455"/>
              <pc:sldLayoutMk cId="727036437" sldId="2147493476"/>
              <ac:picMk id="6" creationId="{C2BD564E-EE70-6247-BB79-030B7010E4CC}"/>
            </ac:picMkLst>
          </pc:picChg>
        </pc:sldLayoutChg>
        <pc:sldLayoutChg chg="delSp modSp mod">
          <pc:chgData name="Quinones Gamez, Lizeth" userId="9b779662-d841-4321-977a-a5f51fb5b35e" providerId="ADAL" clId="{66342588-E1BE-4243-8A0C-66C4AB7E656C}" dt="2021-07-19T21:54:57.043" v="35" actId="14100"/>
          <pc:sldLayoutMkLst>
            <pc:docMk/>
            <pc:sldMasterMk cId="3693843513" sldId="2147493455"/>
            <pc:sldLayoutMk cId="1189661055" sldId="2147493477"/>
          </pc:sldLayoutMkLst>
          <pc:spChg chg="del mod">
            <ac:chgData name="Quinones Gamez, Lizeth" userId="9b779662-d841-4321-977a-a5f51fb5b35e" providerId="ADAL" clId="{66342588-E1BE-4243-8A0C-66C4AB7E656C}" dt="2021-07-19T21:54:41.360" v="31" actId="478"/>
            <ac:spMkLst>
              <pc:docMk/>
              <pc:sldMasterMk cId="3693843513" sldId="2147493455"/>
              <pc:sldLayoutMk cId="1189661055" sldId="2147493477"/>
              <ac:spMk id="16" creationId="{C643BA7F-D631-D04E-B7B5-B755CB60A926}"/>
            </ac:spMkLst>
          </pc:spChg>
          <pc:grpChg chg="del">
            <ac:chgData name="Quinones Gamez, Lizeth" userId="9b779662-d841-4321-977a-a5f51fb5b35e" providerId="ADAL" clId="{66342588-E1BE-4243-8A0C-66C4AB7E656C}" dt="2021-07-19T21:54:45.377" v="32" actId="478"/>
            <ac:grpSpMkLst>
              <pc:docMk/>
              <pc:sldMasterMk cId="3693843513" sldId="2147493455"/>
              <pc:sldLayoutMk cId="1189661055" sldId="2147493477"/>
              <ac:grpSpMk id="12" creationId="{F2A12E8D-43BC-6243-8F9D-4FDBE29A2FC3}"/>
            </ac:grpSpMkLst>
          </pc:grpChg>
          <pc:picChg chg="mod">
            <ac:chgData name="Quinones Gamez, Lizeth" userId="9b779662-d841-4321-977a-a5f51fb5b35e" providerId="ADAL" clId="{66342588-E1BE-4243-8A0C-66C4AB7E656C}" dt="2021-07-19T21:54:57.043" v="35" actId="14100"/>
            <ac:picMkLst>
              <pc:docMk/>
              <pc:sldMasterMk cId="3693843513" sldId="2147493455"/>
              <pc:sldLayoutMk cId="1189661055" sldId="2147493477"/>
              <ac:picMk id="11" creationId="{817E9B58-C286-E54F-A89B-038CEF5CD928}"/>
            </ac:picMkLst>
          </pc:picChg>
        </pc:sldLayoutChg>
      </pc:sldMasterChg>
    </pc:docChg>
  </pc:docChgLst>
  <pc:docChgLst>
    <pc:chgData name="Quinones Gamez, Lizeth" userId="S::lquinone@iu.edu::9b779662-d841-4321-977a-a5f51fb5b35e" providerId="AD" clId="Web-{C68FEDF3-FD76-4CA8-908E-B3334C97F513}"/>
    <pc:docChg chg="modSld">
      <pc:chgData name="Quinones Gamez, Lizeth" userId="S::lquinone@iu.edu::9b779662-d841-4321-977a-a5f51fb5b35e" providerId="AD" clId="Web-{C68FEDF3-FD76-4CA8-908E-B3334C97F513}" dt="2021-07-16T15:14:46.313" v="1"/>
      <pc:docMkLst>
        <pc:docMk/>
      </pc:docMkLst>
      <pc:sldChg chg="delSp">
        <pc:chgData name="Quinones Gamez, Lizeth" userId="S::lquinone@iu.edu::9b779662-d841-4321-977a-a5f51fb5b35e" providerId="AD" clId="Web-{C68FEDF3-FD76-4CA8-908E-B3334C97F513}" dt="2021-07-16T15:13:40.782" v="0"/>
        <pc:sldMkLst>
          <pc:docMk/>
          <pc:sldMk cId="2144012005" sldId="317"/>
        </pc:sldMkLst>
        <pc:spChg chg="del">
          <ac:chgData name="Quinones Gamez, Lizeth" userId="S::lquinone@iu.edu::9b779662-d841-4321-977a-a5f51fb5b35e" providerId="AD" clId="Web-{C68FEDF3-FD76-4CA8-908E-B3334C97F513}" dt="2021-07-16T15:13:40.782" v="0"/>
          <ac:spMkLst>
            <pc:docMk/>
            <pc:sldMk cId="2144012005" sldId="317"/>
            <ac:spMk id="3" creationId="{00000000-0000-0000-0000-000000000000}"/>
          </ac:spMkLst>
        </pc:spChg>
      </pc:sldChg>
      <pc:sldChg chg="delSp">
        <pc:chgData name="Quinones Gamez, Lizeth" userId="S::lquinone@iu.edu::9b779662-d841-4321-977a-a5f51fb5b35e" providerId="AD" clId="Web-{C68FEDF3-FD76-4CA8-908E-B3334C97F513}" dt="2021-07-16T15:14:46.313" v="1"/>
        <pc:sldMkLst>
          <pc:docMk/>
          <pc:sldMk cId="708226800" sldId="323"/>
        </pc:sldMkLst>
        <pc:spChg chg="del">
          <ac:chgData name="Quinones Gamez, Lizeth" userId="S::lquinone@iu.edu::9b779662-d841-4321-977a-a5f51fb5b35e" providerId="AD" clId="Web-{C68FEDF3-FD76-4CA8-908E-B3334C97F513}" dt="2021-07-16T15:14:46.313" v="1"/>
          <ac:spMkLst>
            <pc:docMk/>
            <pc:sldMk cId="708226800" sldId="32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F10ED-6A38-4A10-AA4E-41EE3CA1BEB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D3D1A-EE86-4F24-BE43-02424D0E168C}">
      <dgm:prSet phldrT="[Text]" custT="1"/>
      <dgm:spPr/>
      <dgm:t>
        <a:bodyPr/>
        <a:lstStyle/>
        <a:p>
          <a:r>
            <a:rPr lang="en-US" sz="1800" b="1" i="0" dirty="0"/>
            <a:t>Objective</a:t>
          </a:r>
          <a:r>
            <a:rPr lang="en-US" sz="1800" b="0" i="0" dirty="0"/>
            <a:t>: Assess data processing scalability for growing fisheries datasets.</a:t>
          </a:r>
          <a:endParaRPr lang="en-US" sz="1800" dirty="0"/>
        </a:p>
      </dgm:t>
    </dgm:pt>
    <dgm:pt modelId="{A07BF726-BE86-42D7-8DAD-BD2B76B6CBF2}" type="parTrans" cxnId="{37551F04-5373-49C9-88B1-7D080A4C3EF8}">
      <dgm:prSet/>
      <dgm:spPr/>
      <dgm:t>
        <a:bodyPr/>
        <a:lstStyle/>
        <a:p>
          <a:endParaRPr lang="en-US" sz="2000"/>
        </a:p>
      </dgm:t>
    </dgm:pt>
    <dgm:pt modelId="{F555428B-E640-4E41-A641-B2B9F6C08DE6}" type="sibTrans" cxnId="{37551F04-5373-49C9-88B1-7D080A4C3EF8}">
      <dgm:prSet/>
      <dgm:spPr/>
      <dgm:t>
        <a:bodyPr/>
        <a:lstStyle/>
        <a:p>
          <a:endParaRPr lang="en-US" sz="2000"/>
        </a:p>
      </dgm:t>
    </dgm:pt>
    <dgm:pt modelId="{A9D2CE00-F8D3-4729-BD15-E7020B068255}">
      <dgm:prSet phldrT="[Text]" custT="1"/>
      <dgm:spPr/>
      <dgm:t>
        <a:bodyPr/>
        <a:lstStyle/>
        <a:p>
          <a:r>
            <a:rPr lang="en-US" sz="1800" b="1" i="0" dirty="0"/>
            <a:t>Rationale</a:t>
          </a:r>
          <a:r>
            <a:rPr lang="en-US" sz="1800" b="0" i="0" dirty="0"/>
            <a:t>: </a:t>
          </a:r>
          <a:r>
            <a:rPr lang="en-US" sz="1800" b="0" i="1" dirty="0"/>
            <a:t>Spark handles large datasets, enabling trend analysis over multiple years.</a:t>
          </a:r>
          <a:endParaRPr lang="en-US" sz="1800" i="1" dirty="0"/>
        </a:p>
      </dgm:t>
    </dgm:pt>
    <dgm:pt modelId="{2AEC4596-BCB7-4C4A-9773-92C40AA3D447}" type="parTrans" cxnId="{5DDBDB13-24F6-489B-9097-046976132C0A}">
      <dgm:prSet/>
      <dgm:spPr/>
      <dgm:t>
        <a:bodyPr/>
        <a:lstStyle/>
        <a:p>
          <a:endParaRPr lang="en-US" sz="2000"/>
        </a:p>
      </dgm:t>
    </dgm:pt>
    <dgm:pt modelId="{93E9FE2F-33B6-4C01-AB71-05C74E6AF594}" type="sibTrans" cxnId="{5DDBDB13-24F6-489B-9097-046976132C0A}">
      <dgm:prSet/>
      <dgm:spPr/>
      <dgm:t>
        <a:bodyPr/>
        <a:lstStyle/>
        <a:p>
          <a:endParaRPr lang="en-US" sz="2000"/>
        </a:p>
      </dgm:t>
    </dgm:pt>
    <dgm:pt modelId="{7B09EC99-C2B0-41D4-A0F2-597C396455D1}">
      <dgm:prSet phldrT="[Text]" custT="1"/>
      <dgm:spPr/>
      <dgm:t>
        <a:bodyPr/>
        <a:lstStyle/>
        <a:p>
          <a:r>
            <a:rPr lang="en-US" sz="2000" b="1" i="0" dirty="0"/>
            <a:t>Complex Query Processing</a:t>
          </a:r>
          <a:endParaRPr lang="en-US" sz="2000" dirty="0"/>
        </a:p>
      </dgm:t>
    </dgm:pt>
    <dgm:pt modelId="{C9AD8D51-0596-4203-9BCF-DE99AB33422B}" type="parTrans" cxnId="{95E33202-3764-4708-A75F-BE46B4623D81}">
      <dgm:prSet/>
      <dgm:spPr/>
      <dgm:t>
        <a:bodyPr/>
        <a:lstStyle/>
        <a:p>
          <a:endParaRPr lang="en-US" sz="2000"/>
        </a:p>
      </dgm:t>
    </dgm:pt>
    <dgm:pt modelId="{BDDD958D-8AAB-4E73-A8FB-AF7C4001B348}" type="sibTrans" cxnId="{95E33202-3764-4708-A75F-BE46B4623D81}">
      <dgm:prSet/>
      <dgm:spPr/>
      <dgm:t>
        <a:bodyPr/>
        <a:lstStyle/>
        <a:p>
          <a:endParaRPr lang="en-US" sz="2000"/>
        </a:p>
      </dgm:t>
    </dgm:pt>
    <dgm:pt modelId="{629EFCBC-12DF-4838-BCAB-8B7BD294128E}">
      <dgm:prSet phldrT="[Text]" custT="1"/>
      <dgm:spPr/>
      <dgm:t>
        <a:bodyPr/>
        <a:lstStyle/>
        <a:p>
          <a:r>
            <a:rPr lang="en-US" sz="1800" b="1" i="0" dirty="0"/>
            <a:t>Objective</a:t>
          </a:r>
          <a:r>
            <a:rPr lang="en-US" sz="1800" b="0" i="0" dirty="0"/>
            <a:t>: Investigate habitat-depth correlation using Spark's distributed query processing.</a:t>
          </a:r>
          <a:endParaRPr lang="en-US" sz="1800" dirty="0"/>
        </a:p>
      </dgm:t>
    </dgm:pt>
    <dgm:pt modelId="{64C6C858-D1CE-49C8-B0E1-D13FF0622770}" type="parTrans" cxnId="{0F138BBE-16E6-4C46-BF76-15CB4DC466BF}">
      <dgm:prSet/>
      <dgm:spPr/>
      <dgm:t>
        <a:bodyPr/>
        <a:lstStyle/>
        <a:p>
          <a:endParaRPr lang="en-US" sz="2000"/>
        </a:p>
      </dgm:t>
    </dgm:pt>
    <dgm:pt modelId="{3EC9B8B0-55E4-4C78-8F62-FCB2ACBEEB94}" type="sibTrans" cxnId="{0F138BBE-16E6-4C46-BF76-15CB4DC466BF}">
      <dgm:prSet/>
      <dgm:spPr/>
      <dgm:t>
        <a:bodyPr/>
        <a:lstStyle/>
        <a:p>
          <a:endParaRPr lang="en-US" sz="2000"/>
        </a:p>
      </dgm:t>
    </dgm:pt>
    <dgm:pt modelId="{6EF21D6B-AC14-4839-AF8D-D1FD501D4A20}">
      <dgm:prSet phldrT="[Text]" custT="1"/>
      <dgm:spPr/>
      <dgm:t>
        <a:bodyPr/>
        <a:lstStyle/>
        <a:p>
          <a:r>
            <a:rPr lang="en-US" sz="1800" b="1" i="0" dirty="0"/>
            <a:t>Rationale</a:t>
          </a:r>
          <a:r>
            <a:rPr lang="en-US" sz="1800" b="0" i="0" dirty="0"/>
            <a:t>: </a:t>
          </a:r>
          <a:r>
            <a:rPr lang="en-US" sz="1800" b="0" i="1" dirty="0"/>
            <a:t>Spark efficiently processes complex queries for habitat-fishing depth insights.</a:t>
          </a:r>
          <a:endParaRPr lang="en-US" sz="1800" i="1" dirty="0"/>
        </a:p>
      </dgm:t>
    </dgm:pt>
    <dgm:pt modelId="{DE300DAD-130D-4382-973D-D605C1412D77}" type="parTrans" cxnId="{255429D6-96F7-4D73-B594-59EE973A0C5E}">
      <dgm:prSet/>
      <dgm:spPr/>
      <dgm:t>
        <a:bodyPr/>
        <a:lstStyle/>
        <a:p>
          <a:endParaRPr lang="en-US" sz="2000"/>
        </a:p>
      </dgm:t>
    </dgm:pt>
    <dgm:pt modelId="{25B5A8F6-D9F9-48B3-BA24-B4290533D068}" type="sibTrans" cxnId="{255429D6-96F7-4D73-B594-59EE973A0C5E}">
      <dgm:prSet/>
      <dgm:spPr/>
      <dgm:t>
        <a:bodyPr/>
        <a:lstStyle/>
        <a:p>
          <a:endParaRPr lang="en-US" sz="2000"/>
        </a:p>
      </dgm:t>
    </dgm:pt>
    <dgm:pt modelId="{4EA77262-B610-45D7-AC8B-E23075B47BDC}">
      <dgm:prSet phldrT="[Text]" custT="1"/>
      <dgm:spPr/>
      <dgm:t>
        <a:bodyPr/>
        <a:lstStyle/>
        <a:p>
          <a:r>
            <a:rPr lang="en-US" sz="2000" b="1" i="0" dirty="0"/>
            <a:t>Scalability Demonstration</a:t>
          </a:r>
          <a:endParaRPr lang="en-US" sz="2000" dirty="0"/>
        </a:p>
      </dgm:t>
    </dgm:pt>
    <dgm:pt modelId="{4FEDD628-2EEE-4CFD-BEBB-56BB54A2E1F9}" type="sibTrans" cxnId="{2BC843B8-8B2A-48FF-ADE1-7DF9C8C26EE1}">
      <dgm:prSet/>
      <dgm:spPr/>
      <dgm:t>
        <a:bodyPr/>
        <a:lstStyle/>
        <a:p>
          <a:endParaRPr lang="en-US" sz="2000"/>
        </a:p>
      </dgm:t>
    </dgm:pt>
    <dgm:pt modelId="{B7500BB7-D8C6-41D4-A021-3480D7830C08}" type="parTrans" cxnId="{2BC843B8-8B2A-48FF-ADE1-7DF9C8C26EE1}">
      <dgm:prSet/>
      <dgm:spPr/>
      <dgm:t>
        <a:bodyPr/>
        <a:lstStyle/>
        <a:p>
          <a:endParaRPr lang="en-US" sz="2000"/>
        </a:p>
      </dgm:t>
    </dgm:pt>
    <dgm:pt modelId="{050C3F12-710A-4F1F-A65A-76D1F4B49CE3}" type="pres">
      <dgm:prSet presAssocID="{8AAF10ED-6A38-4A10-AA4E-41EE3CA1BEB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30B5133-87B0-417D-8FF8-48AC3F17D799}" type="pres">
      <dgm:prSet presAssocID="{4EA77262-B610-45D7-AC8B-E23075B47BDC}" presName="composite" presStyleCnt="0"/>
      <dgm:spPr/>
    </dgm:pt>
    <dgm:pt modelId="{D8E3953E-65E7-460C-B94A-E7D84B79D41B}" type="pres">
      <dgm:prSet presAssocID="{4EA77262-B610-45D7-AC8B-E23075B47BDC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E780EA-A14F-40D2-9B4F-A44A12DAA7D3}" type="pres">
      <dgm:prSet presAssocID="{4EA77262-B610-45D7-AC8B-E23075B47BDC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530AF941-C14B-4835-8D56-C3F5B1B44853}" type="pres">
      <dgm:prSet presAssocID="{4EA77262-B610-45D7-AC8B-E23075B47BDC}" presName="Accent" presStyleLbl="parChTrans1D1" presStyleIdx="0" presStyleCnt="2"/>
      <dgm:spPr/>
    </dgm:pt>
    <dgm:pt modelId="{5F7F15AB-79A4-41B8-AC8D-675327492293}" type="pres">
      <dgm:prSet presAssocID="{4EA77262-B610-45D7-AC8B-E23075B47BDC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C3BAB5B-E6C5-48E0-B577-66D927B4BAA5}" type="pres">
      <dgm:prSet presAssocID="{4FEDD628-2EEE-4CFD-BEBB-56BB54A2E1F9}" presName="sibTrans" presStyleCnt="0"/>
      <dgm:spPr/>
    </dgm:pt>
    <dgm:pt modelId="{B01C8FF7-648A-4F87-A396-9656E15B5A41}" type="pres">
      <dgm:prSet presAssocID="{7B09EC99-C2B0-41D4-A0F2-597C396455D1}" presName="composite" presStyleCnt="0"/>
      <dgm:spPr/>
    </dgm:pt>
    <dgm:pt modelId="{CF56182F-B38C-4DC1-BAAC-062E2150B8A2}" type="pres">
      <dgm:prSet presAssocID="{7B09EC99-C2B0-41D4-A0F2-597C396455D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7FA708A-EA43-4D4A-8E06-A82B0FE96E4A}" type="pres">
      <dgm:prSet presAssocID="{7B09EC99-C2B0-41D4-A0F2-597C396455D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BC44825D-8FBD-4382-80B3-C1BB140CDBD3}" type="pres">
      <dgm:prSet presAssocID="{7B09EC99-C2B0-41D4-A0F2-597C396455D1}" presName="Accent" presStyleLbl="parChTrans1D1" presStyleIdx="1" presStyleCnt="2"/>
      <dgm:spPr/>
    </dgm:pt>
    <dgm:pt modelId="{A9A78F12-AB4F-4A97-B995-005C4C3D5EBE}" type="pres">
      <dgm:prSet presAssocID="{7B09EC99-C2B0-41D4-A0F2-597C396455D1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5E33202-3764-4708-A75F-BE46B4623D81}" srcId="{8AAF10ED-6A38-4A10-AA4E-41EE3CA1BEBE}" destId="{7B09EC99-C2B0-41D4-A0F2-597C396455D1}" srcOrd="1" destOrd="0" parTransId="{C9AD8D51-0596-4203-9BCF-DE99AB33422B}" sibTransId="{BDDD958D-8AAB-4E73-A8FB-AF7C4001B348}"/>
    <dgm:cxn modelId="{37551F04-5373-49C9-88B1-7D080A4C3EF8}" srcId="{4EA77262-B610-45D7-AC8B-E23075B47BDC}" destId="{D79D3D1A-EE86-4F24-BE43-02424D0E168C}" srcOrd="0" destOrd="0" parTransId="{A07BF726-BE86-42D7-8DAD-BD2B76B6CBF2}" sibTransId="{F555428B-E640-4E41-A641-B2B9F6C08DE6}"/>
    <dgm:cxn modelId="{C62E5F0F-858E-49FE-A729-BAE291679A64}" type="presOf" srcId="{A9D2CE00-F8D3-4729-BD15-E7020B068255}" destId="{5F7F15AB-79A4-41B8-AC8D-675327492293}" srcOrd="0" destOrd="0" presId="urn:microsoft.com/office/officeart/2011/layout/TabList"/>
    <dgm:cxn modelId="{5DDBDB13-24F6-489B-9097-046976132C0A}" srcId="{4EA77262-B610-45D7-AC8B-E23075B47BDC}" destId="{A9D2CE00-F8D3-4729-BD15-E7020B068255}" srcOrd="1" destOrd="0" parTransId="{2AEC4596-BCB7-4C4A-9773-92C40AA3D447}" sibTransId="{93E9FE2F-33B6-4C01-AB71-05C74E6AF594}"/>
    <dgm:cxn modelId="{74AF6425-F983-42DD-B4BC-B35B41AA94F5}" type="presOf" srcId="{629EFCBC-12DF-4838-BCAB-8B7BD294128E}" destId="{CF56182F-B38C-4DC1-BAAC-062E2150B8A2}" srcOrd="0" destOrd="0" presId="urn:microsoft.com/office/officeart/2011/layout/TabList"/>
    <dgm:cxn modelId="{362EC23C-37F5-40B2-83CD-7DFFD77720BD}" type="presOf" srcId="{4EA77262-B610-45D7-AC8B-E23075B47BDC}" destId="{EAE780EA-A14F-40D2-9B4F-A44A12DAA7D3}" srcOrd="0" destOrd="0" presId="urn:microsoft.com/office/officeart/2011/layout/TabList"/>
    <dgm:cxn modelId="{6D772447-F555-45F5-80B4-E6368D3C0944}" type="presOf" srcId="{8AAF10ED-6A38-4A10-AA4E-41EE3CA1BEBE}" destId="{050C3F12-710A-4F1F-A65A-76D1F4B49CE3}" srcOrd="0" destOrd="0" presId="urn:microsoft.com/office/officeart/2011/layout/TabList"/>
    <dgm:cxn modelId="{4910E04E-CE33-4177-B7C6-175B7A6499E9}" type="presOf" srcId="{7B09EC99-C2B0-41D4-A0F2-597C396455D1}" destId="{E7FA708A-EA43-4D4A-8E06-A82B0FE96E4A}" srcOrd="0" destOrd="0" presId="urn:microsoft.com/office/officeart/2011/layout/TabList"/>
    <dgm:cxn modelId="{67750186-8482-4B5A-A129-B59685E6AE09}" type="presOf" srcId="{D79D3D1A-EE86-4F24-BE43-02424D0E168C}" destId="{D8E3953E-65E7-460C-B94A-E7D84B79D41B}" srcOrd="0" destOrd="0" presId="urn:microsoft.com/office/officeart/2011/layout/TabList"/>
    <dgm:cxn modelId="{8066D4B2-AEBA-45FA-99A8-F06E4836DE95}" type="presOf" srcId="{6EF21D6B-AC14-4839-AF8D-D1FD501D4A20}" destId="{A9A78F12-AB4F-4A97-B995-005C4C3D5EBE}" srcOrd="0" destOrd="0" presId="urn:microsoft.com/office/officeart/2011/layout/TabList"/>
    <dgm:cxn modelId="{2BC843B8-8B2A-48FF-ADE1-7DF9C8C26EE1}" srcId="{8AAF10ED-6A38-4A10-AA4E-41EE3CA1BEBE}" destId="{4EA77262-B610-45D7-AC8B-E23075B47BDC}" srcOrd="0" destOrd="0" parTransId="{B7500BB7-D8C6-41D4-A021-3480D7830C08}" sibTransId="{4FEDD628-2EEE-4CFD-BEBB-56BB54A2E1F9}"/>
    <dgm:cxn modelId="{0F138BBE-16E6-4C46-BF76-15CB4DC466BF}" srcId="{7B09EC99-C2B0-41D4-A0F2-597C396455D1}" destId="{629EFCBC-12DF-4838-BCAB-8B7BD294128E}" srcOrd="0" destOrd="0" parTransId="{64C6C858-D1CE-49C8-B0E1-D13FF0622770}" sibTransId="{3EC9B8B0-55E4-4C78-8F62-FCB2ACBEEB94}"/>
    <dgm:cxn modelId="{255429D6-96F7-4D73-B594-59EE973A0C5E}" srcId="{7B09EC99-C2B0-41D4-A0F2-597C396455D1}" destId="{6EF21D6B-AC14-4839-AF8D-D1FD501D4A20}" srcOrd="1" destOrd="0" parTransId="{DE300DAD-130D-4382-973D-D605C1412D77}" sibTransId="{25B5A8F6-D9F9-48B3-BA24-B4290533D068}"/>
    <dgm:cxn modelId="{77A153DB-533A-4CCC-9D05-1E288DE1981D}" type="presParOf" srcId="{050C3F12-710A-4F1F-A65A-76D1F4B49CE3}" destId="{930B5133-87B0-417D-8FF8-48AC3F17D799}" srcOrd="0" destOrd="0" presId="urn:microsoft.com/office/officeart/2011/layout/TabList"/>
    <dgm:cxn modelId="{6548AD9A-D176-420D-8EEE-032C78175B7B}" type="presParOf" srcId="{930B5133-87B0-417D-8FF8-48AC3F17D799}" destId="{D8E3953E-65E7-460C-B94A-E7D84B79D41B}" srcOrd="0" destOrd="0" presId="urn:microsoft.com/office/officeart/2011/layout/TabList"/>
    <dgm:cxn modelId="{E0040BBC-9F91-42FF-ACF1-13200CEE826E}" type="presParOf" srcId="{930B5133-87B0-417D-8FF8-48AC3F17D799}" destId="{EAE780EA-A14F-40D2-9B4F-A44A12DAA7D3}" srcOrd="1" destOrd="0" presId="urn:microsoft.com/office/officeart/2011/layout/TabList"/>
    <dgm:cxn modelId="{F30D15CA-870A-42F9-B63E-EA1F29523C30}" type="presParOf" srcId="{930B5133-87B0-417D-8FF8-48AC3F17D799}" destId="{530AF941-C14B-4835-8D56-C3F5B1B44853}" srcOrd="2" destOrd="0" presId="urn:microsoft.com/office/officeart/2011/layout/TabList"/>
    <dgm:cxn modelId="{4EA5D815-3FA1-4F0A-84F3-890917D53160}" type="presParOf" srcId="{050C3F12-710A-4F1F-A65A-76D1F4B49CE3}" destId="{5F7F15AB-79A4-41B8-AC8D-675327492293}" srcOrd="1" destOrd="0" presId="urn:microsoft.com/office/officeart/2011/layout/TabList"/>
    <dgm:cxn modelId="{8148918B-F68F-44F0-88DA-011062052DC8}" type="presParOf" srcId="{050C3F12-710A-4F1F-A65A-76D1F4B49CE3}" destId="{4C3BAB5B-E6C5-48E0-B577-66D927B4BAA5}" srcOrd="2" destOrd="0" presId="urn:microsoft.com/office/officeart/2011/layout/TabList"/>
    <dgm:cxn modelId="{88439310-BB63-43BB-8184-7C8A8D87264A}" type="presParOf" srcId="{050C3F12-710A-4F1F-A65A-76D1F4B49CE3}" destId="{B01C8FF7-648A-4F87-A396-9656E15B5A41}" srcOrd="3" destOrd="0" presId="urn:microsoft.com/office/officeart/2011/layout/TabList"/>
    <dgm:cxn modelId="{9D17967C-8928-42C5-BB41-B7DFE49DCB4A}" type="presParOf" srcId="{B01C8FF7-648A-4F87-A396-9656E15B5A41}" destId="{CF56182F-B38C-4DC1-BAAC-062E2150B8A2}" srcOrd="0" destOrd="0" presId="urn:microsoft.com/office/officeart/2011/layout/TabList"/>
    <dgm:cxn modelId="{DBE419DB-0278-476A-909A-C8FA827F46B2}" type="presParOf" srcId="{B01C8FF7-648A-4F87-A396-9656E15B5A41}" destId="{E7FA708A-EA43-4D4A-8E06-A82B0FE96E4A}" srcOrd="1" destOrd="0" presId="urn:microsoft.com/office/officeart/2011/layout/TabList"/>
    <dgm:cxn modelId="{F5F2806E-DCD7-492B-91C0-8805ED271CD6}" type="presParOf" srcId="{B01C8FF7-648A-4F87-A396-9656E15B5A41}" destId="{BC44825D-8FBD-4382-80B3-C1BB140CDBD3}" srcOrd="2" destOrd="0" presId="urn:microsoft.com/office/officeart/2011/layout/TabList"/>
    <dgm:cxn modelId="{C5941E89-EB90-4A90-9824-428FD048498A}" type="presParOf" srcId="{050C3F12-710A-4F1F-A65A-76D1F4B49CE3}" destId="{A9A78F12-AB4F-4A97-B995-005C4C3D5EBE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F10ED-6A38-4A10-AA4E-41EE3CA1BEB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77262-B610-45D7-AC8B-E23075B47BDC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effectLst/>
              <a:latin typeface="+mj-lt"/>
            </a:rPr>
            <a:t>Efficient Time Series Analysis</a:t>
          </a:r>
          <a:endParaRPr lang="en-US" sz="2000" dirty="0">
            <a:solidFill>
              <a:schemeClr val="bg1"/>
            </a:solidFill>
            <a:latin typeface="+mj-lt"/>
          </a:endParaRPr>
        </a:p>
      </dgm:t>
    </dgm:pt>
    <dgm:pt modelId="{4FEDD628-2EEE-4CFD-BEBB-56BB54A2E1F9}" type="sibTrans" cxnId="{2BC843B8-8B2A-48FF-ADE1-7DF9C8C26EE1}">
      <dgm:prSet/>
      <dgm:spPr/>
      <dgm:t>
        <a:bodyPr/>
        <a:lstStyle/>
        <a:p>
          <a:endParaRPr lang="en-US" sz="2000"/>
        </a:p>
      </dgm:t>
    </dgm:pt>
    <dgm:pt modelId="{B7500BB7-D8C6-41D4-A021-3480D7830C08}" type="parTrans" cxnId="{2BC843B8-8B2A-48FF-ADE1-7DF9C8C26EE1}">
      <dgm:prSet/>
      <dgm:spPr/>
      <dgm:t>
        <a:bodyPr/>
        <a:lstStyle/>
        <a:p>
          <a:endParaRPr lang="en-US" sz="2000"/>
        </a:p>
      </dgm:t>
    </dgm:pt>
    <dgm:pt modelId="{D79D3D1A-EE86-4F24-BE43-02424D0E168C}">
      <dgm:prSet phldrT="[Text]" custT="1"/>
      <dgm:spPr/>
      <dgm:t>
        <a:bodyPr/>
        <a:lstStyle/>
        <a:p>
          <a:r>
            <a:rPr lang="en-US" sz="1800" b="1" i="0" dirty="0"/>
            <a:t>Objective</a:t>
          </a:r>
          <a:r>
            <a:rPr lang="en-US" sz="1800" b="0" i="0" dirty="0"/>
            <a:t>: Use Spark's time series libraries for catch frequency insights.</a:t>
          </a:r>
          <a:endParaRPr lang="en-US" sz="1800" dirty="0"/>
        </a:p>
      </dgm:t>
    </dgm:pt>
    <dgm:pt modelId="{F555428B-E640-4E41-A641-B2B9F6C08DE6}" type="sibTrans" cxnId="{37551F04-5373-49C9-88B1-7D080A4C3EF8}">
      <dgm:prSet/>
      <dgm:spPr/>
      <dgm:t>
        <a:bodyPr/>
        <a:lstStyle/>
        <a:p>
          <a:endParaRPr lang="en-US" sz="2000"/>
        </a:p>
      </dgm:t>
    </dgm:pt>
    <dgm:pt modelId="{A07BF726-BE86-42D7-8DAD-BD2B76B6CBF2}" type="parTrans" cxnId="{37551F04-5373-49C9-88B1-7D080A4C3EF8}">
      <dgm:prSet/>
      <dgm:spPr/>
      <dgm:t>
        <a:bodyPr/>
        <a:lstStyle/>
        <a:p>
          <a:endParaRPr lang="en-US" sz="2000"/>
        </a:p>
      </dgm:t>
    </dgm:pt>
    <dgm:pt modelId="{A9D2CE00-F8D3-4729-BD15-E7020B068255}">
      <dgm:prSet phldrT="[Text]" custT="1"/>
      <dgm:spPr/>
      <dgm:t>
        <a:bodyPr/>
        <a:lstStyle/>
        <a:p>
          <a:r>
            <a:rPr lang="en-US" sz="1800" b="1" i="0" dirty="0"/>
            <a:t>Rationale</a:t>
          </a:r>
          <a:r>
            <a:rPr lang="en-US" sz="1800" b="0" i="0" dirty="0"/>
            <a:t>: </a:t>
          </a:r>
          <a:r>
            <a:rPr lang="en-US" sz="1800" b="0" i="1" dirty="0"/>
            <a:t>Spark efficiently uncovers temporal patterns in sablefish survey data.</a:t>
          </a:r>
          <a:endParaRPr lang="en-US" sz="1800" i="1" dirty="0"/>
        </a:p>
      </dgm:t>
    </dgm:pt>
    <dgm:pt modelId="{93E9FE2F-33B6-4C01-AB71-05C74E6AF594}" type="sibTrans" cxnId="{5DDBDB13-24F6-489B-9097-046976132C0A}">
      <dgm:prSet/>
      <dgm:spPr/>
      <dgm:t>
        <a:bodyPr/>
        <a:lstStyle/>
        <a:p>
          <a:endParaRPr lang="en-US" sz="2000"/>
        </a:p>
      </dgm:t>
    </dgm:pt>
    <dgm:pt modelId="{2AEC4596-BCB7-4C4A-9773-92C40AA3D447}" type="parTrans" cxnId="{5DDBDB13-24F6-489B-9097-046976132C0A}">
      <dgm:prSet/>
      <dgm:spPr/>
      <dgm:t>
        <a:bodyPr/>
        <a:lstStyle/>
        <a:p>
          <a:endParaRPr lang="en-US" sz="2000"/>
        </a:p>
      </dgm:t>
    </dgm:pt>
    <dgm:pt modelId="{7B09EC99-C2B0-41D4-A0F2-597C396455D1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effectLst/>
              <a:latin typeface="+mj-lt"/>
            </a:rPr>
            <a:t>Geospatial Analysis</a:t>
          </a:r>
          <a:endParaRPr lang="en-US" sz="2000" dirty="0">
            <a:solidFill>
              <a:schemeClr val="bg1"/>
            </a:solidFill>
            <a:latin typeface="+mj-lt"/>
          </a:endParaRPr>
        </a:p>
      </dgm:t>
    </dgm:pt>
    <dgm:pt modelId="{BDDD958D-8AAB-4E73-A8FB-AF7C4001B348}" type="sibTrans" cxnId="{95E33202-3764-4708-A75F-BE46B4623D81}">
      <dgm:prSet/>
      <dgm:spPr/>
      <dgm:t>
        <a:bodyPr/>
        <a:lstStyle/>
        <a:p>
          <a:endParaRPr lang="en-US" sz="2000"/>
        </a:p>
      </dgm:t>
    </dgm:pt>
    <dgm:pt modelId="{C9AD8D51-0596-4203-9BCF-DE99AB33422B}" type="parTrans" cxnId="{95E33202-3764-4708-A75F-BE46B4623D81}">
      <dgm:prSet/>
      <dgm:spPr/>
      <dgm:t>
        <a:bodyPr/>
        <a:lstStyle/>
        <a:p>
          <a:endParaRPr lang="en-US" sz="2000"/>
        </a:p>
      </dgm:t>
    </dgm:pt>
    <dgm:pt modelId="{629EFCBC-12DF-4838-BCAB-8B7BD294128E}">
      <dgm:prSet phldrT="[Text]" custT="1"/>
      <dgm:spPr/>
      <dgm:t>
        <a:bodyPr/>
        <a:lstStyle/>
        <a:p>
          <a:r>
            <a:rPr lang="en-US" sz="1800" b="1" i="0" dirty="0"/>
            <a:t>Objective</a:t>
          </a:r>
          <a:r>
            <a:rPr lang="en-US" sz="1800" b="0" i="0" dirty="0"/>
            <a:t>:  Analyze sablefish distribution with Spark's geospatial capabilities..</a:t>
          </a:r>
          <a:endParaRPr lang="en-US" sz="1800" dirty="0"/>
        </a:p>
      </dgm:t>
    </dgm:pt>
    <dgm:pt modelId="{3EC9B8B0-55E4-4C78-8F62-FCB2ACBEEB94}" type="sibTrans" cxnId="{0F138BBE-16E6-4C46-BF76-15CB4DC466BF}">
      <dgm:prSet/>
      <dgm:spPr/>
      <dgm:t>
        <a:bodyPr/>
        <a:lstStyle/>
        <a:p>
          <a:endParaRPr lang="en-US" sz="2000"/>
        </a:p>
      </dgm:t>
    </dgm:pt>
    <dgm:pt modelId="{64C6C858-D1CE-49C8-B0E1-D13FF0622770}" type="parTrans" cxnId="{0F138BBE-16E6-4C46-BF76-15CB4DC466BF}">
      <dgm:prSet/>
      <dgm:spPr/>
      <dgm:t>
        <a:bodyPr/>
        <a:lstStyle/>
        <a:p>
          <a:endParaRPr lang="en-US" sz="2000"/>
        </a:p>
      </dgm:t>
    </dgm:pt>
    <dgm:pt modelId="{6EF21D6B-AC14-4839-AF8D-D1FD501D4A20}">
      <dgm:prSet phldrT="[Text]" custT="1"/>
      <dgm:spPr/>
      <dgm:t>
        <a:bodyPr/>
        <a:lstStyle/>
        <a:p>
          <a:r>
            <a:rPr lang="en-US" sz="1800" b="1" i="0" dirty="0"/>
            <a:t>Rationale</a:t>
          </a:r>
          <a:r>
            <a:rPr lang="en-US" sz="1800" b="0" i="0" dirty="0"/>
            <a:t>:  </a:t>
          </a:r>
          <a:r>
            <a:rPr lang="en-US" sz="1800" b="0" i="1" dirty="0"/>
            <a:t>Spark enables spatial analysis with large-scale geospatial datasets.</a:t>
          </a:r>
          <a:endParaRPr lang="en-US" sz="1800" i="1" dirty="0"/>
        </a:p>
      </dgm:t>
    </dgm:pt>
    <dgm:pt modelId="{25B5A8F6-D9F9-48B3-BA24-B4290533D068}" type="sibTrans" cxnId="{255429D6-96F7-4D73-B594-59EE973A0C5E}">
      <dgm:prSet/>
      <dgm:spPr/>
      <dgm:t>
        <a:bodyPr/>
        <a:lstStyle/>
        <a:p>
          <a:endParaRPr lang="en-US" sz="2000"/>
        </a:p>
      </dgm:t>
    </dgm:pt>
    <dgm:pt modelId="{DE300DAD-130D-4382-973D-D605C1412D77}" type="parTrans" cxnId="{255429D6-96F7-4D73-B594-59EE973A0C5E}">
      <dgm:prSet/>
      <dgm:spPr/>
      <dgm:t>
        <a:bodyPr/>
        <a:lstStyle/>
        <a:p>
          <a:endParaRPr lang="en-US" sz="2000"/>
        </a:p>
      </dgm:t>
    </dgm:pt>
    <dgm:pt modelId="{EBC8C5ED-981E-4CF5-B205-A75181BC266B}">
      <dgm:prSet phldrT="[Text]" custT="1"/>
      <dgm:spPr/>
      <dgm:t>
        <a:bodyPr/>
        <a:lstStyle/>
        <a:p>
          <a:r>
            <a:rPr lang="en-US" sz="2000" b="1" i="0" dirty="0"/>
            <a:t>Machine Learning Model Training</a:t>
          </a:r>
          <a:endParaRPr lang="en-US" sz="2000" dirty="0"/>
        </a:p>
      </dgm:t>
    </dgm:pt>
    <dgm:pt modelId="{EB0D3A92-413E-49CB-839B-F48D3F9C504F}" type="sibTrans" cxnId="{35ED70BA-870A-4EF7-A3E6-4131B37566A5}">
      <dgm:prSet/>
      <dgm:spPr/>
      <dgm:t>
        <a:bodyPr/>
        <a:lstStyle/>
        <a:p>
          <a:endParaRPr lang="en-US" sz="2000"/>
        </a:p>
      </dgm:t>
    </dgm:pt>
    <dgm:pt modelId="{0FF028CB-F68C-488E-83F2-68AFD014F236}" type="parTrans" cxnId="{35ED70BA-870A-4EF7-A3E6-4131B37566A5}">
      <dgm:prSet/>
      <dgm:spPr/>
      <dgm:t>
        <a:bodyPr/>
        <a:lstStyle/>
        <a:p>
          <a:endParaRPr lang="en-US" sz="2000"/>
        </a:p>
      </dgm:t>
    </dgm:pt>
    <dgm:pt modelId="{DF86B4F7-D1AA-4B8A-B55B-84EEF8F0EBB2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b="1" i="0" dirty="0">
              <a:solidFill>
                <a:schemeClr val="tx1"/>
              </a:solidFill>
              <a:effectLst/>
              <a:latin typeface="+mn-lt"/>
            </a:rPr>
            <a:t>Objective</a:t>
          </a:r>
          <a:r>
            <a:rPr lang="en-US" sz="1800" b="0" i="0" dirty="0">
              <a:solidFill>
                <a:schemeClr val="tx1"/>
              </a:solidFill>
              <a:effectLst/>
              <a:latin typeface="+mn-lt"/>
            </a:rPr>
            <a:t>: Train predictive models for catch frequencies using Spark's </a:t>
          </a:r>
          <a:r>
            <a:rPr lang="en-US" sz="1800" b="0" i="0" dirty="0" err="1">
              <a:solidFill>
                <a:schemeClr val="tx1"/>
              </a:solidFill>
              <a:effectLst/>
              <a:latin typeface="+mn-lt"/>
            </a:rPr>
            <a:t>MLlib</a:t>
          </a:r>
          <a:r>
            <a:rPr lang="en-US" sz="1800" b="0" i="0" dirty="0">
              <a:solidFill>
                <a:schemeClr val="tx1"/>
              </a:solidFill>
              <a:effectLst/>
              <a:latin typeface="+mn-lt"/>
            </a:rPr>
            <a:t>.</a:t>
          </a:r>
          <a:endParaRPr lang="en-US" sz="1800" dirty="0">
            <a:solidFill>
              <a:schemeClr val="tx1"/>
            </a:solidFill>
            <a:latin typeface="+mn-lt"/>
          </a:endParaRPr>
        </a:p>
      </dgm:t>
    </dgm:pt>
    <dgm:pt modelId="{6465ADB1-9C2D-4C4F-A12F-D6F8CD38D53E}" type="sibTrans" cxnId="{D7D757A9-6808-4799-92C6-99D56B5DD4CE}">
      <dgm:prSet/>
      <dgm:spPr/>
      <dgm:t>
        <a:bodyPr/>
        <a:lstStyle/>
        <a:p>
          <a:endParaRPr lang="en-US" sz="2000"/>
        </a:p>
      </dgm:t>
    </dgm:pt>
    <dgm:pt modelId="{A0290598-6F6C-40F6-BBAC-5227444FAB01}" type="parTrans" cxnId="{D7D757A9-6808-4799-92C6-99D56B5DD4CE}">
      <dgm:prSet/>
      <dgm:spPr/>
      <dgm:t>
        <a:bodyPr/>
        <a:lstStyle/>
        <a:p>
          <a:endParaRPr lang="en-US" sz="2000"/>
        </a:p>
      </dgm:t>
    </dgm:pt>
    <dgm:pt modelId="{5F700AA0-03B4-4BA5-821F-39A2B4FAB318}">
      <dgm:prSet phldrT="[Text]" custT="1"/>
      <dgm:spPr/>
      <dgm:t>
        <a:bodyPr/>
        <a:lstStyle/>
        <a:p>
          <a:r>
            <a:rPr lang="en-US" sz="1800" b="1" dirty="0"/>
            <a:t>Rationale</a:t>
          </a:r>
          <a:r>
            <a:rPr lang="en-US" sz="1800" dirty="0"/>
            <a:t>: </a:t>
          </a:r>
          <a:r>
            <a:rPr lang="en-US" sz="1800" i="1" dirty="0"/>
            <a:t>Spark efficiently handles distributed machine learning model training.</a:t>
          </a:r>
        </a:p>
      </dgm:t>
    </dgm:pt>
    <dgm:pt modelId="{1292FDC2-4A87-42E0-B52A-5CF62E85522E}" type="sibTrans" cxnId="{E58DA295-0F27-40ED-986E-045860F4BACC}">
      <dgm:prSet/>
      <dgm:spPr/>
      <dgm:t>
        <a:bodyPr/>
        <a:lstStyle/>
        <a:p>
          <a:endParaRPr lang="en-US" sz="2000"/>
        </a:p>
      </dgm:t>
    </dgm:pt>
    <dgm:pt modelId="{E88935D7-FD47-443E-8392-0D390830CCE6}" type="parTrans" cxnId="{E58DA295-0F27-40ED-986E-045860F4BACC}">
      <dgm:prSet/>
      <dgm:spPr/>
      <dgm:t>
        <a:bodyPr/>
        <a:lstStyle/>
        <a:p>
          <a:endParaRPr lang="en-US" sz="2000"/>
        </a:p>
      </dgm:t>
    </dgm:pt>
    <dgm:pt modelId="{050C3F12-710A-4F1F-A65A-76D1F4B49CE3}" type="pres">
      <dgm:prSet presAssocID="{8AAF10ED-6A38-4A10-AA4E-41EE3CA1BEB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30B5133-87B0-417D-8FF8-48AC3F17D799}" type="pres">
      <dgm:prSet presAssocID="{4EA77262-B610-45D7-AC8B-E23075B47BDC}" presName="composite" presStyleCnt="0"/>
      <dgm:spPr/>
    </dgm:pt>
    <dgm:pt modelId="{D8E3953E-65E7-460C-B94A-E7D84B79D41B}" type="pres">
      <dgm:prSet presAssocID="{4EA77262-B610-45D7-AC8B-E23075B47BD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AE780EA-A14F-40D2-9B4F-A44A12DAA7D3}" type="pres">
      <dgm:prSet presAssocID="{4EA77262-B610-45D7-AC8B-E23075B47BDC}" presName="Parent" presStyleLbl="alignNode1" presStyleIdx="0" presStyleCnt="3" custScaleY="132436">
        <dgm:presLayoutVars>
          <dgm:chMax val="3"/>
          <dgm:chPref val="3"/>
          <dgm:bulletEnabled val="1"/>
        </dgm:presLayoutVars>
      </dgm:prSet>
      <dgm:spPr/>
    </dgm:pt>
    <dgm:pt modelId="{530AF941-C14B-4835-8D56-C3F5B1B44853}" type="pres">
      <dgm:prSet presAssocID="{4EA77262-B610-45D7-AC8B-E23075B47BDC}" presName="Accent" presStyleLbl="parChTrans1D1" presStyleIdx="0" presStyleCnt="3"/>
      <dgm:spPr/>
    </dgm:pt>
    <dgm:pt modelId="{5F7F15AB-79A4-41B8-AC8D-675327492293}" type="pres">
      <dgm:prSet presAssocID="{4EA77262-B610-45D7-AC8B-E23075B47BD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C3BAB5B-E6C5-48E0-B577-66D927B4BAA5}" type="pres">
      <dgm:prSet presAssocID="{4FEDD628-2EEE-4CFD-BEBB-56BB54A2E1F9}" presName="sibTrans" presStyleCnt="0"/>
      <dgm:spPr/>
    </dgm:pt>
    <dgm:pt modelId="{B01C8FF7-648A-4F87-A396-9656E15B5A41}" type="pres">
      <dgm:prSet presAssocID="{7B09EC99-C2B0-41D4-A0F2-597C396455D1}" presName="composite" presStyleCnt="0"/>
      <dgm:spPr/>
    </dgm:pt>
    <dgm:pt modelId="{CF56182F-B38C-4DC1-BAAC-062E2150B8A2}" type="pres">
      <dgm:prSet presAssocID="{7B09EC99-C2B0-41D4-A0F2-597C396455D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E7FA708A-EA43-4D4A-8E06-A82B0FE96E4A}" type="pres">
      <dgm:prSet presAssocID="{7B09EC99-C2B0-41D4-A0F2-597C396455D1}" presName="Parent" presStyleLbl="alignNode1" presStyleIdx="1" presStyleCnt="3" custScaleY="126620">
        <dgm:presLayoutVars>
          <dgm:chMax val="3"/>
          <dgm:chPref val="3"/>
          <dgm:bulletEnabled val="1"/>
        </dgm:presLayoutVars>
      </dgm:prSet>
      <dgm:spPr/>
    </dgm:pt>
    <dgm:pt modelId="{BC44825D-8FBD-4382-80B3-C1BB140CDBD3}" type="pres">
      <dgm:prSet presAssocID="{7B09EC99-C2B0-41D4-A0F2-597C396455D1}" presName="Accent" presStyleLbl="parChTrans1D1" presStyleIdx="1" presStyleCnt="3"/>
      <dgm:spPr/>
    </dgm:pt>
    <dgm:pt modelId="{A9A78F12-AB4F-4A97-B995-005C4C3D5EBE}" type="pres">
      <dgm:prSet presAssocID="{7B09EC99-C2B0-41D4-A0F2-597C396455D1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4C25C2D-542D-4ED6-A2C4-12ACF540B28C}" type="pres">
      <dgm:prSet presAssocID="{BDDD958D-8AAB-4E73-A8FB-AF7C4001B348}" presName="sibTrans" presStyleCnt="0"/>
      <dgm:spPr/>
    </dgm:pt>
    <dgm:pt modelId="{120F4843-4541-49CB-922F-1AD54E418C22}" type="pres">
      <dgm:prSet presAssocID="{EBC8C5ED-981E-4CF5-B205-A75181BC266B}" presName="composite" presStyleCnt="0"/>
      <dgm:spPr/>
    </dgm:pt>
    <dgm:pt modelId="{8D39428C-FDF1-4AC7-AAE8-74FC7E13EF90}" type="pres">
      <dgm:prSet presAssocID="{EBC8C5ED-981E-4CF5-B205-A75181BC266B}" presName="FirstChild" presStyleLbl="revTx" presStyleIdx="4" presStyleCnt="6" custScaleX="89015">
        <dgm:presLayoutVars>
          <dgm:chMax val="0"/>
          <dgm:chPref val="0"/>
          <dgm:bulletEnabled val="1"/>
        </dgm:presLayoutVars>
      </dgm:prSet>
      <dgm:spPr/>
    </dgm:pt>
    <dgm:pt modelId="{8508171E-8AE8-496B-A652-141127D3203B}" type="pres">
      <dgm:prSet presAssocID="{EBC8C5ED-981E-4CF5-B205-A75181BC266B}" presName="Parent" presStyleLbl="alignNode1" presStyleIdx="2" presStyleCnt="3" custScaleX="128397" custScaleY="120179">
        <dgm:presLayoutVars>
          <dgm:chMax val="3"/>
          <dgm:chPref val="3"/>
          <dgm:bulletEnabled val="1"/>
        </dgm:presLayoutVars>
      </dgm:prSet>
      <dgm:spPr/>
    </dgm:pt>
    <dgm:pt modelId="{7C20527E-91F3-4F03-BEF7-2B3E5AFD6A3C}" type="pres">
      <dgm:prSet presAssocID="{EBC8C5ED-981E-4CF5-B205-A75181BC266B}" presName="Accent" presStyleLbl="parChTrans1D1" presStyleIdx="2" presStyleCnt="3"/>
      <dgm:spPr/>
    </dgm:pt>
    <dgm:pt modelId="{2271D24B-E1F7-4971-9A80-70BA9E477599}" type="pres">
      <dgm:prSet presAssocID="{EBC8C5ED-981E-4CF5-B205-A75181BC266B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5E33202-3764-4708-A75F-BE46B4623D81}" srcId="{8AAF10ED-6A38-4A10-AA4E-41EE3CA1BEBE}" destId="{7B09EC99-C2B0-41D4-A0F2-597C396455D1}" srcOrd="1" destOrd="0" parTransId="{C9AD8D51-0596-4203-9BCF-DE99AB33422B}" sibTransId="{BDDD958D-8AAB-4E73-A8FB-AF7C4001B348}"/>
    <dgm:cxn modelId="{37551F04-5373-49C9-88B1-7D080A4C3EF8}" srcId="{4EA77262-B610-45D7-AC8B-E23075B47BDC}" destId="{D79D3D1A-EE86-4F24-BE43-02424D0E168C}" srcOrd="0" destOrd="0" parTransId="{A07BF726-BE86-42D7-8DAD-BD2B76B6CBF2}" sibTransId="{F555428B-E640-4E41-A641-B2B9F6C08DE6}"/>
    <dgm:cxn modelId="{C62E5F0F-858E-49FE-A729-BAE291679A64}" type="presOf" srcId="{A9D2CE00-F8D3-4729-BD15-E7020B068255}" destId="{5F7F15AB-79A4-41B8-AC8D-675327492293}" srcOrd="0" destOrd="0" presId="urn:microsoft.com/office/officeart/2011/layout/TabList"/>
    <dgm:cxn modelId="{5DDBDB13-24F6-489B-9097-046976132C0A}" srcId="{4EA77262-B610-45D7-AC8B-E23075B47BDC}" destId="{A9D2CE00-F8D3-4729-BD15-E7020B068255}" srcOrd="1" destOrd="0" parTransId="{2AEC4596-BCB7-4C4A-9773-92C40AA3D447}" sibTransId="{93E9FE2F-33B6-4C01-AB71-05C74E6AF594}"/>
    <dgm:cxn modelId="{74AF6425-F983-42DD-B4BC-B35B41AA94F5}" type="presOf" srcId="{629EFCBC-12DF-4838-BCAB-8B7BD294128E}" destId="{CF56182F-B38C-4DC1-BAAC-062E2150B8A2}" srcOrd="0" destOrd="0" presId="urn:microsoft.com/office/officeart/2011/layout/TabList"/>
    <dgm:cxn modelId="{362EC23C-37F5-40B2-83CD-7DFFD77720BD}" type="presOf" srcId="{4EA77262-B610-45D7-AC8B-E23075B47BDC}" destId="{EAE780EA-A14F-40D2-9B4F-A44A12DAA7D3}" srcOrd="0" destOrd="0" presId="urn:microsoft.com/office/officeart/2011/layout/TabList"/>
    <dgm:cxn modelId="{6D772447-F555-45F5-80B4-E6368D3C0944}" type="presOf" srcId="{8AAF10ED-6A38-4A10-AA4E-41EE3CA1BEBE}" destId="{050C3F12-710A-4F1F-A65A-76D1F4B49CE3}" srcOrd="0" destOrd="0" presId="urn:microsoft.com/office/officeart/2011/layout/TabList"/>
    <dgm:cxn modelId="{4910E04E-CE33-4177-B7C6-175B7A6499E9}" type="presOf" srcId="{7B09EC99-C2B0-41D4-A0F2-597C396455D1}" destId="{E7FA708A-EA43-4D4A-8E06-A82B0FE96E4A}" srcOrd="0" destOrd="0" presId="urn:microsoft.com/office/officeart/2011/layout/TabList"/>
    <dgm:cxn modelId="{67750186-8482-4B5A-A129-B59685E6AE09}" type="presOf" srcId="{D79D3D1A-EE86-4F24-BE43-02424D0E168C}" destId="{D8E3953E-65E7-460C-B94A-E7D84B79D41B}" srcOrd="0" destOrd="0" presId="urn:microsoft.com/office/officeart/2011/layout/TabList"/>
    <dgm:cxn modelId="{E58DA295-0F27-40ED-986E-045860F4BACC}" srcId="{EBC8C5ED-981E-4CF5-B205-A75181BC266B}" destId="{5F700AA0-03B4-4BA5-821F-39A2B4FAB318}" srcOrd="1" destOrd="0" parTransId="{E88935D7-FD47-443E-8392-0D390830CCE6}" sibTransId="{1292FDC2-4A87-42E0-B52A-5CF62E85522E}"/>
    <dgm:cxn modelId="{D7D757A9-6808-4799-92C6-99D56B5DD4CE}" srcId="{EBC8C5ED-981E-4CF5-B205-A75181BC266B}" destId="{DF86B4F7-D1AA-4B8A-B55B-84EEF8F0EBB2}" srcOrd="0" destOrd="0" parTransId="{A0290598-6F6C-40F6-BBAC-5227444FAB01}" sibTransId="{6465ADB1-9C2D-4C4F-A12F-D6F8CD38D53E}"/>
    <dgm:cxn modelId="{74AD50AF-49F3-41AF-96F8-D28BD5AA9E6B}" type="presOf" srcId="{DF86B4F7-D1AA-4B8A-B55B-84EEF8F0EBB2}" destId="{8D39428C-FDF1-4AC7-AAE8-74FC7E13EF90}" srcOrd="0" destOrd="0" presId="urn:microsoft.com/office/officeart/2011/layout/TabList"/>
    <dgm:cxn modelId="{8066D4B2-AEBA-45FA-99A8-F06E4836DE95}" type="presOf" srcId="{6EF21D6B-AC14-4839-AF8D-D1FD501D4A20}" destId="{A9A78F12-AB4F-4A97-B995-005C4C3D5EBE}" srcOrd="0" destOrd="0" presId="urn:microsoft.com/office/officeart/2011/layout/TabList"/>
    <dgm:cxn modelId="{2BC843B8-8B2A-48FF-ADE1-7DF9C8C26EE1}" srcId="{8AAF10ED-6A38-4A10-AA4E-41EE3CA1BEBE}" destId="{4EA77262-B610-45D7-AC8B-E23075B47BDC}" srcOrd="0" destOrd="0" parTransId="{B7500BB7-D8C6-41D4-A021-3480D7830C08}" sibTransId="{4FEDD628-2EEE-4CFD-BEBB-56BB54A2E1F9}"/>
    <dgm:cxn modelId="{35ED70BA-870A-4EF7-A3E6-4131B37566A5}" srcId="{8AAF10ED-6A38-4A10-AA4E-41EE3CA1BEBE}" destId="{EBC8C5ED-981E-4CF5-B205-A75181BC266B}" srcOrd="2" destOrd="0" parTransId="{0FF028CB-F68C-488E-83F2-68AFD014F236}" sibTransId="{EB0D3A92-413E-49CB-839B-F48D3F9C504F}"/>
    <dgm:cxn modelId="{0F138BBE-16E6-4C46-BF76-15CB4DC466BF}" srcId="{7B09EC99-C2B0-41D4-A0F2-597C396455D1}" destId="{629EFCBC-12DF-4838-BCAB-8B7BD294128E}" srcOrd="0" destOrd="0" parTransId="{64C6C858-D1CE-49C8-B0E1-D13FF0622770}" sibTransId="{3EC9B8B0-55E4-4C78-8F62-FCB2ACBEEB94}"/>
    <dgm:cxn modelId="{255429D6-96F7-4D73-B594-59EE973A0C5E}" srcId="{7B09EC99-C2B0-41D4-A0F2-597C396455D1}" destId="{6EF21D6B-AC14-4839-AF8D-D1FD501D4A20}" srcOrd="1" destOrd="0" parTransId="{DE300DAD-130D-4382-973D-D605C1412D77}" sibTransId="{25B5A8F6-D9F9-48B3-BA24-B4290533D068}"/>
    <dgm:cxn modelId="{5AFC36EA-7BBD-47B1-8C85-62724D074841}" type="presOf" srcId="{5F700AA0-03B4-4BA5-821F-39A2B4FAB318}" destId="{2271D24B-E1F7-4971-9A80-70BA9E477599}" srcOrd="0" destOrd="0" presId="urn:microsoft.com/office/officeart/2011/layout/TabList"/>
    <dgm:cxn modelId="{7AC9D6FF-009F-4D8E-B017-7873D57C4579}" type="presOf" srcId="{EBC8C5ED-981E-4CF5-B205-A75181BC266B}" destId="{8508171E-8AE8-496B-A652-141127D3203B}" srcOrd="0" destOrd="0" presId="urn:microsoft.com/office/officeart/2011/layout/TabList"/>
    <dgm:cxn modelId="{77A153DB-533A-4CCC-9D05-1E288DE1981D}" type="presParOf" srcId="{050C3F12-710A-4F1F-A65A-76D1F4B49CE3}" destId="{930B5133-87B0-417D-8FF8-48AC3F17D799}" srcOrd="0" destOrd="0" presId="urn:microsoft.com/office/officeart/2011/layout/TabList"/>
    <dgm:cxn modelId="{6548AD9A-D176-420D-8EEE-032C78175B7B}" type="presParOf" srcId="{930B5133-87B0-417D-8FF8-48AC3F17D799}" destId="{D8E3953E-65E7-460C-B94A-E7D84B79D41B}" srcOrd="0" destOrd="0" presId="urn:microsoft.com/office/officeart/2011/layout/TabList"/>
    <dgm:cxn modelId="{E0040BBC-9F91-42FF-ACF1-13200CEE826E}" type="presParOf" srcId="{930B5133-87B0-417D-8FF8-48AC3F17D799}" destId="{EAE780EA-A14F-40D2-9B4F-A44A12DAA7D3}" srcOrd="1" destOrd="0" presId="urn:microsoft.com/office/officeart/2011/layout/TabList"/>
    <dgm:cxn modelId="{F30D15CA-870A-42F9-B63E-EA1F29523C30}" type="presParOf" srcId="{930B5133-87B0-417D-8FF8-48AC3F17D799}" destId="{530AF941-C14B-4835-8D56-C3F5B1B44853}" srcOrd="2" destOrd="0" presId="urn:microsoft.com/office/officeart/2011/layout/TabList"/>
    <dgm:cxn modelId="{4EA5D815-3FA1-4F0A-84F3-890917D53160}" type="presParOf" srcId="{050C3F12-710A-4F1F-A65A-76D1F4B49CE3}" destId="{5F7F15AB-79A4-41B8-AC8D-675327492293}" srcOrd="1" destOrd="0" presId="urn:microsoft.com/office/officeart/2011/layout/TabList"/>
    <dgm:cxn modelId="{8148918B-F68F-44F0-88DA-011062052DC8}" type="presParOf" srcId="{050C3F12-710A-4F1F-A65A-76D1F4B49CE3}" destId="{4C3BAB5B-E6C5-48E0-B577-66D927B4BAA5}" srcOrd="2" destOrd="0" presId="urn:microsoft.com/office/officeart/2011/layout/TabList"/>
    <dgm:cxn modelId="{88439310-BB63-43BB-8184-7C8A8D87264A}" type="presParOf" srcId="{050C3F12-710A-4F1F-A65A-76D1F4B49CE3}" destId="{B01C8FF7-648A-4F87-A396-9656E15B5A41}" srcOrd="3" destOrd="0" presId="urn:microsoft.com/office/officeart/2011/layout/TabList"/>
    <dgm:cxn modelId="{9D17967C-8928-42C5-BB41-B7DFE49DCB4A}" type="presParOf" srcId="{B01C8FF7-648A-4F87-A396-9656E15B5A41}" destId="{CF56182F-B38C-4DC1-BAAC-062E2150B8A2}" srcOrd="0" destOrd="0" presId="urn:microsoft.com/office/officeart/2011/layout/TabList"/>
    <dgm:cxn modelId="{DBE419DB-0278-476A-909A-C8FA827F46B2}" type="presParOf" srcId="{B01C8FF7-648A-4F87-A396-9656E15B5A41}" destId="{E7FA708A-EA43-4D4A-8E06-A82B0FE96E4A}" srcOrd="1" destOrd="0" presId="urn:microsoft.com/office/officeart/2011/layout/TabList"/>
    <dgm:cxn modelId="{F5F2806E-DCD7-492B-91C0-8805ED271CD6}" type="presParOf" srcId="{B01C8FF7-648A-4F87-A396-9656E15B5A41}" destId="{BC44825D-8FBD-4382-80B3-C1BB140CDBD3}" srcOrd="2" destOrd="0" presId="urn:microsoft.com/office/officeart/2011/layout/TabList"/>
    <dgm:cxn modelId="{C5941E89-EB90-4A90-9824-428FD048498A}" type="presParOf" srcId="{050C3F12-710A-4F1F-A65A-76D1F4B49CE3}" destId="{A9A78F12-AB4F-4A97-B995-005C4C3D5EBE}" srcOrd="4" destOrd="0" presId="urn:microsoft.com/office/officeart/2011/layout/TabList"/>
    <dgm:cxn modelId="{9CBEB688-4D12-41F6-A81D-4BCF23DD1EE0}" type="presParOf" srcId="{050C3F12-710A-4F1F-A65A-76D1F4B49CE3}" destId="{C4C25C2D-542D-4ED6-A2C4-12ACF540B28C}" srcOrd="5" destOrd="0" presId="urn:microsoft.com/office/officeart/2011/layout/TabList"/>
    <dgm:cxn modelId="{AD2A8F9E-6497-4439-A8FA-D082A0D5E8F7}" type="presParOf" srcId="{050C3F12-710A-4F1F-A65A-76D1F4B49CE3}" destId="{120F4843-4541-49CB-922F-1AD54E418C22}" srcOrd="6" destOrd="0" presId="urn:microsoft.com/office/officeart/2011/layout/TabList"/>
    <dgm:cxn modelId="{33A05982-5486-4B5F-8C13-D24AAF02E519}" type="presParOf" srcId="{120F4843-4541-49CB-922F-1AD54E418C22}" destId="{8D39428C-FDF1-4AC7-AAE8-74FC7E13EF90}" srcOrd="0" destOrd="0" presId="urn:microsoft.com/office/officeart/2011/layout/TabList"/>
    <dgm:cxn modelId="{9784D8DE-C25E-4EF1-A4F8-A12AEBF94682}" type="presParOf" srcId="{120F4843-4541-49CB-922F-1AD54E418C22}" destId="{8508171E-8AE8-496B-A652-141127D3203B}" srcOrd="1" destOrd="0" presId="urn:microsoft.com/office/officeart/2011/layout/TabList"/>
    <dgm:cxn modelId="{D395C12C-9314-4A1D-A751-974C937E8322}" type="presParOf" srcId="{120F4843-4541-49CB-922F-1AD54E418C22}" destId="{7C20527E-91F3-4F03-BEF7-2B3E5AFD6A3C}" srcOrd="2" destOrd="0" presId="urn:microsoft.com/office/officeart/2011/layout/TabList"/>
    <dgm:cxn modelId="{E889BE60-6BE0-49EB-86A0-5577D655421B}" type="presParOf" srcId="{050C3F12-710A-4F1F-A65A-76D1F4B49CE3}" destId="{2271D24B-E1F7-4971-9A80-70BA9E477599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1A8BFA-23B6-47CE-B670-56C291673D0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47C23-DC81-4169-AECA-C32AA4068162}">
      <dgm:prSet phldrT="[Text]"/>
      <dgm:spPr/>
      <dgm:t>
        <a:bodyPr/>
        <a:lstStyle/>
        <a:p>
          <a:r>
            <a:rPr lang="en-US" dirty="0"/>
            <a:t>Temporal Features</a:t>
          </a:r>
        </a:p>
      </dgm:t>
    </dgm:pt>
    <dgm:pt modelId="{49B24E36-0F63-475B-9A6B-AF8FEDC97A6B}" type="parTrans" cxnId="{A5545F17-F0F0-48E1-8ECC-D1C5A3CBE165}">
      <dgm:prSet/>
      <dgm:spPr/>
      <dgm:t>
        <a:bodyPr/>
        <a:lstStyle/>
        <a:p>
          <a:endParaRPr lang="en-US"/>
        </a:p>
      </dgm:t>
    </dgm:pt>
    <dgm:pt modelId="{A85B49D8-E0C0-4944-92E8-E97BF960072A}" type="sibTrans" cxnId="{A5545F17-F0F0-48E1-8ECC-D1C5A3CBE165}">
      <dgm:prSet/>
      <dgm:spPr/>
      <dgm:t>
        <a:bodyPr/>
        <a:lstStyle/>
        <a:p>
          <a:endParaRPr lang="en-US"/>
        </a:p>
      </dgm:t>
    </dgm:pt>
    <dgm:pt modelId="{BC865F7B-51BB-4AF8-B746-4CC70BEBFA89}">
      <dgm:prSet phldrT="[Text]"/>
      <dgm:spPr/>
      <dgm:t>
        <a:bodyPr/>
        <a:lstStyle/>
        <a:p>
          <a:r>
            <a:rPr lang="en-US" dirty="0"/>
            <a:t>Incorporate time-related variables such as haul date and season</a:t>
          </a:r>
        </a:p>
      </dgm:t>
    </dgm:pt>
    <dgm:pt modelId="{C6BC7D6C-AAC1-4ECB-A31D-EE2B94E954BC}" type="parTrans" cxnId="{E6B94468-AD3C-46BC-86CB-9D74A045BD61}">
      <dgm:prSet/>
      <dgm:spPr/>
      <dgm:t>
        <a:bodyPr/>
        <a:lstStyle/>
        <a:p>
          <a:endParaRPr lang="en-US"/>
        </a:p>
      </dgm:t>
    </dgm:pt>
    <dgm:pt modelId="{2DE062A4-7836-47B2-B861-CC9DD632D799}" type="sibTrans" cxnId="{E6B94468-AD3C-46BC-86CB-9D74A045BD61}">
      <dgm:prSet/>
      <dgm:spPr/>
      <dgm:t>
        <a:bodyPr/>
        <a:lstStyle/>
        <a:p>
          <a:endParaRPr lang="en-US"/>
        </a:p>
      </dgm:t>
    </dgm:pt>
    <dgm:pt modelId="{E739A304-CDF9-45B3-9509-673DA2AC2436}">
      <dgm:prSet phldrT="[Text]"/>
      <dgm:spPr/>
      <dgm:t>
        <a:bodyPr/>
        <a:lstStyle/>
        <a:p>
          <a:r>
            <a:rPr lang="en-US" dirty="0"/>
            <a:t>Spatial Features</a:t>
          </a:r>
        </a:p>
      </dgm:t>
    </dgm:pt>
    <dgm:pt modelId="{97ADFB61-823E-4F80-A4AA-3372CCF09564}" type="parTrans" cxnId="{8F142B11-6650-41BC-ABCB-2CF89E483C3C}">
      <dgm:prSet/>
      <dgm:spPr/>
      <dgm:t>
        <a:bodyPr/>
        <a:lstStyle/>
        <a:p>
          <a:endParaRPr lang="en-US"/>
        </a:p>
      </dgm:t>
    </dgm:pt>
    <dgm:pt modelId="{8A8D90F1-8245-4251-9F6E-F7D10C75DBF7}" type="sibTrans" cxnId="{8F142B11-6650-41BC-ABCB-2CF89E483C3C}">
      <dgm:prSet/>
      <dgm:spPr/>
      <dgm:t>
        <a:bodyPr/>
        <a:lstStyle/>
        <a:p>
          <a:endParaRPr lang="en-US"/>
        </a:p>
      </dgm:t>
    </dgm:pt>
    <dgm:pt modelId="{60C45500-6C0E-4F06-B539-290DE0E28807}">
      <dgm:prSet phldrT="[Text]"/>
      <dgm:spPr/>
      <dgm:t>
        <a:bodyPr/>
        <a:lstStyle/>
        <a:p>
          <a:r>
            <a:rPr lang="en-US" dirty="0"/>
            <a:t>Integrate geospatial coordinates to account for location-based variations</a:t>
          </a:r>
        </a:p>
      </dgm:t>
    </dgm:pt>
    <dgm:pt modelId="{6230D66E-CE21-438F-BBD0-E61088322519}" type="parTrans" cxnId="{2CD60BEF-7BA6-4856-BE56-4248888417F9}">
      <dgm:prSet/>
      <dgm:spPr/>
      <dgm:t>
        <a:bodyPr/>
        <a:lstStyle/>
        <a:p>
          <a:endParaRPr lang="en-US"/>
        </a:p>
      </dgm:t>
    </dgm:pt>
    <dgm:pt modelId="{B0109BCD-0DEE-42BA-B846-468F956E236B}" type="sibTrans" cxnId="{2CD60BEF-7BA6-4856-BE56-4248888417F9}">
      <dgm:prSet/>
      <dgm:spPr/>
      <dgm:t>
        <a:bodyPr/>
        <a:lstStyle/>
        <a:p>
          <a:endParaRPr lang="en-US"/>
        </a:p>
      </dgm:t>
    </dgm:pt>
    <dgm:pt modelId="{92C1BB33-F48E-4609-9621-A2E9368A9D5D}">
      <dgm:prSet phldrT="[Text]"/>
      <dgm:spPr/>
      <dgm:t>
        <a:bodyPr/>
        <a:lstStyle/>
        <a:p>
          <a:r>
            <a:rPr lang="en-US" dirty="0"/>
            <a:t>Utilize historical catch frequency data as lag variables</a:t>
          </a:r>
        </a:p>
      </dgm:t>
    </dgm:pt>
    <dgm:pt modelId="{FFADE2A0-AB2F-41B4-8EB9-2B1C13D7863B}" type="parTrans" cxnId="{523DC59D-7DE3-43B2-B781-FD891B84DAA6}">
      <dgm:prSet/>
      <dgm:spPr/>
      <dgm:t>
        <a:bodyPr/>
        <a:lstStyle/>
        <a:p>
          <a:endParaRPr lang="en-US"/>
        </a:p>
      </dgm:t>
    </dgm:pt>
    <dgm:pt modelId="{3DD01E48-0D9A-40E9-85D4-5495518A96F6}" type="sibTrans" cxnId="{523DC59D-7DE3-43B2-B781-FD891B84DAA6}">
      <dgm:prSet/>
      <dgm:spPr/>
      <dgm:t>
        <a:bodyPr/>
        <a:lstStyle/>
        <a:p>
          <a:endParaRPr lang="en-US"/>
        </a:p>
      </dgm:t>
    </dgm:pt>
    <dgm:pt modelId="{1817FF2A-2B49-4633-8D6D-A753A86CEE3D}">
      <dgm:prSet phldrT="[Text]"/>
      <dgm:spPr/>
      <dgm:t>
        <a:bodyPr/>
        <a:lstStyle/>
        <a:p>
          <a:r>
            <a:rPr lang="en-US" dirty="0"/>
            <a:t>Time Series Components</a:t>
          </a:r>
        </a:p>
      </dgm:t>
    </dgm:pt>
    <dgm:pt modelId="{74879083-BCB5-4EE6-A20E-1EBA0ACD1E7E}" type="parTrans" cxnId="{AA4A1D1F-7818-4674-98D2-31C06035351D}">
      <dgm:prSet/>
      <dgm:spPr/>
      <dgm:t>
        <a:bodyPr/>
        <a:lstStyle/>
        <a:p>
          <a:endParaRPr lang="en-US"/>
        </a:p>
      </dgm:t>
    </dgm:pt>
    <dgm:pt modelId="{9B216B1F-59B6-45C6-978C-C4CC8E67A99B}" type="sibTrans" cxnId="{AA4A1D1F-7818-4674-98D2-31C06035351D}">
      <dgm:prSet/>
      <dgm:spPr/>
      <dgm:t>
        <a:bodyPr/>
        <a:lstStyle/>
        <a:p>
          <a:endParaRPr lang="en-US"/>
        </a:p>
      </dgm:t>
    </dgm:pt>
    <dgm:pt modelId="{25CA4ECB-6444-4458-9CBF-7302C1CB45CC}">
      <dgm:prSet phldrT="[Text]"/>
      <dgm:spPr/>
      <dgm:t>
        <a:bodyPr/>
        <a:lstStyle/>
        <a:p>
          <a:r>
            <a:rPr lang="en-US" dirty="0"/>
            <a:t>Capture temporal patterns and seasonality in catch frequencies</a:t>
          </a:r>
        </a:p>
      </dgm:t>
    </dgm:pt>
    <dgm:pt modelId="{15F9B753-93D1-4607-8ADE-E5E30265D9C5}" type="parTrans" cxnId="{388A71F3-CCA4-4971-9D73-9D4FDF451C16}">
      <dgm:prSet/>
      <dgm:spPr/>
      <dgm:t>
        <a:bodyPr/>
        <a:lstStyle/>
        <a:p>
          <a:endParaRPr lang="en-US"/>
        </a:p>
      </dgm:t>
    </dgm:pt>
    <dgm:pt modelId="{3C88049A-B285-407B-A174-649631B709E1}" type="sibTrans" cxnId="{388A71F3-CCA4-4971-9D73-9D4FDF451C16}">
      <dgm:prSet/>
      <dgm:spPr/>
      <dgm:t>
        <a:bodyPr/>
        <a:lstStyle/>
        <a:p>
          <a:endParaRPr lang="en-US"/>
        </a:p>
      </dgm:t>
    </dgm:pt>
    <dgm:pt modelId="{D0738D28-B30F-4C1A-8FD8-2C0321420C50}">
      <dgm:prSet phldrT="[Text]"/>
      <dgm:spPr/>
      <dgm:t>
        <a:bodyPr/>
        <a:lstStyle/>
        <a:p>
          <a:r>
            <a:rPr lang="en-US" dirty="0"/>
            <a:t>Consider surface temperature data to assess its impact on catch frequencies</a:t>
          </a:r>
        </a:p>
      </dgm:t>
    </dgm:pt>
    <dgm:pt modelId="{99CE2962-B4FC-40A2-A210-5BAA7C465DA6}" type="parTrans" cxnId="{C047C38A-6BFF-41EF-BA60-9B7B11227723}">
      <dgm:prSet/>
      <dgm:spPr/>
      <dgm:t>
        <a:bodyPr/>
        <a:lstStyle/>
        <a:p>
          <a:endParaRPr lang="en-US"/>
        </a:p>
      </dgm:t>
    </dgm:pt>
    <dgm:pt modelId="{68BDE48D-2E30-43E5-AF80-06848BDBF337}" type="sibTrans" cxnId="{C047C38A-6BFF-41EF-BA60-9B7B11227723}">
      <dgm:prSet/>
      <dgm:spPr/>
      <dgm:t>
        <a:bodyPr/>
        <a:lstStyle/>
        <a:p>
          <a:endParaRPr lang="en-US"/>
        </a:p>
      </dgm:t>
    </dgm:pt>
    <dgm:pt modelId="{1FC5B0C5-E106-4244-89B0-3CFB0EC0DC94}">
      <dgm:prSet phldrT="[Text]"/>
      <dgm:spPr/>
      <dgm:t>
        <a:bodyPr/>
        <a:lstStyle/>
        <a:p>
          <a:r>
            <a:rPr lang="en-US" dirty="0"/>
            <a:t>Implement autoregressive components to capture temporal dependencies</a:t>
          </a:r>
        </a:p>
      </dgm:t>
    </dgm:pt>
    <dgm:pt modelId="{99C68DA8-69E5-4497-92ED-5BA330CD3644}" type="parTrans" cxnId="{1A537833-4777-4DE5-97B7-43986E860108}">
      <dgm:prSet/>
      <dgm:spPr/>
      <dgm:t>
        <a:bodyPr/>
        <a:lstStyle/>
        <a:p>
          <a:endParaRPr lang="en-US"/>
        </a:p>
      </dgm:t>
    </dgm:pt>
    <dgm:pt modelId="{9067A20E-2E70-4F32-A50E-9C9FBF8226FB}" type="sibTrans" cxnId="{1A537833-4777-4DE5-97B7-43986E860108}">
      <dgm:prSet/>
      <dgm:spPr/>
      <dgm:t>
        <a:bodyPr/>
        <a:lstStyle/>
        <a:p>
          <a:endParaRPr lang="en-US"/>
        </a:p>
      </dgm:t>
    </dgm:pt>
    <dgm:pt modelId="{E441AA39-CF07-4062-8A13-80D9B81BBE8E}" type="pres">
      <dgm:prSet presAssocID="{BC1A8BFA-23B6-47CE-B670-56C291673D06}" presName="linear" presStyleCnt="0">
        <dgm:presLayoutVars>
          <dgm:animLvl val="lvl"/>
          <dgm:resizeHandles val="exact"/>
        </dgm:presLayoutVars>
      </dgm:prSet>
      <dgm:spPr/>
    </dgm:pt>
    <dgm:pt modelId="{F0A16CF3-E239-48E2-965E-AE54D4EF2225}" type="pres">
      <dgm:prSet presAssocID="{05147C23-DC81-4169-AECA-C32AA40681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AE0D82-756E-46F3-8938-E6279BADC095}" type="pres">
      <dgm:prSet presAssocID="{05147C23-DC81-4169-AECA-C32AA4068162}" presName="childText" presStyleLbl="revTx" presStyleIdx="0" presStyleCnt="3">
        <dgm:presLayoutVars>
          <dgm:bulletEnabled val="1"/>
        </dgm:presLayoutVars>
      </dgm:prSet>
      <dgm:spPr/>
    </dgm:pt>
    <dgm:pt modelId="{EF077535-1DC4-4430-9C21-B6B632F55031}" type="pres">
      <dgm:prSet presAssocID="{E739A304-CDF9-45B3-9509-673DA2AC24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1D1FB7-232F-4988-9928-7D370842ECD0}" type="pres">
      <dgm:prSet presAssocID="{E739A304-CDF9-45B3-9509-673DA2AC2436}" presName="childText" presStyleLbl="revTx" presStyleIdx="1" presStyleCnt="3">
        <dgm:presLayoutVars>
          <dgm:bulletEnabled val="1"/>
        </dgm:presLayoutVars>
      </dgm:prSet>
      <dgm:spPr/>
    </dgm:pt>
    <dgm:pt modelId="{83319F38-A57C-4876-98E2-398813E6F925}" type="pres">
      <dgm:prSet presAssocID="{1817FF2A-2B49-4633-8D6D-A753A86CEE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A5A635-AC89-4889-97EA-4E73DB6D7CEF}" type="pres">
      <dgm:prSet presAssocID="{1817FF2A-2B49-4633-8D6D-A753A86CEE3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45BF60C-11A9-41BF-A0C1-ED6CD5176DB7}" type="presOf" srcId="{D0738D28-B30F-4C1A-8FD8-2C0321420C50}" destId="{081D1FB7-232F-4988-9928-7D370842ECD0}" srcOrd="0" destOrd="1" presId="urn:microsoft.com/office/officeart/2005/8/layout/vList2"/>
    <dgm:cxn modelId="{8F142B11-6650-41BC-ABCB-2CF89E483C3C}" srcId="{BC1A8BFA-23B6-47CE-B670-56C291673D06}" destId="{E739A304-CDF9-45B3-9509-673DA2AC2436}" srcOrd="1" destOrd="0" parTransId="{97ADFB61-823E-4F80-A4AA-3372CCF09564}" sibTransId="{8A8D90F1-8245-4251-9F6E-F7D10C75DBF7}"/>
    <dgm:cxn modelId="{A5545F17-F0F0-48E1-8ECC-D1C5A3CBE165}" srcId="{BC1A8BFA-23B6-47CE-B670-56C291673D06}" destId="{05147C23-DC81-4169-AECA-C32AA4068162}" srcOrd="0" destOrd="0" parTransId="{49B24E36-0F63-475B-9A6B-AF8FEDC97A6B}" sibTransId="{A85B49D8-E0C0-4944-92E8-E97BF960072A}"/>
    <dgm:cxn modelId="{AA4A1D1F-7818-4674-98D2-31C06035351D}" srcId="{BC1A8BFA-23B6-47CE-B670-56C291673D06}" destId="{1817FF2A-2B49-4633-8D6D-A753A86CEE3D}" srcOrd="2" destOrd="0" parTransId="{74879083-BCB5-4EE6-A20E-1EBA0ACD1E7E}" sibTransId="{9B216B1F-59B6-45C6-978C-C4CC8E67A99B}"/>
    <dgm:cxn modelId="{1A537833-4777-4DE5-97B7-43986E860108}" srcId="{1817FF2A-2B49-4633-8D6D-A753A86CEE3D}" destId="{1FC5B0C5-E106-4244-89B0-3CFB0EC0DC94}" srcOrd="1" destOrd="0" parTransId="{99C68DA8-69E5-4497-92ED-5BA330CD3644}" sibTransId="{9067A20E-2E70-4F32-A50E-9C9FBF8226FB}"/>
    <dgm:cxn modelId="{BD6F745D-0374-44A0-B225-4A9ACBA79844}" type="presOf" srcId="{60C45500-6C0E-4F06-B539-290DE0E28807}" destId="{081D1FB7-232F-4988-9928-7D370842ECD0}" srcOrd="0" destOrd="0" presId="urn:microsoft.com/office/officeart/2005/8/layout/vList2"/>
    <dgm:cxn modelId="{E6B94468-AD3C-46BC-86CB-9D74A045BD61}" srcId="{05147C23-DC81-4169-AECA-C32AA4068162}" destId="{BC865F7B-51BB-4AF8-B746-4CC70BEBFA89}" srcOrd="0" destOrd="0" parTransId="{C6BC7D6C-AAC1-4ECB-A31D-EE2B94E954BC}" sibTransId="{2DE062A4-7836-47B2-B861-CC9DD632D799}"/>
    <dgm:cxn modelId="{C047C38A-6BFF-41EF-BA60-9B7B11227723}" srcId="{E739A304-CDF9-45B3-9509-673DA2AC2436}" destId="{D0738D28-B30F-4C1A-8FD8-2C0321420C50}" srcOrd="1" destOrd="0" parTransId="{99CE2962-B4FC-40A2-A210-5BAA7C465DA6}" sibTransId="{68BDE48D-2E30-43E5-AF80-06848BDBF337}"/>
    <dgm:cxn modelId="{523DC59D-7DE3-43B2-B781-FD891B84DAA6}" srcId="{1817FF2A-2B49-4633-8D6D-A753A86CEE3D}" destId="{92C1BB33-F48E-4609-9621-A2E9368A9D5D}" srcOrd="0" destOrd="0" parTransId="{FFADE2A0-AB2F-41B4-8EB9-2B1C13D7863B}" sibTransId="{3DD01E48-0D9A-40E9-85D4-5495518A96F6}"/>
    <dgm:cxn modelId="{497000A5-A2DC-478C-A83A-54A5A9B6E79E}" type="presOf" srcId="{BC1A8BFA-23B6-47CE-B670-56C291673D06}" destId="{E441AA39-CF07-4062-8A13-80D9B81BBE8E}" srcOrd="0" destOrd="0" presId="urn:microsoft.com/office/officeart/2005/8/layout/vList2"/>
    <dgm:cxn modelId="{159CB9AA-1245-4D1E-BE20-FBCC621AF29F}" type="presOf" srcId="{BC865F7B-51BB-4AF8-B746-4CC70BEBFA89}" destId="{22AE0D82-756E-46F3-8938-E6279BADC095}" srcOrd="0" destOrd="0" presId="urn:microsoft.com/office/officeart/2005/8/layout/vList2"/>
    <dgm:cxn modelId="{BBF89EE1-57ED-4448-A62B-188EC334FA5C}" type="presOf" srcId="{1FC5B0C5-E106-4244-89B0-3CFB0EC0DC94}" destId="{FAA5A635-AC89-4889-97EA-4E73DB6D7CEF}" srcOrd="0" destOrd="1" presId="urn:microsoft.com/office/officeart/2005/8/layout/vList2"/>
    <dgm:cxn modelId="{4C250FE3-D1C4-4C08-A039-8D9A0B9B628F}" type="presOf" srcId="{92C1BB33-F48E-4609-9621-A2E9368A9D5D}" destId="{FAA5A635-AC89-4889-97EA-4E73DB6D7CEF}" srcOrd="0" destOrd="0" presId="urn:microsoft.com/office/officeart/2005/8/layout/vList2"/>
    <dgm:cxn modelId="{BC07D3EC-A029-4B76-B2EF-9CA37EEB9571}" type="presOf" srcId="{25CA4ECB-6444-4458-9CBF-7302C1CB45CC}" destId="{22AE0D82-756E-46F3-8938-E6279BADC095}" srcOrd="0" destOrd="1" presId="urn:microsoft.com/office/officeart/2005/8/layout/vList2"/>
    <dgm:cxn modelId="{2CD60BEF-7BA6-4856-BE56-4248888417F9}" srcId="{E739A304-CDF9-45B3-9509-673DA2AC2436}" destId="{60C45500-6C0E-4F06-B539-290DE0E28807}" srcOrd="0" destOrd="0" parTransId="{6230D66E-CE21-438F-BBD0-E61088322519}" sibTransId="{B0109BCD-0DEE-42BA-B846-468F956E236B}"/>
    <dgm:cxn modelId="{3DED87EF-B14F-4110-875A-49B1E920AC64}" type="presOf" srcId="{05147C23-DC81-4169-AECA-C32AA4068162}" destId="{F0A16CF3-E239-48E2-965E-AE54D4EF2225}" srcOrd="0" destOrd="0" presId="urn:microsoft.com/office/officeart/2005/8/layout/vList2"/>
    <dgm:cxn modelId="{0A15D5F2-CFB4-47F7-8614-9C1AAC482ABE}" type="presOf" srcId="{E739A304-CDF9-45B3-9509-673DA2AC2436}" destId="{EF077535-1DC4-4430-9C21-B6B632F55031}" srcOrd="0" destOrd="0" presId="urn:microsoft.com/office/officeart/2005/8/layout/vList2"/>
    <dgm:cxn modelId="{388A71F3-CCA4-4971-9D73-9D4FDF451C16}" srcId="{05147C23-DC81-4169-AECA-C32AA4068162}" destId="{25CA4ECB-6444-4458-9CBF-7302C1CB45CC}" srcOrd="1" destOrd="0" parTransId="{15F9B753-93D1-4607-8ADE-E5E30265D9C5}" sibTransId="{3C88049A-B285-407B-A174-649631B709E1}"/>
    <dgm:cxn modelId="{46C524F4-CA7D-4A52-AE14-F26DC1950F8C}" type="presOf" srcId="{1817FF2A-2B49-4633-8D6D-A753A86CEE3D}" destId="{83319F38-A57C-4876-98E2-398813E6F925}" srcOrd="0" destOrd="0" presId="urn:microsoft.com/office/officeart/2005/8/layout/vList2"/>
    <dgm:cxn modelId="{DB331B75-7397-4F13-9DDA-135B3FAEA4D3}" type="presParOf" srcId="{E441AA39-CF07-4062-8A13-80D9B81BBE8E}" destId="{F0A16CF3-E239-48E2-965E-AE54D4EF2225}" srcOrd="0" destOrd="0" presId="urn:microsoft.com/office/officeart/2005/8/layout/vList2"/>
    <dgm:cxn modelId="{CC9D05DF-3DD5-4B12-A539-D9A80057A3C2}" type="presParOf" srcId="{E441AA39-CF07-4062-8A13-80D9B81BBE8E}" destId="{22AE0D82-756E-46F3-8938-E6279BADC095}" srcOrd="1" destOrd="0" presId="urn:microsoft.com/office/officeart/2005/8/layout/vList2"/>
    <dgm:cxn modelId="{017C33EE-A5BE-44AD-815A-0AA801189DE3}" type="presParOf" srcId="{E441AA39-CF07-4062-8A13-80D9B81BBE8E}" destId="{EF077535-1DC4-4430-9C21-B6B632F55031}" srcOrd="2" destOrd="0" presId="urn:microsoft.com/office/officeart/2005/8/layout/vList2"/>
    <dgm:cxn modelId="{FD4252B3-C5BB-4534-A077-295F55FE644C}" type="presParOf" srcId="{E441AA39-CF07-4062-8A13-80D9B81BBE8E}" destId="{081D1FB7-232F-4988-9928-7D370842ECD0}" srcOrd="3" destOrd="0" presId="urn:microsoft.com/office/officeart/2005/8/layout/vList2"/>
    <dgm:cxn modelId="{A4290A75-6755-44D2-8EE0-A38A7F78B979}" type="presParOf" srcId="{E441AA39-CF07-4062-8A13-80D9B81BBE8E}" destId="{83319F38-A57C-4876-98E2-398813E6F925}" srcOrd="4" destOrd="0" presId="urn:microsoft.com/office/officeart/2005/8/layout/vList2"/>
    <dgm:cxn modelId="{081E196C-E679-4BFD-A9FB-D1B33C89D13D}" type="presParOf" srcId="{E441AA39-CF07-4062-8A13-80D9B81BBE8E}" destId="{FAA5A635-AC89-4889-97EA-4E73DB6D7CE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1A8BFA-23B6-47CE-B670-56C291673D0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47C23-DC81-4169-AECA-C32AA4068162}">
      <dgm:prSet phldrT="[Text]"/>
      <dgm:spPr/>
      <dgm:t>
        <a:bodyPr/>
        <a:lstStyle/>
        <a:p>
          <a:r>
            <a:rPr lang="en-US" dirty="0"/>
            <a:t>Distributed Training</a:t>
          </a:r>
        </a:p>
      </dgm:t>
    </dgm:pt>
    <dgm:pt modelId="{49B24E36-0F63-475B-9A6B-AF8FEDC97A6B}" type="parTrans" cxnId="{A5545F17-F0F0-48E1-8ECC-D1C5A3CBE165}">
      <dgm:prSet/>
      <dgm:spPr/>
      <dgm:t>
        <a:bodyPr/>
        <a:lstStyle/>
        <a:p>
          <a:endParaRPr lang="en-US"/>
        </a:p>
      </dgm:t>
    </dgm:pt>
    <dgm:pt modelId="{A85B49D8-E0C0-4944-92E8-E97BF960072A}" type="sibTrans" cxnId="{A5545F17-F0F0-48E1-8ECC-D1C5A3CBE165}">
      <dgm:prSet/>
      <dgm:spPr/>
      <dgm:t>
        <a:bodyPr/>
        <a:lstStyle/>
        <a:p>
          <a:endParaRPr lang="en-US"/>
        </a:p>
      </dgm:t>
    </dgm:pt>
    <dgm:pt modelId="{BC865F7B-51BB-4AF8-B746-4CC70BEBFA89}">
      <dgm:prSet phldrT="[Text]"/>
      <dgm:spPr/>
      <dgm:t>
        <a:bodyPr/>
        <a:lstStyle/>
        <a:p>
          <a:r>
            <a:rPr lang="en-US" dirty="0"/>
            <a:t>Leverage Spark's </a:t>
          </a:r>
          <a:r>
            <a:rPr lang="en-US" dirty="0" err="1"/>
            <a:t>MLlib</a:t>
          </a:r>
          <a:r>
            <a:rPr lang="en-US" dirty="0"/>
            <a:t> for distributed machine learning model training.</a:t>
          </a:r>
        </a:p>
      </dgm:t>
    </dgm:pt>
    <dgm:pt modelId="{C6BC7D6C-AAC1-4ECB-A31D-EE2B94E954BC}" type="parTrans" cxnId="{E6B94468-AD3C-46BC-86CB-9D74A045BD61}">
      <dgm:prSet/>
      <dgm:spPr/>
      <dgm:t>
        <a:bodyPr/>
        <a:lstStyle/>
        <a:p>
          <a:endParaRPr lang="en-US"/>
        </a:p>
      </dgm:t>
    </dgm:pt>
    <dgm:pt modelId="{2DE062A4-7836-47B2-B861-CC9DD632D799}" type="sibTrans" cxnId="{E6B94468-AD3C-46BC-86CB-9D74A045BD61}">
      <dgm:prSet/>
      <dgm:spPr/>
      <dgm:t>
        <a:bodyPr/>
        <a:lstStyle/>
        <a:p>
          <a:endParaRPr lang="en-US"/>
        </a:p>
      </dgm:t>
    </dgm:pt>
    <dgm:pt modelId="{E739A304-CDF9-45B3-9509-673DA2AC2436}">
      <dgm:prSet phldrT="[Text]"/>
      <dgm:spPr/>
      <dgm:t>
        <a:bodyPr/>
        <a:lstStyle/>
        <a:p>
          <a:r>
            <a:rPr lang="en-US" dirty="0"/>
            <a:t>Feature Scaling</a:t>
          </a:r>
        </a:p>
      </dgm:t>
    </dgm:pt>
    <dgm:pt modelId="{97ADFB61-823E-4F80-A4AA-3372CCF09564}" type="parTrans" cxnId="{8F142B11-6650-41BC-ABCB-2CF89E483C3C}">
      <dgm:prSet/>
      <dgm:spPr/>
      <dgm:t>
        <a:bodyPr/>
        <a:lstStyle/>
        <a:p>
          <a:endParaRPr lang="en-US"/>
        </a:p>
      </dgm:t>
    </dgm:pt>
    <dgm:pt modelId="{8A8D90F1-8245-4251-9F6E-F7D10C75DBF7}" type="sibTrans" cxnId="{8F142B11-6650-41BC-ABCB-2CF89E483C3C}">
      <dgm:prSet/>
      <dgm:spPr/>
      <dgm:t>
        <a:bodyPr/>
        <a:lstStyle/>
        <a:p>
          <a:endParaRPr lang="en-US"/>
        </a:p>
      </dgm:t>
    </dgm:pt>
    <dgm:pt modelId="{60C45500-6C0E-4F06-B539-290DE0E28807}">
      <dgm:prSet phldrT="[Text]"/>
      <dgm:spPr/>
      <dgm:t>
        <a:bodyPr/>
        <a:lstStyle/>
        <a:p>
          <a:r>
            <a:rPr lang="en-US" dirty="0"/>
            <a:t>Utilize Spark's tools for feature scaling and normalization.</a:t>
          </a:r>
        </a:p>
      </dgm:t>
    </dgm:pt>
    <dgm:pt modelId="{6230D66E-CE21-438F-BBD0-E61088322519}" type="parTrans" cxnId="{2CD60BEF-7BA6-4856-BE56-4248888417F9}">
      <dgm:prSet/>
      <dgm:spPr/>
      <dgm:t>
        <a:bodyPr/>
        <a:lstStyle/>
        <a:p>
          <a:endParaRPr lang="en-US"/>
        </a:p>
      </dgm:t>
    </dgm:pt>
    <dgm:pt modelId="{B0109BCD-0DEE-42BA-B846-468F956E236B}" type="sibTrans" cxnId="{2CD60BEF-7BA6-4856-BE56-4248888417F9}">
      <dgm:prSet/>
      <dgm:spPr/>
      <dgm:t>
        <a:bodyPr/>
        <a:lstStyle/>
        <a:p>
          <a:endParaRPr lang="en-US"/>
        </a:p>
      </dgm:t>
    </dgm:pt>
    <dgm:pt modelId="{92C1BB33-F48E-4609-9621-A2E9368A9D5D}">
      <dgm:prSet phldrT="[Text]"/>
      <dgm:spPr/>
      <dgm:t>
        <a:bodyPr/>
        <a:lstStyle/>
        <a:p>
          <a:r>
            <a:rPr lang="en-US" dirty="0"/>
            <a:t>Implement Spark's capabilities for cross-validation in model evaluation.</a:t>
          </a:r>
        </a:p>
      </dgm:t>
    </dgm:pt>
    <dgm:pt modelId="{FFADE2A0-AB2F-41B4-8EB9-2B1C13D7863B}" type="parTrans" cxnId="{523DC59D-7DE3-43B2-B781-FD891B84DAA6}">
      <dgm:prSet/>
      <dgm:spPr/>
      <dgm:t>
        <a:bodyPr/>
        <a:lstStyle/>
        <a:p>
          <a:endParaRPr lang="en-US"/>
        </a:p>
      </dgm:t>
    </dgm:pt>
    <dgm:pt modelId="{3DD01E48-0D9A-40E9-85D4-5495518A96F6}" type="sibTrans" cxnId="{523DC59D-7DE3-43B2-B781-FD891B84DAA6}">
      <dgm:prSet/>
      <dgm:spPr/>
      <dgm:t>
        <a:bodyPr/>
        <a:lstStyle/>
        <a:p>
          <a:endParaRPr lang="en-US"/>
        </a:p>
      </dgm:t>
    </dgm:pt>
    <dgm:pt modelId="{1817FF2A-2B49-4633-8D6D-A753A86CEE3D}">
      <dgm:prSet phldrT="[Text]"/>
      <dgm:spPr/>
      <dgm:t>
        <a:bodyPr/>
        <a:lstStyle/>
        <a:p>
          <a:r>
            <a:rPr lang="en-US" dirty="0"/>
            <a:t>Cross-Validation</a:t>
          </a:r>
        </a:p>
      </dgm:t>
    </dgm:pt>
    <dgm:pt modelId="{74879083-BCB5-4EE6-A20E-1EBA0ACD1E7E}" type="parTrans" cxnId="{AA4A1D1F-7818-4674-98D2-31C06035351D}">
      <dgm:prSet/>
      <dgm:spPr/>
      <dgm:t>
        <a:bodyPr/>
        <a:lstStyle/>
        <a:p>
          <a:endParaRPr lang="en-US"/>
        </a:p>
      </dgm:t>
    </dgm:pt>
    <dgm:pt modelId="{9B216B1F-59B6-45C6-978C-C4CC8E67A99B}" type="sibTrans" cxnId="{AA4A1D1F-7818-4674-98D2-31C06035351D}">
      <dgm:prSet/>
      <dgm:spPr/>
      <dgm:t>
        <a:bodyPr/>
        <a:lstStyle/>
        <a:p>
          <a:endParaRPr lang="en-US"/>
        </a:p>
      </dgm:t>
    </dgm:pt>
    <dgm:pt modelId="{25CA4ECB-6444-4458-9CBF-7302C1CB45CC}">
      <dgm:prSet phldrT="[Text]"/>
      <dgm:spPr/>
      <dgm:t>
        <a:bodyPr/>
        <a:lstStyle/>
        <a:p>
          <a:r>
            <a:rPr lang="en-US" dirty="0"/>
            <a:t>Enable parallel processing to handle large-scale dataset efficiently.</a:t>
          </a:r>
        </a:p>
      </dgm:t>
    </dgm:pt>
    <dgm:pt modelId="{15F9B753-93D1-4607-8ADE-E5E30265D9C5}" type="parTrans" cxnId="{388A71F3-CCA4-4971-9D73-9D4FDF451C16}">
      <dgm:prSet/>
      <dgm:spPr/>
      <dgm:t>
        <a:bodyPr/>
        <a:lstStyle/>
        <a:p>
          <a:endParaRPr lang="en-US"/>
        </a:p>
      </dgm:t>
    </dgm:pt>
    <dgm:pt modelId="{3C88049A-B285-407B-A174-649631B709E1}" type="sibTrans" cxnId="{388A71F3-CCA4-4971-9D73-9D4FDF451C16}">
      <dgm:prSet/>
      <dgm:spPr/>
      <dgm:t>
        <a:bodyPr/>
        <a:lstStyle/>
        <a:p>
          <a:endParaRPr lang="en-US"/>
        </a:p>
      </dgm:t>
    </dgm:pt>
    <dgm:pt modelId="{D0738D28-B30F-4C1A-8FD8-2C0321420C50}">
      <dgm:prSet phldrT="[Text]"/>
      <dgm:spPr/>
      <dgm:t>
        <a:bodyPr/>
        <a:lstStyle/>
        <a:p>
          <a:r>
            <a:rPr lang="en-US" dirty="0"/>
            <a:t>Ensure consistent scales for time, spatial, and catch frequency features.</a:t>
          </a:r>
        </a:p>
      </dgm:t>
    </dgm:pt>
    <dgm:pt modelId="{99CE2962-B4FC-40A2-A210-5BAA7C465DA6}" type="parTrans" cxnId="{C047C38A-6BFF-41EF-BA60-9B7B11227723}">
      <dgm:prSet/>
      <dgm:spPr/>
      <dgm:t>
        <a:bodyPr/>
        <a:lstStyle/>
        <a:p>
          <a:endParaRPr lang="en-US"/>
        </a:p>
      </dgm:t>
    </dgm:pt>
    <dgm:pt modelId="{68BDE48D-2E30-43E5-AF80-06848BDBF337}" type="sibTrans" cxnId="{C047C38A-6BFF-41EF-BA60-9B7B11227723}">
      <dgm:prSet/>
      <dgm:spPr/>
      <dgm:t>
        <a:bodyPr/>
        <a:lstStyle/>
        <a:p>
          <a:endParaRPr lang="en-US"/>
        </a:p>
      </dgm:t>
    </dgm:pt>
    <dgm:pt modelId="{1FC5B0C5-E106-4244-89B0-3CFB0EC0DC94}">
      <dgm:prSet phldrT="[Text]"/>
      <dgm:spPr/>
      <dgm:t>
        <a:bodyPr/>
        <a:lstStyle/>
        <a:p>
          <a:r>
            <a:rPr lang="en-US" dirty="0"/>
            <a:t>Enhance model robustness and generalization to new data.</a:t>
          </a:r>
        </a:p>
      </dgm:t>
    </dgm:pt>
    <dgm:pt modelId="{99C68DA8-69E5-4497-92ED-5BA330CD3644}" type="parTrans" cxnId="{1A537833-4777-4DE5-97B7-43986E860108}">
      <dgm:prSet/>
      <dgm:spPr/>
      <dgm:t>
        <a:bodyPr/>
        <a:lstStyle/>
        <a:p>
          <a:endParaRPr lang="en-US"/>
        </a:p>
      </dgm:t>
    </dgm:pt>
    <dgm:pt modelId="{9067A20E-2E70-4F32-A50E-9C9FBF8226FB}" type="sibTrans" cxnId="{1A537833-4777-4DE5-97B7-43986E860108}">
      <dgm:prSet/>
      <dgm:spPr/>
      <dgm:t>
        <a:bodyPr/>
        <a:lstStyle/>
        <a:p>
          <a:endParaRPr lang="en-US"/>
        </a:p>
      </dgm:t>
    </dgm:pt>
    <dgm:pt modelId="{E13B631B-F127-405E-B5B7-89CB3C4F9D74}">
      <dgm:prSet phldrT="[Text]"/>
      <dgm:spPr/>
      <dgm:t>
        <a:bodyPr/>
        <a:lstStyle/>
        <a:p>
          <a:endParaRPr lang="en-US" dirty="0"/>
        </a:p>
      </dgm:t>
    </dgm:pt>
    <dgm:pt modelId="{D77C79D0-E697-488D-BC84-1D511E22DC2D}" type="parTrans" cxnId="{F5C77618-049B-45B2-8E49-829629008F4F}">
      <dgm:prSet/>
      <dgm:spPr/>
      <dgm:t>
        <a:bodyPr/>
        <a:lstStyle/>
        <a:p>
          <a:endParaRPr lang="en-US"/>
        </a:p>
      </dgm:t>
    </dgm:pt>
    <dgm:pt modelId="{815CEED3-4706-4530-A098-0523E9DAC76B}" type="sibTrans" cxnId="{F5C77618-049B-45B2-8E49-829629008F4F}">
      <dgm:prSet/>
      <dgm:spPr/>
      <dgm:t>
        <a:bodyPr/>
        <a:lstStyle/>
        <a:p>
          <a:endParaRPr lang="en-US"/>
        </a:p>
      </dgm:t>
    </dgm:pt>
    <dgm:pt modelId="{D0FEE5A6-0B46-4044-A77C-9B88B82C5429}">
      <dgm:prSet phldrT="[Text]"/>
      <dgm:spPr/>
      <dgm:t>
        <a:bodyPr/>
        <a:lstStyle/>
        <a:p>
          <a:endParaRPr lang="en-US" dirty="0"/>
        </a:p>
      </dgm:t>
    </dgm:pt>
    <dgm:pt modelId="{E80C322E-6F56-44B2-9662-EA14D69664B9}" type="parTrans" cxnId="{33F88089-5F14-417A-B288-73421CBDCEC5}">
      <dgm:prSet/>
      <dgm:spPr/>
      <dgm:t>
        <a:bodyPr/>
        <a:lstStyle/>
        <a:p>
          <a:endParaRPr lang="en-US"/>
        </a:p>
      </dgm:t>
    </dgm:pt>
    <dgm:pt modelId="{EE894702-64F9-461C-A6F8-2D4DB3B81C05}" type="sibTrans" cxnId="{33F88089-5F14-417A-B288-73421CBDCEC5}">
      <dgm:prSet/>
      <dgm:spPr/>
      <dgm:t>
        <a:bodyPr/>
        <a:lstStyle/>
        <a:p>
          <a:endParaRPr lang="en-US"/>
        </a:p>
      </dgm:t>
    </dgm:pt>
    <dgm:pt modelId="{3DFC6F8A-9F70-4A27-B3B0-A99CD73541B9}">
      <dgm:prSet phldrT="[Text]"/>
      <dgm:spPr/>
      <dgm:t>
        <a:bodyPr/>
        <a:lstStyle/>
        <a:p>
          <a:endParaRPr lang="en-US" dirty="0"/>
        </a:p>
      </dgm:t>
    </dgm:pt>
    <dgm:pt modelId="{62BC999D-4A98-4E29-9D80-8D48CE7BDE6E}" type="parTrans" cxnId="{BBC67798-D785-4265-86BE-F8973CFF668A}">
      <dgm:prSet/>
      <dgm:spPr/>
      <dgm:t>
        <a:bodyPr/>
        <a:lstStyle/>
        <a:p>
          <a:endParaRPr lang="en-US"/>
        </a:p>
      </dgm:t>
    </dgm:pt>
    <dgm:pt modelId="{BAEB6F88-FCD5-49F2-9C8E-47C785A56341}" type="sibTrans" cxnId="{BBC67798-D785-4265-86BE-F8973CFF668A}">
      <dgm:prSet/>
      <dgm:spPr/>
      <dgm:t>
        <a:bodyPr/>
        <a:lstStyle/>
        <a:p>
          <a:endParaRPr lang="en-US"/>
        </a:p>
      </dgm:t>
    </dgm:pt>
    <dgm:pt modelId="{71F846EB-2DA5-4EF5-92E0-06B96CD593B8}" type="pres">
      <dgm:prSet presAssocID="{BC1A8BFA-23B6-47CE-B670-56C291673D06}" presName="Name0" presStyleCnt="0">
        <dgm:presLayoutVars>
          <dgm:dir/>
          <dgm:animLvl val="lvl"/>
          <dgm:resizeHandles val="exact"/>
        </dgm:presLayoutVars>
      </dgm:prSet>
      <dgm:spPr/>
    </dgm:pt>
    <dgm:pt modelId="{81E65465-008C-4277-B026-E8049E4281E6}" type="pres">
      <dgm:prSet presAssocID="{05147C23-DC81-4169-AECA-C32AA4068162}" presName="composite" presStyleCnt="0"/>
      <dgm:spPr/>
    </dgm:pt>
    <dgm:pt modelId="{4B0E7AC2-DAF3-43B3-B8AD-8F0FA51F77B8}" type="pres">
      <dgm:prSet presAssocID="{05147C23-DC81-4169-AECA-C32AA406816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D8DD14F-1FBE-4E72-BA02-E1A10D1E13E8}" type="pres">
      <dgm:prSet presAssocID="{05147C23-DC81-4169-AECA-C32AA4068162}" presName="desTx" presStyleLbl="alignAccFollowNode1" presStyleIdx="0" presStyleCnt="3">
        <dgm:presLayoutVars>
          <dgm:bulletEnabled val="1"/>
        </dgm:presLayoutVars>
      </dgm:prSet>
      <dgm:spPr/>
    </dgm:pt>
    <dgm:pt modelId="{B9020341-B9DA-4E3C-BC80-890A3DA05D0D}" type="pres">
      <dgm:prSet presAssocID="{A85B49D8-E0C0-4944-92E8-E97BF960072A}" presName="space" presStyleCnt="0"/>
      <dgm:spPr/>
    </dgm:pt>
    <dgm:pt modelId="{A1F1E176-713B-4920-B86F-E43FF495DE41}" type="pres">
      <dgm:prSet presAssocID="{E739A304-CDF9-45B3-9509-673DA2AC2436}" presName="composite" presStyleCnt="0"/>
      <dgm:spPr/>
    </dgm:pt>
    <dgm:pt modelId="{C6FDC309-3F92-49D0-AF4A-B08B73C43E2D}" type="pres">
      <dgm:prSet presAssocID="{E739A304-CDF9-45B3-9509-673DA2AC24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54F1467-8047-4A79-ADD0-C95C6828BEDF}" type="pres">
      <dgm:prSet presAssocID="{E739A304-CDF9-45B3-9509-673DA2AC2436}" presName="desTx" presStyleLbl="alignAccFollowNode1" presStyleIdx="1" presStyleCnt="3">
        <dgm:presLayoutVars>
          <dgm:bulletEnabled val="1"/>
        </dgm:presLayoutVars>
      </dgm:prSet>
      <dgm:spPr/>
    </dgm:pt>
    <dgm:pt modelId="{540015AB-C5E0-475C-83ED-D2FDE865AFDB}" type="pres">
      <dgm:prSet presAssocID="{8A8D90F1-8245-4251-9F6E-F7D10C75DBF7}" presName="space" presStyleCnt="0"/>
      <dgm:spPr/>
    </dgm:pt>
    <dgm:pt modelId="{F162416C-A7B9-409D-A586-F8A33AB9CC01}" type="pres">
      <dgm:prSet presAssocID="{1817FF2A-2B49-4633-8D6D-A753A86CEE3D}" presName="composite" presStyleCnt="0"/>
      <dgm:spPr/>
    </dgm:pt>
    <dgm:pt modelId="{B9C96A74-07DE-4761-951F-A05DFDF0309B}" type="pres">
      <dgm:prSet presAssocID="{1817FF2A-2B49-4633-8D6D-A753A86CEE3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FC0CDCC-394A-43F7-8E65-61202AC958D0}" type="pres">
      <dgm:prSet presAssocID="{1817FF2A-2B49-4633-8D6D-A753A86CEE3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F142B11-6650-41BC-ABCB-2CF89E483C3C}" srcId="{BC1A8BFA-23B6-47CE-B670-56C291673D06}" destId="{E739A304-CDF9-45B3-9509-673DA2AC2436}" srcOrd="1" destOrd="0" parTransId="{97ADFB61-823E-4F80-A4AA-3372CCF09564}" sibTransId="{8A8D90F1-8245-4251-9F6E-F7D10C75DBF7}"/>
    <dgm:cxn modelId="{A5545F17-F0F0-48E1-8ECC-D1C5A3CBE165}" srcId="{BC1A8BFA-23B6-47CE-B670-56C291673D06}" destId="{05147C23-DC81-4169-AECA-C32AA4068162}" srcOrd="0" destOrd="0" parTransId="{49B24E36-0F63-475B-9A6B-AF8FEDC97A6B}" sibTransId="{A85B49D8-E0C0-4944-92E8-E97BF960072A}"/>
    <dgm:cxn modelId="{F5C77618-049B-45B2-8E49-829629008F4F}" srcId="{05147C23-DC81-4169-AECA-C32AA4068162}" destId="{E13B631B-F127-405E-B5B7-89CB3C4F9D74}" srcOrd="1" destOrd="0" parTransId="{D77C79D0-E697-488D-BC84-1D511E22DC2D}" sibTransId="{815CEED3-4706-4530-A098-0523E9DAC76B}"/>
    <dgm:cxn modelId="{11F6AF1C-2BCB-4BBD-99B0-1C5223E69F86}" type="presOf" srcId="{1817FF2A-2B49-4633-8D6D-A753A86CEE3D}" destId="{B9C96A74-07DE-4761-951F-A05DFDF0309B}" srcOrd="0" destOrd="0" presId="urn:microsoft.com/office/officeart/2005/8/layout/hList1"/>
    <dgm:cxn modelId="{AA4A1D1F-7818-4674-98D2-31C06035351D}" srcId="{BC1A8BFA-23B6-47CE-B670-56C291673D06}" destId="{1817FF2A-2B49-4633-8D6D-A753A86CEE3D}" srcOrd="2" destOrd="0" parTransId="{74879083-BCB5-4EE6-A20E-1EBA0ACD1E7E}" sibTransId="{9B216B1F-59B6-45C6-978C-C4CC8E67A99B}"/>
    <dgm:cxn modelId="{95CEE82D-8EE8-4003-84FC-F71D21AD0B71}" type="presOf" srcId="{3DFC6F8A-9F70-4A27-B3B0-A99CD73541B9}" destId="{DFC0CDCC-394A-43F7-8E65-61202AC958D0}" srcOrd="0" destOrd="1" presId="urn:microsoft.com/office/officeart/2005/8/layout/hList1"/>
    <dgm:cxn modelId="{1A537833-4777-4DE5-97B7-43986E860108}" srcId="{1817FF2A-2B49-4633-8D6D-A753A86CEE3D}" destId="{1FC5B0C5-E106-4244-89B0-3CFB0EC0DC94}" srcOrd="2" destOrd="0" parTransId="{99C68DA8-69E5-4497-92ED-5BA330CD3644}" sibTransId="{9067A20E-2E70-4F32-A50E-9C9FBF8226FB}"/>
    <dgm:cxn modelId="{37A7F340-7D2E-42E7-81E1-6C436FA2BFA3}" type="presOf" srcId="{D0738D28-B30F-4C1A-8FD8-2C0321420C50}" destId="{354F1467-8047-4A79-ADD0-C95C6828BEDF}" srcOrd="0" destOrd="2" presId="urn:microsoft.com/office/officeart/2005/8/layout/hList1"/>
    <dgm:cxn modelId="{CF877460-9A10-4818-BD58-ED1BC4197BAB}" type="presOf" srcId="{E739A304-CDF9-45B3-9509-673DA2AC2436}" destId="{C6FDC309-3F92-49D0-AF4A-B08B73C43E2D}" srcOrd="0" destOrd="0" presId="urn:microsoft.com/office/officeart/2005/8/layout/hList1"/>
    <dgm:cxn modelId="{0F940362-1063-4B77-9AA8-D551A53F65FD}" type="presOf" srcId="{BC1A8BFA-23B6-47CE-B670-56C291673D06}" destId="{71F846EB-2DA5-4EF5-92E0-06B96CD593B8}" srcOrd="0" destOrd="0" presId="urn:microsoft.com/office/officeart/2005/8/layout/hList1"/>
    <dgm:cxn modelId="{E6B94468-AD3C-46BC-86CB-9D74A045BD61}" srcId="{05147C23-DC81-4169-AECA-C32AA4068162}" destId="{BC865F7B-51BB-4AF8-B746-4CC70BEBFA89}" srcOrd="0" destOrd="0" parTransId="{C6BC7D6C-AAC1-4ECB-A31D-EE2B94E954BC}" sibTransId="{2DE062A4-7836-47B2-B861-CC9DD632D799}"/>
    <dgm:cxn modelId="{C1ADDE4A-0095-4494-A038-9DEE102633AE}" type="presOf" srcId="{1FC5B0C5-E106-4244-89B0-3CFB0EC0DC94}" destId="{DFC0CDCC-394A-43F7-8E65-61202AC958D0}" srcOrd="0" destOrd="2" presId="urn:microsoft.com/office/officeart/2005/8/layout/hList1"/>
    <dgm:cxn modelId="{91CBBD5A-1F08-4027-9943-2F329981E3A1}" type="presOf" srcId="{25CA4ECB-6444-4458-9CBF-7302C1CB45CC}" destId="{BD8DD14F-1FBE-4E72-BA02-E1A10D1E13E8}" srcOrd="0" destOrd="2" presId="urn:microsoft.com/office/officeart/2005/8/layout/hList1"/>
    <dgm:cxn modelId="{33F88089-5F14-417A-B288-73421CBDCEC5}" srcId="{E739A304-CDF9-45B3-9509-673DA2AC2436}" destId="{D0FEE5A6-0B46-4044-A77C-9B88B82C5429}" srcOrd="1" destOrd="0" parTransId="{E80C322E-6F56-44B2-9662-EA14D69664B9}" sibTransId="{EE894702-64F9-461C-A6F8-2D4DB3B81C05}"/>
    <dgm:cxn modelId="{C047C38A-6BFF-41EF-BA60-9B7B11227723}" srcId="{E739A304-CDF9-45B3-9509-673DA2AC2436}" destId="{D0738D28-B30F-4C1A-8FD8-2C0321420C50}" srcOrd="2" destOrd="0" parTransId="{99CE2962-B4FC-40A2-A210-5BAA7C465DA6}" sibTransId="{68BDE48D-2E30-43E5-AF80-06848BDBF337}"/>
    <dgm:cxn modelId="{D3D6CD8F-A7C2-4A76-AD6F-BAEE8ED54D9B}" type="presOf" srcId="{E13B631B-F127-405E-B5B7-89CB3C4F9D74}" destId="{BD8DD14F-1FBE-4E72-BA02-E1A10D1E13E8}" srcOrd="0" destOrd="1" presId="urn:microsoft.com/office/officeart/2005/8/layout/hList1"/>
    <dgm:cxn modelId="{BBC67798-D785-4265-86BE-F8973CFF668A}" srcId="{1817FF2A-2B49-4633-8D6D-A753A86CEE3D}" destId="{3DFC6F8A-9F70-4A27-B3B0-A99CD73541B9}" srcOrd="1" destOrd="0" parTransId="{62BC999D-4A98-4E29-9D80-8D48CE7BDE6E}" sibTransId="{BAEB6F88-FCD5-49F2-9C8E-47C785A56341}"/>
    <dgm:cxn modelId="{523DC59D-7DE3-43B2-B781-FD891B84DAA6}" srcId="{1817FF2A-2B49-4633-8D6D-A753A86CEE3D}" destId="{92C1BB33-F48E-4609-9621-A2E9368A9D5D}" srcOrd="0" destOrd="0" parTransId="{FFADE2A0-AB2F-41B4-8EB9-2B1C13D7863B}" sibTransId="{3DD01E48-0D9A-40E9-85D4-5495518A96F6}"/>
    <dgm:cxn modelId="{7E12C6A9-908B-4C23-B48F-F1E168123ADF}" type="presOf" srcId="{BC865F7B-51BB-4AF8-B746-4CC70BEBFA89}" destId="{BD8DD14F-1FBE-4E72-BA02-E1A10D1E13E8}" srcOrd="0" destOrd="0" presId="urn:microsoft.com/office/officeart/2005/8/layout/hList1"/>
    <dgm:cxn modelId="{03AE4EB7-B2E8-4E1F-AE26-6AAD0147C574}" type="presOf" srcId="{92C1BB33-F48E-4609-9621-A2E9368A9D5D}" destId="{DFC0CDCC-394A-43F7-8E65-61202AC958D0}" srcOrd="0" destOrd="0" presId="urn:microsoft.com/office/officeart/2005/8/layout/hList1"/>
    <dgm:cxn modelId="{B54DEAC1-90B7-4403-B6F8-1B2425408707}" type="presOf" srcId="{60C45500-6C0E-4F06-B539-290DE0E28807}" destId="{354F1467-8047-4A79-ADD0-C95C6828BEDF}" srcOrd="0" destOrd="0" presId="urn:microsoft.com/office/officeart/2005/8/layout/hList1"/>
    <dgm:cxn modelId="{8BE3FADC-F72B-412A-BDE1-B89B0CD95258}" type="presOf" srcId="{D0FEE5A6-0B46-4044-A77C-9B88B82C5429}" destId="{354F1467-8047-4A79-ADD0-C95C6828BEDF}" srcOrd="0" destOrd="1" presId="urn:microsoft.com/office/officeart/2005/8/layout/hList1"/>
    <dgm:cxn modelId="{2CD60BEF-7BA6-4856-BE56-4248888417F9}" srcId="{E739A304-CDF9-45B3-9509-673DA2AC2436}" destId="{60C45500-6C0E-4F06-B539-290DE0E28807}" srcOrd="0" destOrd="0" parTransId="{6230D66E-CE21-438F-BBD0-E61088322519}" sibTransId="{B0109BCD-0DEE-42BA-B846-468F956E236B}"/>
    <dgm:cxn modelId="{388A71F3-CCA4-4971-9D73-9D4FDF451C16}" srcId="{05147C23-DC81-4169-AECA-C32AA4068162}" destId="{25CA4ECB-6444-4458-9CBF-7302C1CB45CC}" srcOrd="2" destOrd="0" parTransId="{15F9B753-93D1-4607-8ADE-E5E30265D9C5}" sibTransId="{3C88049A-B285-407B-A174-649631B709E1}"/>
    <dgm:cxn modelId="{8D633FF6-0510-4ABD-B4CD-188F46F63823}" type="presOf" srcId="{05147C23-DC81-4169-AECA-C32AA4068162}" destId="{4B0E7AC2-DAF3-43B3-B8AD-8F0FA51F77B8}" srcOrd="0" destOrd="0" presId="urn:microsoft.com/office/officeart/2005/8/layout/hList1"/>
    <dgm:cxn modelId="{932246A6-DC43-451D-ADF4-E37AE38FC172}" type="presParOf" srcId="{71F846EB-2DA5-4EF5-92E0-06B96CD593B8}" destId="{81E65465-008C-4277-B026-E8049E4281E6}" srcOrd="0" destOrd="0" presId="urn:microsoft.com/office/officeart/2005/8/layout/hList1"/>
    <dgm:cxn modelId="{A7A19F14-EBDA-4412-9D8C-1F82E0D63E35}" type="presParOf" srcId="{81E65465-008C-4277-B026-E8049E4281E6}" destId="{4B0E7AC2-DAF3-43B3-B8AD-8F0FA51F77B8}" srcOrd="0" destOrd="0" presId="urn:microsoft.com/office/officeart/2005/8/layout/hList1"/>
    <dgm:cxn modelId="{E70BC71D-81F4-4F75-949B-61688815D882}" type="presParOf" srcId="{81E65465-008C-4277-B026-E8049E4281E6}" destId="{BD8DD14F-1FBE-4E72-BA02-E1A10D1E13E8}" srcOrd="1" destOrd="0" presId="urn:microsoft.com/office/officeart/2005/8/layout/hList1"/>
    <dgm:cxn modelId="{4F8F96E3-2C36-42F0-A9FC-A60EDD5888B9}" type="presParOf" srcId="{71F846EB-2DA5-4EF5-92E0-06B96CD593B8}" destId="{B9020341-B9DA-4E3C-BC80-890A3DA05D0D}" srcOrd="1" destOrd="0" presId="urn:microsoft.com/office/officeart/2005/8/layout/hList1"/>
    <dgm:cxn modelId="{D1D990E2-21AE-44AA-8574-1330170F2FED}" type="presParOf" srcId="{71F846EB-2DA5-4EF5-92E0-06B96CD593B8}" destId="{A1F1E176-713B-4920-B86F-E43FF495DE41}" srcOrd="2" destOrd="0" presId="urn:microsoft.com/office/officeart/2005/8/layout/hList1"/>
    <dgm:cxn modelId="{D8A68984-91A6-4722-AA16-DEEB46744144}" type="presParOf" srcId="{A1F1E176-713B-4920-B86F-E43FF495DE41}" destId="{C6FDC309-3F92-49D0-AF4A-B08B73C43E2D}" srcOrd="0" destOrd="0" presId="urn:microsoft.com/office/officeart/2005/8/layout/hList1"/>
    <dgm:cxn modelId="{E8DF6B0E-C5BF-45C7-921F-C0F5906C1B95}" type="presParOf" srcId="{A1F1E176-713B-4920-B86F-E43FF495DE41}" destId="{354F1467-8047-4A79-ADD0-C95C6828BEDF}" srcOrd="1" destOrd="0" presId="urn:microsoft.com/office/officeart/2005/8/layout/hList1"/>
    <dgm:cxn modelId="{71AFFD02-4040-4B09-8371-A6762A5C74AF}" type="presParOf" srcId="{71F846EB-2DA5-4EF5-92E0-06B96CD593B8}" destId="{540015AB-C5E0-475C-83ED-D2FDE865AFDB}" srcOrd="3" destOrd="0" presId="urn:microsoft.com/office/officeart/2005/8/layout/hList1"/>
    <dgm:cxn modelId="{1D8A48C3-D717-43F1-8D2F-86F60FC8F52C}" type="presParOf" srcId="{71F846EB-2DA5-4EF5-92E0-06B96CD593B8}" destId="{F162416C-A7B9-409D-A586-F8A33AB9CC01}" srcOrd="4" destOrd="0" presId="urn:microsoft.com/office/officeart/2005/8/layout/hList1"/>
    <dgm:cxn modelId="{C3F57315-F833-4353-8285-E1083CA01947}" type="presParOf" srcId="{F162416C-A7B9-409D-A586-F8A33AB9CC01}" destId="{B9C96A74-07DE-4761-951F-A05DFDF0309B}" srcOrd="0" destOrd="0" presId="urn:microsoft.com/office/officeart/2005/8/layout/hList1"/>
    <dgm:cxn modelId="{AEE46003-811F-4EB8-83CB-222C8FD93BAC}" type="presParOf" srcId="{F162416C-A7B9-409D-A586-F8A33AB9CC01}" destId="{DFC0CDCC-394A-43F7-8E65-61202AC958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1A8BFA-23B6-47CE-B670-56C291673D0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47C23-DC81-4169-AECA-C32AA4068162}">
      <dgm:prSet phldrT="[Text]" custT="1"/>
      <dgm:spPr/>
      <dgm:t>
        <a:bodyPr/>
        <a:lstStyle/>
        <a:p>
          <a:r>
            <a:rPr lang="en-US" sz="2400" b="1" dirty="0"/>
            <a:t>Improved Prediction Accuracy</a:t>
          </a:r>
        </a:p>
      </dgm:t>
    </dgm:pt>
    <dgm:pt modelId="{49B24E36-0F63-475B-9A6B-AF8FEDC97A6B}" type="parTrans" cxnId="{A5545F17-F0F0-48E1-8ECC-D1C5A3CBE165}">
      <dgm:prSet/>
      <dgm:spPr/>
      <dgm:t>
        <a:bodyPr/>
        <a:lstStyle/>
        <a:p>
          <a:endParaRPr lang="en-US"/>
        </a:p>
      </dgm:t>
    </dgm:pt>
    <dgm:pt modelId="{A85B49D8-E0C0-4944-92E8-E97BF960072A}" type="sibTrans" cxnId="{A5545F17-F0F0-48E1-8ECC-D1C5A3CBE165}">
      <dgm:prSet/>
      <dgm:spPr/>
      <dgm:t>
        <a:bodyPr/>
        <a:lstStyle/>
        <a:p>
          <a:endParaRPr lang="en-US"/>
        </a:p>
      </dgm:t>
    </dgm:pt>
    <dgm:pt modelId="{BC865F7B-51BB-4AF8-B746-4CC70BEBFA89}">
      <dgm:prSet phldrT="[Text]" custT="1"/>
      <dgm:spPr/>
      <dgm:t>
        <a:bodyPr/>
        <a:lstStyle/>
        <a:p>
          <a:r>
            <a:rPr lang="en-US" sz="1400" dirty="0"/>
            <a:t>Anticipate a more accurate and robust model for catch frequency prediction.</a:t>
          </a:r>
        </a:p>
      </dgm:t>
    </dgm:pt>
    <dgm:pt modelId="{C6BC7D6C-AAC1-4ECB-A31D-EE2B94E954BC}" type="parTrans" cxnId="{E6B94468-AD3C-46BC-86CB-9D74A045BD61}">
      <dgm:prSet/>
      <dgm:spPr/>
      <dgm:t>
        <a:bodyPr/>
        <a:lstStyle/>
        <a:p>
          <a:endParaRPr lang="en-US"/>
        </a:p>
      </dgm:t>
    </dgm:pt>
    <dgm:pt modelId="{2DE062A4-7836-47B2-B861-CC9DD632D799}" type="sibTrans" cxnId="{E6B94468-AD3C-46BC-86CB-9D74A045BD61}">
      <dgm:prSet/>
      <dgm:spPr/>
      <dgm:t>
        <a:bodyPr/>
        <a:lstStyle/>
        <a:p>
          <a:endParaRPr lang="en-US"/>
        </a:p>
      </dgm:t>
    </dgm:pt>
    <dgm:pt modelId="{E739A304-CDF9-45B3-9509-673DA2AC2436}">
      <dgm:prSet phldrT="[Text]" custT="1"/>
      <dgm:spPr/>
      <dgm:t>
        <a:bodyPr/>
        <a:lstStyle/>
        <a:p>
          <a:r>
            <a:rPr lang="en-US" sz="2400" b="1" dirty="0"/>
            <a:t>Insights into Temporal Dynamics</a:t>
          </a:r>
        </a:p>
      </dgm:t>
    </dgm:pt>
    <dgm:pt modelId="{97ADFB61-823E-4F80-A4AA-3372CCF09564}" type="parTrans" cxnId="{8F142B11-6650-41BC-ABCB-2CF89E483C3C}">
      <dgm:prSet/>
      <dgm:spPr/>
      <dgm:t>
        <a:bodyPr/>
        <a:lstStyle/>
        <a:p>
          <a:endParaRPr lang="en-US"/>
        </a:p>
      </dgm:t>
    </dgm:pt>
    <dgm:pt modelId="{8A8D90F1-8245-4251-9F6E-F7D10C75DBF7}" type="sibTrans" cxnId="{8F142B11-6650-41BC-ABCB-2CF89E483C3C}">
      <dgm:prSet/>
      <dgm:spPr/>
      <dgm:t>
        <a:bodyPr/>
        <a:lstStyle/>
        <a:p>
          <a:endParaRPr lang="en-US"/>
        </a:p>
      </dgm:t>
    </dgm:pt>
    <dgm:pt modelId="{60C45500-6C0E-4F06-B539-290DE0E28807}">
      <dgm:prSet phldrT="[Text]" custT="1"/>
      <dgm:spPr/>
      <dgm:t>
        <a:bodyPr/>
        <a:lstStyle/>
        <a:p>
          <a:r>
            <a:rPr lang="en-US" sz="1400" dirty="0"/>
            <a:t>Gain insights into temporal patterns and seasonality affecting catch frequencies.</a:t>
          </a:r>
        </a:p>
      </dgm:t>
    </dgm:pt>
    <dgm:pt modelId="{6230D66E-CE21-438F-BBD0-E61088322519}" type="parTrans" cxnId="{2CD60BEF-7BA6-4856-BE56-4248888417F9}">
      <dgm:prSet/>
      <dgm:spPr/>
      <dgm:t>
        <a:bodyPr/>
        <a:lstStyle/>
        <a:p>
          <a:endParaRPr lang="en-US"/>
        </a:p>
      </dgm:t>
    </dgm:pt>
    <dgm:pt modelId="{B0109BCD-0DEE-42BA-B846-468F956E236B}" type="sibTrans" cxnId="{2CD60BEF-7BA6-4856-BE56-4248888417F9}">
      <dgm:prSet/>
      <dgm:spPr/>
      <dgm:t>
        <a:bodyPr/>
        <a:lstStyle/>
        <a:p>
          <a:endParaRPr lang="en-US"/>
        </a:p>
      </dgm:t>
    </dgm:pt>
    <dgm:pt modelId="{92C1BB33-F48E-4609-9621-A2E9368A9D5D}">
      <dgm:prSet phldrT="[Text]" custT="1"/>
      <dgm:spPr/>
      <dgm:t>
        <a:bodyPr/>
        <a:lstStyle/>
        <a:p>
          <a:r>
            <a:rPr lang="en-US" sz="1400" dirty="0"/>
            <a:t>Demonstrate the scalability of the regression model with Spark.</a:t>
          </a:r>
        </a:p>
      </dgm:t>
    </dgm:pt>
    <dgm:pt modelId="{FFADE2A0-AB2F-41B4-8EB9-2B1C13D7863B}" type="parTrans" cxnId="{523DC59D-7DE3-43B2-B781-FD891B84DAA6}">
      <dgm:prSet/>
      <dgm:spPr/>
      <dgm:t>
        <a:bodyPr/>
        <a:lstStyle/>
        <a:p>
          <a:endParaRPr lang="en-US"/>
        </a:p>
      </dgm:t>
    </dgm:pt>
    <dgm:pt modelId="{3DD01E48-0D9A-40E9-85D4-5495518A96F6}" type="sibTrans" cxnId="{523DC59D-7DE3-43B2-B781-FD891B84DAA6}">
      <dgm:prSet/>
      <dgm:spPr/>
      <dgm:t>
        <a:bodyPr/>
        <a:lstStyle/>
        <a:p>
          <a:endParaRPr lang="en-US"/>
        </a:p>
      </dgm:t>
    </dgm:pt>
    <dgm:pt modelId="{1817FF2A-2B49-4633-8D6D-A753A86CEE3D}">
      <dgm:prSet phldrT="[Text]" custT="1"/>
      <dgm:spPr/>
      <dgm:t>
        <a:bodyPr/>
        <a:lstStyle/>
        <a:p>
          <a:r>
            <a:rPr lang="en-US" sz="2400" b="1" dirty="0"/>
            <a:t>Scalability and Efficiency</a:t>
          </a:r>
        </a:p>
      </dgm:t>
    </dgm:pt>
    <dgm:pt modelId="{74879083-BCB5-4EE6-A20E-1EBA0ACD1E7E}" type="parTrans" cxnId="{AA4A1D1F-7818-4674-98D2-31C06035351D}">
      <dgm:prSet/>
      <dgm:spPr/>
      <dgm:t>
        <a:bodyPr/>
        <a:lstStyle/>
        <a:p>
          <a:endParaRPr lang="en-US"/>
        </a:p>
      </dgm:t>
    </dgm:pt>
    <dgm:pt modelId="{9B216B1F-59B6-45C6-978C-C4CC8E67A99B}" type="sibTrans" cxnId="{AA4A1D1F-7818-4674-98D2-31C06035351D}">
      <dgm:prSet/>
      <dgm:spPr/>
      <dgm:t>
        <a:bodyPr/>
        <a:lstStyle/>
        <a:p>
          <a:endParaRPr lang="en-US"/>
        </a:p>
      </dgm:t>
    </dgm:pt>
    <dgm:pt modelId="{25CA4ECB-6444-4458-9CBF-7302C1CB45CC}">
      <dgm:prSet phldrT="[Text]" custT="1"/>
      <dgm:spPr/>
      <dgm:t>
        <a:bodyPr/>
        <a:lstStyle/>
        <a:p>
          <a:r>
            <a:rPr lang="en-US" sz="1400" dirty="0"/>
            <a:t>Enhanced by the incorporation of temporal, spatial, and historical features.</a:t>
          </a:r>
        </a:p>
      </dgm:t>
    </dgm:pt>
    <dgm:pt modelId="{15F9B753-93D1-4607-8ADE-E5E30265D9C5}" type="parTrans" cxnId="{388A71F3-CCA4-4971-9D73-9D4FDF451C16}">
      <dgm:prSet/>
      <dgm:spPr/>
      <dgm:t>
        <a:bodyPr/>
        <a:lstStyle/>
        <a:p>
          <a:endParaRPr lang="en-US"/>
        </a:p>
      </dgm:t>
    </dgm:pt>
    <dgm:pt modelId="{3C88049A-B285-407B-A174-649631B709E1}" type="sibTrans" cxnId="{388A71F3-CCA4-4971-9D73-9D4FDF451C16}">
      <dgm:prSet/>
      <dgm:spPr/>
      <dgm:t>
        <a:bodyPr/>
        <a:lstStyle/>
        <a:p>
          <a:endParaRPr lang="en-US"/>
        </a:p>
      </dgm:t>
    </dgm:pt>
    <dgm:pt modelId="{D0738D28-B30F-4C1A-8FD8-2C0321420C50}">
      <dgm:prSet phldrT="[Text]" custT="1"/>
      <dgm:spPr/>
      <dgm:t>
        <a:bodyPr/>
        <a:lstStyle/>
        <a:p>
          <a:r>
            <a:rPr lang="en-US" sz="1400" dirty="0"/>
            <a:t>Facilitate better understanding of time-related factors impacting fisheries.</a:t>
          </a:r>
        </a:p>
      </dgm:t>
    </dgm:pt>
    <dgm:pt modelId="{99CE2962-B4FC-40A2-A210-5BAA7C465DA6}" type="parTrans" cxnId="{C047C38A-6BFF-41EF-BA60-9B7B11227723}">
      <dgm:prSet/>
      <dgm:spPr/>
      <dgm:t>
        <a:bodyPr/>
        <a:lstStyle/>
        <a:p>
          <a:endParaRPr lang="en-US"/>
        </a:p>
      </dgm:t>
    </dgm:pt>
    <dgm:pt modelId="{68BDE48D-2E30-43E5-AF80-06848BDBF337}" type="sibTrans" cxnId="{C047C38A-6BFF-41EF-BA60-9B7B11227723}">
      <dgm:prSet/>
      <dgm:spPr/>
      <dgm:t>
        <a:bodyPr/>
        <a:lstStyle/>
        <a:p>
          <a:endParaRPr lang="en-US"/>
        </a:p>
      </dgm:t>
    </dgm:pt>
    <dgm:pt modelId="{1FC5B0C5-E106-4244-89B0-3CFB0EC0DC94}">
      <dgm:prSet phldrT="[Text]" custT="1"/>
      <dgm:spPr/>
      <dgm:t>
        <a:bodyPr/>
        <a:lstStyle/>
        <a:p>
          <a:r>
            <a:rPr lang="en-US" sz="1400" dirty="0"/>
            <a:t>Efficiently process large-scale time series data for real-time predictions.</a:t>
          </a:r>
        </a:p>
      </dgm:t>
    </dgm:pt>
    <dgm:pt modelId="{99C68DA8-69E5-4497-92ED-5BA330CD3644}" type="parTrans" cxnId="{1A537833-4777-4DE5-97B7-43986E860108}">
      <dgm:prSet/>
      <dgm:spPr/>
      <dgm:t>
        <a:bodyPr/>
        <a:lstStyle/>
        <a:p>
          <a:endParaRPr lang="en-US"/>
        </a:p>
      </dgm:t>
    </dgm:pt>
    <dgm:pt modelId="{9067A20E-2E70-4F32-A50E-9C9FBF8226FB}" type="sibTrans" cxnId="{1A537833-4777-4DE5-97B7-43986E860108}">
      <dgm:prSet/>
      <dgm:spPr/>
      <dgm:t>
        <a:bodyPr/>
        <a:lstStyle/>
        <a:p>
          <a:endParaRPr lang="en-US"/>
        </a:p>
      </dgm:t>
    </dgm:pt>
    <dgm:pt modelId="{E13B631B-F127-405E-B5B7-89CB3C4F9D74}">
      <dgm:prSet phldrT="[Text]" custT="1"/>
      <dgm:spPr/>
      <dgm:t>
        <a:bodyPr/>
        <a:lstStyle/>
        <a:p>
          <a:endParaRPr lang="en-US" sz="1400" dirty="0"/>
        </a:p>
      </dgm:t>
    </dgm:pt>
    <dgm:pt modelId="{D77C79D0-E697-488D-BC84-1D511E22DC2D}" type="parTrans" cxnId="{F5C77618-049B-45B2-8E49-829629008F4F}">
      <dgm:prSet/>
      <dgm:spPr/>
      <dgm:t>
        <a:bodyPr/>
        <a:lstStyle/>
        <a:p>
          <a:endParaRPr lang="en-US"/>
        </a:p>
      </dgm:t>
    </dgm:pt>
    <dgm:pt modelId="{815CEED3-4706-4530-A098-0523E9DAC76B}" type="sibTrans" cxnId="{F5C77618-049B-45B2-8E49-829629008F4F}">
      <dgm:prSet/>
      <dgm:spPr/>
      <dgm:t>
        <a:bodyPr/>
        <a:lstStyle/>
        <a:p>
          <a:endParaRPr lang="en-US"/>
        </a:p>
      </dgm:t>
    </dgm:pt>
    <dgm:pt modelId="{D0FEE5A6-0B46-4044-A77C-9B88B82C5429}">
      <dgm:prSet phldrT="[Text]" custT="1"/>
      <dgm:spPr/>
      <dgm:t>
        <a:bodyPr/>
        <a:lstStyle/>
        <a:p>
          <a:endParaRPr lang="en-US" sz="1400" dirty="0"/>
        </a:p>
      </dgm:t>
    </dgm:pt>
    <dgm:pt modelId="{E80C322E-6F56-44B2-9662-EA14D69664B9}" type="parTrans" cxnId="{33F88089-5F14-417A-B288-73421CBDCEC5}">
      <dgm:prSet/>
      <dgm:spPr/>
      <dgm:t>
        <a:bodyPr/>
        <a:lstStyle/>
        <a:p>
          <a:endParaRPr lang="en-US"/>
        </a:p>
      </dgm:t>
    </dgm:pt>
    <dgm:pt modelId="{EE894702-64F9-461C-A6F8-2D4DB3B81C05}" type="sibTrans" cxnId="{33F88089-5F14-417A-B288-73421CBDCEC5}">
      <dgm:prSet/>
      <dgm:spPr/>
      <dgm:t>
        <a:bodyPr/>
        <a:lstStyle/>
        <a:p>
          <a:endParaRPr lang="en-US"/>
        </a:p>
      </dgm:t>
    </dgm:pt>
    <dgm:pt modelId="{3DFC6F8A-9F70-4A27-B3B0-A99CD73541B9}">
      <dgm:prSet phldrT="[Text]" custT="1"/>
      <dgm:spPr/>
      <dgm:t>
        <a:bodyPr/>
        <a:lstStyle/>
        <a:p>
          <a:endParaRPr lang="en-US" sz="1400" dirty="0"/>
        </a:p>
      </dgm:t>
    </dgm:pt>
    <dgm:pt modelId="{62BC999D-4A98-4E29-9D80-8D48CE7BDE6E}" type="parTrans" cxnId="{BBC67798-D785-4265-86BE-F8973CFF668A}">
      <dgm:prSet/>
      <dgm:spPr/>
      <dgm:t>
        <a:bodyPr/>
        <a:lstStyle/>
        <a:p>
          <a:endParaRPr lang="en-US"/>
        </a:p>
      </dgm:t>
    </dgm:pt>
    <dgm:pt modelId="{BAEB6F88-FCD5-49F2-9C8E-47C785A56341}" type="sibTrans" cxnId="{BBC67798-D785-4265-86BE-F8973CFF668A}">
      <dgm:prSet/>
      <dgm:spPr/>
      <dgm:t>
        <a:bodyPr/>
        <a:lstStyle/>
        <a:p>
          <a:endParaRPr lang="en-US"/>
        </a:p>
      </dgm:t>
    </dgm:pt>
    <dgm:pt modelId="{8F1F71A4-D7B6-46FF-8EA7-0608429A910C}" type="pres">
      <dgm:prSet presAssocID="{BC1A8BFA-23B6-47CE-B670-56C291673D06}" presName="Name0" presStyleCnt="0">
        <dgm:presLayoutVars>
          <dgm:dir/>
          <dgm:animLvl val="lvl"/>
          <dgm:resizeHandles val="exact"/>
        </dgm:presLayoutVars>
      </dgm:prSet>
      <dgm:spPr/>
    </dgm:pt>
    <dgm:pt modelId="{19582DB8-6214-44E1-811C-24B24DFA7427}" type="pres">
      <dgm:prSet presAssocID="{05147C23-DC81-4169-AECA-C32AA4068162}" presName="linNode" presStyleCnt="0"/>
      <dgm:spPr/>
    </dgm:pt>
    <dgm:pt modelId="{D3B9A4A1-438C-49CC-9B34-1DFD1F57683B}" type="pres">
      <dgm:prSet presAssocID="{05147C23-DC81-4169-AECA-C32AA4068162}" presName="parentText" presStyleLbl="node1" presStyleIdx="0" presStyleCnt="3" custLinFactNeighborY="-151">
        <dgm:presLayoutVars>
          <dgm:chMax val="1"/>
          <dgm:bulletEnabled val="1"/>
        </dgm:presLayoutVars>
      </dgm:prSet>
      <dgm:spPr/>
    </dgm:pt>
    <dgm:pt modelId="{37CEC272-2C8C-40C6-892E-C857C7B3FE4D}" type="pres">
      <dgm:prSet presAssocID="{05147C23-DC81-4169-AECA-C32AA4068162}" presName="descendantText" presStyleLbl="alignAccFollowNode1" presStyleIdx="0" presStyleCnt="3">
        <dgm:presLayoutVars>
          <dgm:bulletEnabled val="1"/>
        </dgm:presLayoutVars>
      </dgm:prSet>
      <dgm:spPr/>
    </dgm:pt>
    <dgm:pt modelId="{CC5CCF48-D2D5-4F13-A49F-C58553AC10F1}" type="pres">
      <dgm:prSet presAssocID="{A85B49D8-E0C0-4944-92E8-E97BF960072A}" presName="sp" presStyleCnt="0"/>
      <dgm:spPr/>
    </dgm:pt>
    <dgm:pt modelId="{25668F70-5445-4489-A769-EAFB4DBE8275}" type="pres">
      <dgm:prSet presAssocID="{E739A304-CDF9-45B3-9509-673DA2AC2436}" presName="linNode" presStyleCnt="0"/>
      <dgm:spPr/>
    </dgm:pt>
    <dgm:pt modelId="{A8B8DB0D-2532-40D3-BF26-FF8569B74892}" type="pres">
      <dgm:prSet presAssocID="{E739A304-CDF9-45B3-9509-673DA2AC243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60DDF49-BA3E-45BB-82B9-CB973D928C98}" type="pres">
      <dgm:prSet presAssocID="{E739A304-CDF9-45B3-9509-673DA2AC2436}" presName="descendantText" presStyleLbl="alignAccFollowNode1" presStyleIdx="1" presStyleCnt="3">
        <dgm:presLayoutVars>
          <dgm:bulletEnabled val="1"/>
        </dgm:presLayoutVars>
      </dgm:prSet>
      <dgm:spPr/>
    </dgm:pt>
    <dgm:pt modelId="{9606A23D-C6A2-4993-A2DD-A0A155654FF1}" type="pres">
      <dgm:prSet presAssocID="{8A8D90F1-8245-4251-9F6E-F7D10C75DBF7}" presName="sp" presStyleCnt="0"/>
      <dgm:spPr/>
    </dgm:pt>
    <dgm:pt modelId="{62DF5C45-1C15-4646-84C3-D4E2538CBFD2}" type="pres">
      <dgm:prSet presAssocID="{1817FF2A-2B49-4633-8D6D-A753A86CEE3D}" presName="linNode" presStyleCnt="0"/>
      <dgm:spPr/>
    </dgm:pt>
    <dgm:pt modelId="{768A2DDC-F0F2-4022-9F25-3ED97148FE04}" type="pres">
      <dgm:prSet presAssocID="{1817FF2A-2B49-4633-8D6D-A753A86CEE3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7B04546-DA64-4F8C-93A4-4E89E4CEE599}" type="pres">
      <dgm:prSet presAssocID="{1817FF2A-2B49-4633-8D6D-A753A86CEE3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F142B11-6650-41BC-ABCB-2CF89E483C3C}" srcId="{BC1A8BFA-23B6-47CE-B670-56C291673D06}" destId="{E739A304-CDF9-45B3-9509-673DA2AC2436}" srcOrd="1" destOrd="0" parTransId="{97ADFB61-823E-4F80-A4AA-3372CCF09564}" sibTransId="{8A8D90F1-8245-4251-9F6E-F7D10C75DBF7}"/>
    <dgm:cxn modelId="{A5545F17-F0F0-48E1-8ECC-D1C5A3CBE165}" srcId="{BC1A8BFA-23B6-47CE-B670-56C291673D06}" destId="{05147C23-DC81-4169-AECA-C32AA4068162}" srcOrd="0" destOrd="0" parTransId="{49B24E36-0F63-475B-9A6B-AF8FEDC97A6B}" sibTransId="{A85B49D8-E0C0-4944-92E8-E97BF960072A}"/>
    <dgm:cxn modelId="{F5C77618-049B-45B2-8E49-829629008F4F}" srcId="{05147C23-DC81-4169-AECA-C32AA4068162}" destId="{E13B631B-F127-405E-B5B7-89CB3C4F9D74}" srcOrd="1" destOrd="0" parTransId="{D77C79D0-E697-488D-BC84-1D511E22DC2D}" sibTransId="{815CEED3-4706-4530-A098-0523E9DAC76B}"/>
    <dgm:cxn modelId="{D9A7F618-D650-487B-B5B6-78D17805D05F}" type="presOf" srcId="{E739A304-CDF9-45B3-9509-673DA2AC2436}" destId="{A8B8DB0D-2532-40D3-BF26-FF8569B74892}" srcOrd="0" destOrd="0" presId="urn:microsoft.com/office/officeart/2005/8/layout/vList5"/>
    <dgm:cxn modelId="{AA4A1D1F-7818-4674-98D2-31C06035351D}" srcId="{BC1A8BFA-23B6-47CE-B670-56C291673D06}" destId="{1817FF2A-2B49-4633-8D6D-A753A86CEE3D}" srcOrd="2" destOrd="0" parTransId="{74879083-BCB5-4EE6-A20E-1EBA0ACD1E7E}" sibTransId="{9B216B1F-59B6-45C6-978C-C4CC8E67A99B}"/>
    <dgm:cxn modelId="{426FE420-FEB6-4FF9-840C-27AA28BA744C}" type="presOf" srcId="{92C1BB33-F48E-4609-9621-A2E9368A9D5D}" destId="{37B04546-DA64-4F8C-93A4-4E89E4CEE599}" srcOrd="0" destOrd="0" presId="urn:microsoft.com/office/officeart/2005/8/layout/vList5"/>
    <dgm:cxn modelId="{57DC682F-BFD9-4F1C-B325-88A171B2663C}" type="presOf" srcId="{BC1A8BFA-23B6-47CE-B670-56C291673D06}" destId="{8F1F71A4-D7B6-46FF-8EA7-0608429A910C}" srcOrd="0" destOrd="0" presId="urn:microsoft.com/office/officeart/2005/8/layout/vList5"/>
    <dgm:cxn modelId="{F59B8432-6501-4DFF-932B-85555A207FC9}" type="presOf" srcId="{1817FF2A-2B49-4633-8D6D-A753A86CEE3D}" destId="{768A2DDC-F0F2-4022-9F25-3ED97148FE04}" srcOrd="0" destOrd="0" presId="urn:microsoft.com/office/officeart/2005/8/layout/vList5"/>
    <dgm:cxn modelId="{1A537833-4777-4DE5-97B7-43986E860108}" srcId="{1817FF2A-2B49-4633-8D6D-A753A86CEE3D}" destId="{1FC5B0C5-E106-4244-89B0-3CFB0EC0DC94}" srcOrd="2" destOrd="0" parTransId="{99C68DA8-69E5-4497-92ED-5BA330CD3644}" sibTransId="{9067A20E-2E70-4F32-A50E-9C9FBF8226FB}"/>
    <dgm:cxn modelId="{00352040-437C-4C16-8F18-457EB89BB171}" type="presOf" srcId="{D0FEE5A6-0B46-4044-A77C-9B88B82C5429}" destId="{060DDF49-BA3E-45BB-82B9-CB973D928C98}" srcOrd="0" destOrd="1" presId="urn:microsoft.com/office/officeart/2005/8/layout/vList5"/>
    <dgm:cxn modelId="{4BE6B367-BD03-444F-A681-5DA0D1645A11}" type="presOf" srcId="{05147C23-DC81-4169-AECA-C32AA4068162}" destId="{D3B9A4A1-438C-49CC-9B34-1DFD1F57683B}" srcOrd="0" destOrd="0" presId="urn:microsoft.com/office/officeart/2005/8/layout/vList5"/>
    <dgm:cxn modelId="{E6B94468-AD3C-46BC-86CB-9D74A045BD61}" srcId="{05147C23-DC81-4169-AECA-C32AA4068162}" destId="{BC865F7B-51BB-4AF8-B746-4CC70BEBFA89}" srcOrd="0" destOrd="0" parTransId="{C6BC7D6C-AAC1-4ECB-A31D-EE2B94E954BC}" sibTransId="{2DE062A4-7836-47B2-B861-CC9DD632D799}"/>
    <dgm:cxn modelId="{229A4D59-2A5D-4EC0-8255-EFBDFE4DF3A8}" type="presOf" srcId="{E13B631B-F127-405E-B5B7-89CB3C4F9D74}" destId="{37CEC272-2C8C-40C6-892E-C857C7B3FE4D}" srcOrd="0" destOrd="1" presId="urn:microsoft.com/office/officeart/2005/8/layout/vList5"/>
    <dgm:cxn modelId="{C0FA427B-8257-472E-85D4-53ADB6628880}" type="presOf" srcId="{BC865F7B-51BB-4AF8-B746-4CC70BEBFA89}" destId="{37CEC272-2C8C-40C6-892E-C857C7B3FE4D}" srcOrd="0" destOrd="0" presId="urn:microsoft.com/office/officeart/2005/8/layout/vList5"/>
    <dgm:cxn modelId="{33F88089-5F14-417A-B288-73421CBDCEC5}" srcId="{E739A304-CDF9-45B3-9509-673DA2AC2436}" destId="{D0FEE5A6-0B46-4044-A77C-9B88B82C5429}" srcOrd="1" destOrd="0" parTransId="{E80C322E-6F56-44B2-9662-EA14D69664B9}" sibTransId="{EE894702-64F9-461C-A6F8-2D4DB3B81C05}"/>
    <dgm:cxn modelId="{C047C38A-6BFF-41EF-BA60-9B7B11227723}" srcId="{E739A304-CDF9-45B3-9509-673DA2AC2436}" destId="{D0738D28-B30F-4C1A-8FD8-2C0321420C50}" srcOrd="2" destOrd="0" parTransId="{99CE2962-B4FC-40A2-A210-5BAA7C465DA6}" sibTransId="{68BDE48D-2E30-43E5-AF80-06848BDBF337}"/>
    <dgm:cxn modelId="{63DF198F-2CC0-42D2-BE8A-CE085624FA02}" type="presOf" srcId="{D0738D28-B30F-4C1A-8FD8-2C0321420C50}" destId="{060DDF49-BA3E-45BB-82B9-CB973D928C98}" srcOrd="0" destOrd="2" presId="urn:microsoft.com/office/officeart/2005/8/layout/vList5"/>
    <dgm:cxn modelId="{BBC67798-D785-4265-86BE-F8973CFF668A}" srcId="{1817FF2A-2B49-4633-8D6D-A753A86CEE3D}" destId="{3DFC6F8A-9F70-4A27-B3B0-A99CD73541B9}" srcOrd="1" destOrd="0" parTransId="{62BC999D-4A98-4E29-9D80-8D48CE7BDE6E}" sibTransId="{BAEB6F88-FCD5-49F2-9C8E-47C785A56341}"/>
    <dgm:cxn modelId="{523DC59D-7DE3-43B2-B781-FD891B84DAA6}" srcId="{1817FF2A-2B49-4633-8D6D-A753A86CEE3D}" destId="{92C1BB33-F48E-4609-9621-A2E9368A9D5D}" srcOrd="0" destOrd="0" parTransId="{FFADE2A0-AB2F-41B4-8EB9-2B1C13D7863B}" sibTransId="{3DD01E48-0D9A-40E9-85D4-5495518A96F6}"/>
    <dgm:cxn modelId="{66C4149E-278F-4997-BDF7-95E432F631EA}" type="presOf" srcId="{1FC5B0C5-E106-4244-89B0-3CFB0EC0DC94}" destId="{37B04546-DA64-4F8C-93A4-4E89E4CEE599}" srcOrd="0" destOrd="2" presId="urn:microsoft.com/office/officeart/2005/8/layout/vList5"/>
    <dgm:cxn modelId="{B8A518B7-7614-49D4-BB62-F0D48A719FBD}" type="presOf" srcId="{60C45500-6C0E-4F06-B539-290DE0E28807}" destId="{060DDF49-BA3E-45BB-82B9-CB973D928C98}" srcOrd="0" destOrd="0" presId="urn:microsoft.com/office/officeart/2005/8/layout/vList5"/>
    <dgm:cxn modelId="{F8EADEC2-33AE-4CE6-89E7-E3B0B3ECF8E6}" type="presOf" srcId="{3DFC6F8A-9F70-4A27-B3B0-A99CD73541B9}" destId="{37B04546-DA64-4F8C-93A4-4E89E4CEE599}" srcOrd="0" destOrd="1" presId="urn:microsoft.com/office/officeart/2005/8/layout/vList5"/>
    <dgm:cxn modelId="{2CD60BEF-7BA6-4856-BE56-4248888417F9}" srcId="{E739A304-CDF9-45B3-9509-673DA2AC2436}" destId="{60C45500-6C0E-4F06-B539-290DE0E28807}" srcOrd="0" destOrd="0" parTransId="{6230D66E-CE21-438F-BBD0-E61088322519}" sibTransId="{B0109BCD-0DEE-42BA-B846-468F956E236B}"/>
    <dgm:cxn modelId="{763AFBF0-470B-47F9-A88A-5230CA65C1D0}" type="presOf" srcId="{25CA4ECB-6444-4458-9CBF-7302C1CB45CC}" destId="{37CEC272-2C8C-40C6-892E-C857C7B3FE4D}" srcOrd="0" destOrd="2" presId="urn:microsoft.com/office/officeart/2005/8/layout/vList5"/>
    <dgm:cxn modelId="{388A71F3-CCA4-4971-9D73-9D4FDF451C16}" srcId="{05147C23-DC81-4169-AECA-C32AA4068162}" destId="{25CA4ECB-6444-4458-9CBF-7302C1CB45CC}" srcOrd="2" destOrd="0" parTransId="{15F9B753-93D1-4607-8ADE-E5E30265D9C5}" sibTransId="{3C88049A-B285-407B-A174-649631B709E1}"/>
    <dgm:cxn modelId="{6BCF6A02-9967-49E5-99FE-F575F805B759}" type="presParOf" srcId="{8F1F71A4-D7B6-46FF-8EA7-0608429A910C}" destId="{19582DB8-6214-44E1-811C-24B24DFA7427}" srcOrd="0" destOrd="0" presId="urn:microsoft.com/office/officeart/2005/8/layout/vList5"/>
    <dgm:cxn modelId="{A23EC900-A680-43E7-A364-DA6074657713}" type="presParOf" srcId="{19582DB8-6214-44E1-811C-24B24DFA7427}" destId="{D3B9A4A1-438C-49CC-9B34-1DFD1F57683B}" srcOrd="0" destOrd="0" presId="urn:microsoft.com/office/officeart/2005/8/layout/vList5"/>
    <dgm:cxn modelId="{AF964BE0-53F1-4535-939B-0EC7CCC1353D}" type="presParOf" srcId="{19582DB8-6214-44E1-811C-24B24DFA7427}" destId="{37CEC272-2C8C-40C6-892E-C857C7B3FE4D}" srcOrd="1" destOrd="0" presId="urn:microsoft.com/office/officeart/2005/8/layout/vList5"/>
    <dgm:cxn modelId="{D5BEC503-3CFC-40F6-9573-9FDE081E0FC7}" type="presParOf" srcId="{8F1F71A4-D7B6-46FF-8EA7-0608429A910C}" destId="{CC5CCF48-D2D5-4F13-A49F-C58553AC10F1}" srcOrd="1" destOrd="0" presId="urn:microsoft.com/office/officeart/2005/8/layout/vList5"/>
    <dgm:cxn modelId="{0EB4E1CB-B1A7-461C-AAFF-9FE0BA0A2815}" type="presParOf" srcId="{8F1F71A4-D7B6-46FF-8EA7-0608429A910C}" destId="{25668F70-5445-4489-A769-EAFB4DBE8275}" srcOrd="2" destOrd="0" presId="urn:microsoft.com/office/officeart/2005/8/layout/vList5"/>
    <dgm:cxn modelId="{C6015FC9-AB41-4D6C-98F4-AEED040E9B67}" type="presParOf" srcId="{25668F70-5445-4489-A769-EAFB4DBE8275}" destId="{A8B8DB0D-2532-40D3-BF26-FF8569B74892}" srcOrd="0" destOrd="0" presId="urn:microsoft.com/office/officeart/2005/8/layout/vList5"/>
    <dgm:cxn modelId="{BCD532EA-1169-4D43-96BC-1BBD3FD45CFE}" type="presParOf" srcId="{25668F70-5445-4489-A769-EAFB4DBE8275}" destId="{060DDF49-BA3E-45BB-82B9-CB973D928C98}" srcOrd="1" destOrd="0" presId="urn:microsoft.com/office/officeart/2005/8/layout/vList5"/>
    <dgm:cxn modelId="{F9661B5B-5398-4419-934B-89ACD1DB9FE5}" type="presParOf" srcId="{8F1F71A4-D7B6-46FF-8EA7-0608429A910C}" destId="{9606A23D-C6A2-4993-A2DD-A0A155654FF1}" srcOrd="3" destOrd="0" presId="urn:microsoft.com/office/officeart/2005/8/layout/vList5"/>
    <dgm:cxn modelId="{2291A421-2703-4D2C-B4E6-DAEBDD6B5B16}" type="presParOf" srcId="{8F1F71A4-D7B6-46FF-8EA7-0608429A910C}" destId="{62DF5C45-1C15-4646-84C3-D4E2538CBFD2}" srcOrd="4" destOrd="0" presId="urn:microsoft.com/office/officeart/2005/8/layout/vList5"/>
    <dgm:cxn modelId="{756D71EC-CDD8-4A76-8B20-9BBE69FFC2CC}" type="presParOf" srcId="{62DF5C45-1C15-4646-84C3-D4E2538CBFD2}" destId="{768A2DDC-F0F2-4022-9F25-3ED97148FE04}" srcOrd="0" destOrd="0" presId="urn:microsoft.com/office/officeart/2005/8/layout/vList5"/>
    <dgm:cxn modelId="{9B7D0726-8B8E-47D7-8875-29B2EC979187}" type="presParOf" srcId="{62DF5C45-1C15-4646-84C3-D4E2538CBFD2}" destId="{37B04546-DA64-4F8C-93A4-4E89E4CEE5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4825D-8FBD-4382-80B3-C1BB140CDBD3}">
      <dsp:nvSpPr>
        <dsp:cNvPr id="0" name=""/>
        <dsp:cNvSpPr/>
      </dsp:nvSpPr>
      <dsp:spPr>
        <a:xfrm>
          <a:off x="0" y="2362143"/>
          <a:ext cx="779792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AF941-C14B-4835-8D56-C3F5B1B44853}">
      <dsp:nvSpPr>
        <dsp:cNvPr id="0" name=""/>
        <dsp:cNvSpPr/>
      </dsp:nvSpPr>
      <dsp:spPr>
        <a:xfrm>
          <a:off x="0" y="583906"/>
          <a:ext cx="779792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3953E-65E7-460C-B94A-E7D84B79D41B}">
      <dsp:nvSpPr>
        <dsp:cNvPr id="0" name=""/>
        <dsp:cNvSpPr/>
      </dsp:nvSpPr>
      <dsp:spPr>
        <a:xfrm>
          <a:off x="2027459" y="934"/>
          <a:ext cx="5770461" cy="58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Objective</a:t>
          </a:r>
          <a:r>
            <a:rPr lang="en-US" sz="1800" b="0" i="0" kern="1200" dirty="0"/>
            <a:t>: Assess data processing scalability for growing fisheries datasets.</a:t>
          </a:r>
          <a:endParaRPr lang="en-US" sz="1800" kern="1200" dirty="0"/>
        </a:p>
      </dsp:txBody>
      <dsp:txXfrm>
        <a:off x="2027459" y="934"/>
        <a:ext cx="5770461" cy="582971"/>
      </dsp:txXfrm>
    </dsp:sp>
    <dsp:sp modelId="{EAE780EA-A14F-40D2-9B4F-A44A12DAA7D3}">
      <dsp:nvSpPr>
        <dsp:cNvPr id="0" name=""/>
        <dsp:cNvSpPr/>
      </dsp:nvSpPr>
      <dsp:spPr>
        <a:xfrm>
          <a:off x="0" y="934"/>
          <a:ext cx="2027459" cy="58297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Scalability Demonstration</a:t>
          </a:r>
          <a:endParaRPr lang="en-US" sz="2000" kern="1200" dirty="0"/>
        </a:p>
      </dsp:txBody>
      <dsp:txXfrm>
        <a:off x="28463" y="29397"/>
        <a:ext cx="1970533" cy="554508"/>
      </dsp:txXfrm>
    </dsp:sp>
    <dsp:sp modelId="{5F7F15AB-79A4-41B8-AC8D-675327492293}">
      <dsp:nvSpPr>
        <dsp:cNvPr id="0" name=""/>
        <dsp:cNvSpPr/>
      </dsp:nvSpPr>
      <dsp:spPr>
        <a:xfrm>
          <a:off x="0" y="583906"/>
          <a:ext cx="7797921" cy="116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Rationale</a:t>
          </a:r>
          <a:r>
            <a:rPr lang="en-US" sz="1800" b="0" i="0" kern="1200" dirty="0"/>
            <a:t>: </a:t>
          </a:r>
          <a:r>
            <a:rPr lang="en-US" sz="1800" b="0" i="1" kern="1200" dirty="0"/>
            <a:t>Spark handles large datasets, enabling trend analysis over multiple years.</a:t>
          </a:r>
          <a:endParaRPr lang="en-US" sz="1800" i="1" kern="1200" dirty="0"/>
        </a:p>
      </dsp:txBody>
      <dsp:txXfrm>
        <a:off x="0" y="583906"/>
        <a:ext cx="7797921" cy="1166117"/>
      </dsp:txXfrm>
    </dsp:sp>
    <dsp:sp modelId="{CF56182F-B38C-4DC1-BAAC-062E2150B8A2}">
      <dsp:nvSpPr>
        <dsp:cNvPr id="0" name=""/>
        <dsp:cNvSpPr/>
      </dsp:nvSpPr>
      <dsp:spPr>
        <a:xfrm>
          <a:off x="2027459" y="1779172"/>
          <a:ext cx="5770461" cy="58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Objective</a:t>
          </a:r>
          <a:r>
            <a:rPr lang="en-US" sz="1800" b="0" i="0" kern="1200" dirty="0"/>
            <a:t>: Investigate habitat-depth correlation using Spark's distributed query processing.</a:t>
          </a:r>
          <a:endParaRPr lang="en-US" sz="1800" kern="1200" dirty="0"/>
        </a:p>
      </dsp:txBody>
      <dsp:txXfrm>
        <a:off x="2027459" y="1779172"/>
        <a:ext cx="5770461" cy="582971"/>
      </dsp:txXfrm>
    </dsp:sp>
    <dsp:sp modelId="{E7FA708A-EA43-4D4A-8E06-A82B0FE96E4A}">
      <dsp:nvSpPr>
        <dsp:cNvPr id="0" name=""/>
        <dsp:cNvSpPr/>
      </dsp:nvSpPr>
      <dsp:spPr>
        <a:xfrm>
          <a:off x="0" y="1779172"/>
          <a:ext cx="2027459" cy="58297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Complex Query Processing</a:t>
          </a:r>
          <a:endParaRPr lang="en-US" sz="2000" kern="1200" dirty="0"/>
        </a:p>
      </dsp:txBody>
      <dsp:txXfrm>
        <a:off x="28463" y="1807635"/>
        <a:ext cx="1970533" cy="554508"/>
      </dsp:txXfrm>
    </dsp:sp>
    <dsp:sp modelId="{A9A78F12-AB4F-4A97-B995-005C4C3D5EBE}">
      <dsp:nvSpPr>
        <dsp:cNvPr id="0" name=""/>
        <dsp:cNvSpPr/>
      </dsp:nvSpPr>
      <dsp:spPr>
        <a:xfrm>
          <a:off x="0" y="2362143"/>
          <a:ext cx="7797921" cy="116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Rationale</a:t>
          </a:r>
          <a:r>
            <a:rPr lang="en-US" sz="1800" b="0" i="0" kern="1200" dirty="0"/>
            <a:t>: </a:t>
          </a:r>
          <a:r>
            <a:rPr lang="en-US" sz="1800" b="0" i="1" kern="1200" dirty="0"/>
            <a:t>Spark efficiently processes complex queries for habitat-fishing depth insights.</a:t>
          </a:r>
          <a:endParaRPr lang="en-US" sz="1800" i="1" kern="1200" dirty="0"/>
        </a:p>
      </dsp:txBody>
      <dsp:txXfrm>
        <a:off x="0" y="2362143"/>
        <a:ext cx="7797921" cy="1166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0527E-91F3-4F03-BEF7-2B3E5AFD6A3C}">
      <dsp:nvSpPr>
        <dsp:cNvPr id="0" name=""/>
        <dsp:cNvSpPr/>
      </dsp:nvSpPr>
      <dsp:spPr>
        <a:xfrm>
          <a:off x="143932" y="3410733"/>
          <a:ext cx="77978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4825D-8FBD-4382-80B3-C1BB140CDBD3}">
      <dsp:nvSpPr>
        <dsp:cNvPr id="0" name=""/>
        <dsp:cNvSpPr/>
      </dsp:nvSpPr>
      <dsp:spPr>
        <a:xfrm>
          <a:off x="0" y="1973268"/>
          <a:ext cx="77978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AF941-C14B-4835-8D56-C3F5B1B44853}">
      <dsp:nvSpPr>
        <dsp:cNvPr id="0" name=""/>
        <dsp:cNvSpPr/>
      </dsp:nvSpPr>
      <dsp:spPr>
        <a:xfrm>
          <a:off x="0" y="508980"/>
          <a:ext cx="77978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3953E-65E7-460C-B94A-E7D84B79D41B}">
      <dsp:nvSpPr>
        <dsp:cNvPr id="0" name=""/>
        <dsp:cNvSpPr/>
      </dsp:nvSpPr>
      <dsp:spPr>
        <a:xfrm>
          <a:off x="2027427" y="71302"/>
          <a:ext cx="5770372" cy="437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Objective</a:t>
          </a:r>
          <a:r>
            <a:rPr lang="en-US" sz="1800" b="0" i="0" kern="1200" dirty="0"/>
            <a:t>: Use Spark's time series libraries for catch frequency insights.</a:t>
          </a:r>
          <a:endParaRPr lang="en-US" sz="1800" kern="1200" dirty="0"/>
        </a:p>
      </dsp:txBody>
      <dsp:txXfrm>
        <a:off x="2027427" y="71302"/>
        <a:ext cx="5770372" cy="437678"/>
      </dsp:txXfrm>
    </dsp:sp>
    <dsp:sp modelId="{EAE780EA-A14F-40D2-9B4F-A44A12DAA7D3}">
      <dsp:nvSpPr>
        <dsp:cNvPr id="0" name=""/>
        <dsp:cNvSpPr/>
      </dsp:nvSpPr>
      <dsp:spPr>
        <a:xfrm>
          <a:off x="0" y="319"/>
          <a:ext cx="2027428" cy="57964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effectLst/>
              <a:latin typeface="+mj-lt"/>
            </a:rPr>
            <a:t>Efficient Time Series Analysis</a:t>
          </a:r>
          <a:endParaRPr lang="en-US" sz="2000" kern="1200" dirty="0">
            <a:solidFill>
              <a:schemeClr val="bg1"/>
            </a:solidFill>
            <a:latin typeface="+mj-lt"/>
          </a:endParaRPr>
        </a:p>
      </dsp:txBody>
      <dsp:txXfrm>
        <a:off x="28301" y="28620"/>
        <a:ext cx="1970826" cy="551342"/>
      </dsp:txXfrm>
    </dsp:sp>
    <dsp:sp modelId="{5F7F15AB-79A4-41B8-AC8D-675327492293}">
      <dsp:nvSpPr>
        <dsp:cNvPr id="0" name=""/>
        <dsp:cNvSpPr/>
      </dsp:nvSpPr>
      <dsp:spPr>
        <a:xfrm>
          <a:off x="0" y="579963"/>
          <a:ext cx="7797800" cy="87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Rationale</a:t>
          </a:r>
          <a:r>
            <a:rPr lang="en-US" sz="1800" b="0" i="0" kern="1200" dirty="0"/>
            <a:t>: </a:t>
          </a:r>
          <a:r>
            <a:rPr lang="en-US" sz="1800" b="0" i="1" kern="1200" dirty="0"/>
            <a:t>Spark efficiently uncovers temporal patterns in sablefish survey data.</a:t>
          </a:r>
          <a:endParaRPr lang="en-US" sz="1800" i="1" kern="1200" dirty="0"/>
        </a:p>
      </dsp:txBody>
      <dsp:txXfrm>
        <a:off x="0" y="579963"/>
        <a:ext cx="7797800" cy="875488"/>
      </dsp:txXfrm>
    </dsp:sp>
    <dsp:sp modelId="{CF56182F-B38C-4DC1-BAAC-062E2150B8A2}">
      <dsp:nvSpPr>
        <dsp:cNvPr id="0" name=""/>
        <dsp:cNvSpPr/>
      </dsp:nvSpPr>
      <dsp:spPr>
        <a:xfrm>
          <a:off x="2027427" y="1535590"/>
          <a:ext cx="5770372" cy="437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Objective</a:t>
          </a:r>
          <a:r>
            <a:rPr lang="en-US" sz="1800" b="0" i="0" kern="1200" dirty="0"/>
            <a:t>:  Analyze sablefish distribution with Spark's geospatial capabilities..</a:t>
          </a:r>
          <a:endParaRPr lang="en-US" sz="1800" kern="1200" dirty="0"/>
        </a:p>
      </dsp:txBody>
      <dsp:txXfrm>
        <a:off x="2027427" y="1535590"/>
        <a:ext cx="5770372" cy="437678"/>
      </dsp:txXfrm>
    </dsp:sp>
    <dsp:sp modelId="{E7FA708A-EA43-4D4A-8E06-A82B0FE96E4A}">
      <dsp:nvSpPr>
        <dsp:cNvPr id="0" name=""/>
        <dsp:cNvSpPr/>
      </dsp:nvSpPr>
      <dsp:spPr>
        <a:xfrm>
          <a:off x="0" y="1477335"/>
          <a:ext cx="2027428" cy="5541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effectLst/>
              <a:latin typeface="+mj-lt"/>
            </a:rPr>
            <a:t>Geospatial Analysis</a:t>
          </a:r>
          <a:endParaRPr lang="en-US" sz="2000" kern="1200" dirty="0">
            <a:solidFill>
              <a:schemeClr val="bg1"/>
            </a:solidFill>
            <a:latin typeface="+mj-lt"/>
          </a:endParaRPr>
        </a:p>
      </dsp:txBody>
      <dsp:txXfrm>
        <a:off x="27058" y="1504393"/>
        <a:ext cx="1973312" cy="527130"/>
      </dsp:txXfrm>
    </dsp:sp>
    <dsp:sp modelId="{A9A78F12-AB4F-4A97-B995-005C4C3D5EBE}">
      <dsp:nvSpPr>
        <dsp:cNvPr id="0" name=""/>
        <dsp:cNvSpPr/>
      </dsp:nvSpPr>
      <dsp:spPr>
        <a:xfrm>
          <a:off x="0" y="2031523"/>
          <a:ext cx="7797800" cy="87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Rationale</a:t>
          </a:r>
          <a:r>
            <a:rPr lang="en-US" sz="1800" b="0" i="0" kern="1200" dirty="0"/>
            <a:t>:  </a:t>
          </a:r>
          <a:r>
            <a:rPr lang="en-US" sz="1800" b="0" i="1" kern="1200" dirty="0"/>
            <a:t>Spark enables spatial analysis with large-scale geospatial datasets.</a:t>
          </a:r>
          <a:endParaRPr lang="en-US" sz="1800" i="1" kern="1200" dirty="0"/>
        </a:p>
      </dsp:txBody>
      <dsp:txXfrm>
        <a:off x="0" y="2031523"/>
        <a:ext cx="7797800" cy="875488"/>
      </dsp:txXfrm>
    </dsp:sp>
    <dsp:sp modelId="{8D39428C-FDF1-4AC7-AAE8-74FC7E13EF90}">
      <dsp:nvSpPr>
        <dsp:cNvPr id="0" name=""/>
        <dsp:cNvSpPr/>
      </dsp:nvSpPr>
      <dsp:spPr>
        <a:xfrm>
          <a:off x="2488297" y="2973055"/>
          <a:ext cx="5136496" cy="437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>
              <a:solidFill>
                <a:schemeClr val="tx1"/>
              </a:solidFill>
              <a:effectLst/>
              <a:latin typeface="+mn-lt"/>
            </a:rPr>
            <a:t>Objective</a:t>
          </a:r>
          <a:r>
            <a:rPr lang="en-US" sz="1800" b="0" i="0" kern="1200" dirty="0">
              <a:solidFill>
                <a:schemeClr val="tx1"/>
              </a:solidFill>
              <a:effectLst/>
              <a:latin typeface="+mn-lt"/>
            </a:rPr>
            <a:t>: Train predictive models for catch frequencies using Spark's </a:t>
          </a:r>
          <a:r>
            <a:rPr lang="en-US" sz="1800" b="0" i="0" kern="1200" dirty="0" err="1">
              <a:solidFill>
                <a:schemeClr val="tx1"/>
              </a:solidFill>
              <a:effectLst/>
              <a:latin typeface="+mn-lt"/>
            </a:rPr>
            <a:t>MLlib</a:t>
          </a:r>
          <a:r>
            <a:rPr lang="en-US" sz="1800" b="0" i="0" kern="1200" dirty="0">
              <a:solidFill>
                <a:schemeClr val="tx1"/>
              </a:solidFill>
              <a:effectLst/>
              <a:latin typeface="+mn-lt"/>
            </a:rPr>
            <a:t>.</a:t>
          </a:r>
          <a:endParaRPr lang="en-US" sz="1800" kern="1200" dirty="0">
            <a:solidFill>
              <a:schemeClr val="tx1"/>
            </a:solidFill>
            <a:latin typeface="+mn-lt"/>
          </a:endParaRPr>
        </a:p>
      </dsp:txBody>
      <dsp:txXfrm>
        <a:off x="2488297" y="2973055"/>
        <a:ext cx="5136496" cy="437678"/>
      </dsp:txXfrm>
    </dsp:sp>
    <dsp:sp modelId="{8508171E-8AE8-496B-A652-141127D3203B}">
      <dsp:nvSpPr>
        <dsp:cNvPr id="0" name=""/>
        <dsp:cNvSpPr/>
      </dsp:nvSpPr>
      <dsp:spPr>
        <a:xfrm>
          <a:off x="-143932" y="2928895"/>
          <a:ext cx="2603156" cy="5259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Machine Learning Model Training</a:t>
          </a:r>
          <a:endParaRPr lang="en-US" sz="2000" kern="1200" dirty="0"/>
        </a:p>
      </dsp:txBody>
      <dsp:txXfrm>
        <a:off x="-118250" y="2954577"/>
        <a:ext cx="2551792" cy="500315"/>
      </dsp:txXfrm>
    </dsp:sp>
    <dsp:sp modelId="{2271D24B-E1F7-4971-9A80-70BA9E477599}">
      <dsp:nvSpPr>
        <dsp:cNvPr id="0" name=""/>
        <dsp:cNvSpPr/>
      </dsp:nvSpPr>
      <dsp:spPr>
        <a:xfrm>
          <a:off x="0" y="3454893"/>
          <a:ext cx="7797800" cy="87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Rationale</a:t>
          </a:r>
          <a:r>
            <a:rPr lang="en-US" sz="1800" kern="1200" dirty="0"/>
            <a:t>: </a:t>
          </a:r>
          <a:r>
            <a:rPr lang="en-US" sz="1800" i="1" kern="1200" dirty="0"/>
            <a:t>Spark efficiently handles distributed machine learning model training.</a:t>
          </a:r>
        </a:p>
      </dsp:txBody>
      <dsp:txXfrm>
        <a:off x="0" y="3454893"/>
        <a:ext cx="7797800" cy="875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16CF3-E239-48E2-965E-AE54D4EF2225}">
      <dsp:nvSpPr>
        <dsp:cNvPr id="0" name=""/>
        <dsp:cNvSpPr/>
      </dsp:nvSpPr>
      <dsp:spPr>
        <a:xfrm>
          <a:off x="0" y="95131"/>
          <a:ext cx="8118665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Temporal Features</a:t>
          </a:r>
        </a:p>
      </dsp:txBody>
      <dsp:txXfrm>
        <a:off x="26273" y="121404"/>
        <a:ext cx="8066119" cy="485654"/>
      </dsp:txXfrm>
    </dsp:sp>
    <dsp:sp modelId="{22AE0D82-756E-46F3-8938-E6279BADC095}">
      <dsp:nvSpPr>
        <dsp:cNvPr id="0" name=""/>
        <dsp:cNvSpPr/>
      </dsp:nvSpPr>
      <dsp:spPr>
        <a:xfrm>
          <a:off x="0" y="633331"/>
          <a:ext cx="8118665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76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Incorporate time-related variables such as haul date and season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Capture temporal patterns and seasonality in catch frequencies</a:t>
          </a:r>
        </a:p>
      </dsp:txBody>
      <dsp:txXfrm>
        <a:off x="0" y="633331"/>
        <a:ext cx="8118665" cy="595125"/>
      </dsp:txXfrm>
    </dsp:sp>
    <dsp:sp modelId="{EF077535-1DC4-4430-9C21-B6B632F55031}">
      <dsp:nvSpPr>
        <dsp:cNvPr id="0" name=""/>
        <dsp:cNvSpPr/>
      </dsp:nvSpPr>
      <dsp:spPr>
        <a:xfrm>
          <a:off x="0" y="1228456"/>
          <a:ext cx="8118665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Spatial Features</a:t>
          </a:r>
        </a:p>
      </dsp:txBody>
      <dsp:txXfrm>
        <a:off x="26273" y="1254729"/>
        <a:ext cx="8066119" cy="485654"/>
      </dsp:txXfrm>
    </dsp:sp>
    <dsp:sp modelId="{081D1FB7-232F-4988-9928-7D370842ECD0}">
      <dsp:nvSpPr>
        <dsp:cNvPr id="0" name=""/>
        <dsp:cNvSpPr/>
      </dsp:nvSpPr>
      <dsp:spPr>
        <a:xfrm>
          <a:off x="0" y="1766656"/>
          <a:ext cx="8118665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76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Integrate geospatial coordinates to account for location-based variations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Consider surface temperature data to assess its impact on catch frequencies</a:t>
          </a:r>
        </a:p>
      </dsp:txBody>
      <dsp:txXfrm>
        <a:off x="0" y="1766656"/>
        <a:ext cx="8118665" cy="833175"/>
      </dsp:txXfrm>
    </dsp:sp>
    <dsp:sp modelId="{83319F38-A57C-4876-98E2-398813E6F925}">
      <dsp:nvSpPr>
        <dsp:cNvPr id="0" name=""/>
        <dsp:cNvSpPr/>
      </dsp:nvSpPr>
      <dsp:spPr>
        <a:xfrm>
          <a:off x="0" y="2599831"/>
          <a:ext cx="8118665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Time Series Components</a:t>
          </a:r>
        </a:p>
      </dsp:txBody>
      <dsp:txXfrm>
        <a:off x="26273" y="2626104"/>
        <a:ext cx="8066119" cy="485654"/>
      </dsp:txXfrm>
    </dsp:sp>
    <dsp:sp modelId="{FAA5A635-AC89-4889-97EA-4E73DB6D7CEF}">
      <dsp:nvSpPr>
        <dsp:cNvPr id="0" name=""/>
        <dsp:cNvSpPr/>
      </dsp:nvSpPr>
      <dsp:spPr>
        <a:xfrm>
          <a:off x="0" y="3138031"/>
          <a:ext cx="8118665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76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Utilize historical catch frequency data as lag variables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Implement autoregressive components to capture temporal dependencies</a:t>
          </a:r>
        </a:p>
      </dsp:txBody>
      <dsp:txXfrm>
        <a:off x="0" y="3138031"/>
        <a:ext cx="8118665" cy="59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E7AC2-DAF3-43B3-B8AD-8F0FA51F77B8}">
      <dsp:nvSpPr>
        <dsp:cNvPr id="0" name=""/>
        <dsp:cNvSpPr/>
      </dsp:nvSpPr>
      <dsp:spPr>
        <a:xfrm>
          <a:off x="2537" y="206281"/>
          <a:ext cx="2473655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Distributed Training</a:t>
          </a:r>
        </a:p>
      </dsp:txBody>
      <dsp:txXfrm>
        <a:off x="2537" y="206281"/>
        <a:ext cx="2473655" cy="547200"/>
      </dsp:txXfrm>
    </dsp:sp>
    <dsp:sp modelId="{BD8DD14F-1FBE-4E72-BA02-E1A10D1E13E8}">
      <dsp:nvSpPr>
        <dsp:cNvPr id="0" name=""/>
        <dsp:cNvSpPr/>
      </dsp:nvSpPr>
      <dsp:spPr>
        <a:xfrm>
          <a:off x="2537" y="753481"/>
          <a:ext cx="2473655" cy="28685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Leverage Spark's </a:t>
          </a:r>
          <a:r>
            <a:rPr lang="en-US" sz="1900" kern="1200" dirty="0" err="1"/>
            <a:t>MLlib</a:t>
          </a:r>
          <a:r>
            <a:rPr lang="en-US" sz="1900" kern="1200" dirty="0"/>
            <a:t> for distributed machine learning model training.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Enable parallel processing to handle large-scale dataset efficiently.</a:t>
          </a:r>
        </a:p>
      </dsp:txBody>
      <dsp:txXfrm>
        <a:off x="2537" y="753481"/>
        <a:ext cx="2473655" cy="2868524"/>
      </dsp:txXfrm>
    </dsp:sp>
    <dsp:sp modelId="{C6FDC309-3F92-49D0-AF4A-B08B73C43E2D}">
      <dsp:nvSpPr>
        <dsp:cNvPr id="0" name=""/>
        <dsp:cNvSpPr/>
      </dsp:nvSpPr>
      <dsp:spPr>
        <a:xfrm>
          <a:off x="2822504" y="206281"/>
          <a:ext cx="2473655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Scaling</a:t>
          </a:r>
        </a:p>
      </dsp:txBody>
      <dsp:txXfrm>
        <a:off x="2822504" y="206281"/>
        <a:ext cx="2473655" cy="547200"/>
      </dsp:txXfrm>
    </dsp:sp>
    <dsp:sp modelId="{354F1467-8047-4A79-ADD0-C95C6828BEDF}">
      <dsp:nvSpPr>
        <dsp:cNvPr id="0" name=""/>
        <dsp:cNvSpPr/>
      </dsp:nvSpPr>
      <dsp:spPr>
        <a:xfrm>
          <a:off x="2822504" y="753481"/>
          <a:ext cx="2473655" cy="28685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Utilize Spark's tools for feature scaling and normalization.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Ensure consistent scales for time, spatial, and catch frequency features.</a:t>
          </a:r>
        </a:p>
      </dsp:txBody>
      <dsp:txXfrm>
        <a:off x="2822504" y="753481"/>
        <a:ext cx="2473655" cy="2868524"/>
      </dsp:txXfrm>
    </dsp:sp>
    <dsp:sp modelId="{B9C96A74-07DE-4761-951F-A05DFDF0309B}">
      <dsp:nvSpPr>
        <dsp:cNvPr id="0" name=""/>
        <dsp:cNvSpPr/>
      </dsp:nvSpPr>
      <dsp:spPr>
        <a:xfrm>
          <a:off x="5642472" y="206281"/>
          <a:ext cx="2473655" cy="547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Cross-Validation</a:t>
          </a:r>
        </a:p>
      </dsp:txBody>
      <dsp:txXfrm>
        <a:off x="5642472" y="206281"/>
        <a:ext cx="2473655" cy="547200"/>
      </dsp:txXfrm>
    </dsp:sp>
    <dsp:sp modelId="{DFC0CDCC-394A-43F7-8E65-61202AC958D0}">
      <dsp:nvSpPr>
        <dsp:cNvPr id="0" name=""/>
        <dsp:cNvSpPr/>
      </dsp:nvSpPr>
      <dsp:spPr>
        <a:xfrm>
          <a:off x="5642472" y="753481"/>
          <a:ext cx="2473655" cy="28685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Implement Spark's capabilities for cross-validation in model evaluation.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Enhance model robustness and generalization to new data.</a:t>
          </a:r>
        </a:p>
      </dsp:txBody>
      <dsp:txXfrm>
        <a:off x="5642472" y="753481"/>
        <a:ext cx="2473655" cy="2868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EC272-2C8C-40C6-892E-C857C7B3FE4D}">
      <dsp:nvSpPr>
        <dsp:cNvPr id="0" name=""/>
        <dsp:cNvSpPr/>
      </dsp:nvSpPr>
      <dsp:spPr>
        <a:xfrm rot="5400000">
          <a:off x="5497771" y="-2212994"/>
          <a:ext cx="955548" cy="562404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Anticipate a more accurate and robust model for catch frequency prediction.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Enhanced by the incorporation of temporal, spatial, and historical features.</a:t>
          </a:r>
        </a:p>
      </dsp:txBody>
      <dsp:txXfrm rot="-5400000">
        <a:off x="3163524" y="167899"/>
        <a:ext cx="5577396" cy="862256"/>
      </dsp:txXfrm>
    </dsp:sp>
    <dsp:sp modelId="{D3B9A4A1-438C-49CC-9B34-1DFD1F57683B}">
      <dsp:nvSpPr>
        <dsp:cNvPr id="0" name=""/>
        <dsp:cNvSpPr/>
      </dsp:nvSpPr>
      <dsp:spPr>
        <a:xfrm>
          <a:off x="0" y="6"/>
          <a:ext cx="3163524" cy="11944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Improved Prediction Accuracy</a:t>
          </a:r>
        </a:p>
      </dsp:txBody>
      <dsp:txXfrm>
        <a:off x="58308" y="58314"/>
        <a:ext cx="3046908" cy="1077819"/>
      </dsp:txXfrm>
    </dsp:sp>
    <dsp:sp modelId="{060DDF49-BA3E-45BB-82B9-CB973D928C98}">
      <dsp:nvSpPr>
        <dsp:cNvPr id="0" name=""/>
        <dsp:cNvSpPr/>
      </dsp:nvSpPr>
      <dsp:spPr>
        <a:xfrm rot="5400000">
          <a:off x="5497771" y="-958837"/>
          <a:ext cx="955548" cy="562404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Gain insights into temporal patterns and seasonality affecting catch frequencies.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Facilitate better understanding of time-related factors impacting fisheries.</a:t>
          </a:r>
        </a:p>
      </dsp:txBody>
      <dsp:txXfrm rot="-5400000">
        <a:off x="3163524" y="1422056"/>
        <a:ext cx="5577396" cy="862256"/>
      </dsp:txXfrm>
    </dsp:sp>
    <dsp:sp modelId="{A8B8DB0D-2532-40D3-BF26-FF8569B74892}">
      <dsp:nvSpPr>
        <dsp:cNvPr id="0" name=""/>
        <dsp:cNvSpPr/>
      </dsp:nvSpPr>
      <dsp:spPr>
        <a:xfrm>
          <a:off x="0" y="1255966"/>
          <a:ext cx="3163524" cy="11944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Insights into Temporal Dynamics</a:t>
          </a:r>
        </a:p>
      </dsp:txBody>
      <dsp:txXfrm>
        <a:off x="58308" y="1314274"/>
        <a:ext cx="3046908" cy="1077819"/>
      </dsp:txXfrm>
    </dsp:sp>
    <dsp:sp modelId="{37B04546-DA64-4F8C-93A4-4E89E4CEE599}">
      <dsp:nvSpPr>
        <dsp:cNvPr id="0" name=""/>
        <dsp:cNvSpPr/>
      </dsp:nvSpPr>
      <dsp:spPr>
        <a:xfrm rot="5400000">
          <a:off x="5497771" y="295319"/>
          <a:ext cx="955548" cy="562404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Demonstrate the scalability of the regression model with Spark.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Efficiently process large-scale time series data for real-time predictions.</a:t>
          </a:r>
        </a:p>
      </dsp:txBody>
      <dsp:txXfrm rot="-5400000">
        <a:off x="3163524" y="2676212"/>
        <a:ext cx="5577396" cy="862256"/>
      </dsp:txXfrm>
    </dsp:sp>
    <dsp:sp modelId="{768A2DDC-F0F2-4022-9F25-3ED97148FE04}">
      <dsp:nvSpPr>
        <dsp:cNvPr id="0" name=""/>
        <dsp:cNvSpPr/>
      </dsp:nvSpPr>
      <dsp:spPr>
        <a:xfrm>
          <a:off x="0" y="2510123"/>
          <a:ext cx="3163524" cy="11944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Scalability and Efficiency</a:t>
          </a:r>
        </a:p>
      </dsp:txBody>
      <dsp:txXfrm>
        <a:off x="58308" y="2568431"/>
        <a:ext cx="3046908" cy="1077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https://www.fisheries.noaa.gov/inport/hierarchy?select=17218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Build a predictive regression model to estimate catch frequencies using time series features, leveraging Apache Spark's distributed computing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0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Scalability Demonstration</a:t>
            </a:r>
            <a:endParaRPr lang="en-US" sz="1200" b="1" i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/>
              <a:t>Objective</a:t>
            </a:r>
            <a:r>
              <a:rPr lang="en-US" sz="1200" b="0" i="0" dirty="0"/>
              <a:t>: Evaluate the performance and scalability of data processing as the dataset grows by analyzing trends in catch frequency over the years.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/>
              <a:t>Rationale</a:t>
            </a:r>
            <a:r>
              <a:rPr lang="en-US" sz="1200" b="0" i="0" dirty="0"/>
              <a:t>: Apache Spark's distributed computing capabilities can efficiently handle large datasets, allowing to assess trends and patterns in fisheries data over multiple years and across various stations.</a:t>
            </a:r>
            <a:endParaRPr lang="en-US" sz="1200" dirty="0"/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Complex Query Processing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/>
              <a:t>Objective</a:t>
            </a:r>
            <a:r>
              <a:rPr lang="en-US" sz="1200" b="0" i="0" dirty="0"/>
              <a:t>: Investigate the relationship between habitat type and the depth of fishing operations by executing complex queries and aggregations.</a:t>
            </a:r>
            <a:endParaRPr lang="en-US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/>
              <a:t>Rationale</a:t>
            </a:r>
            <a:r>
              <a:rPr lang="en-US" sz="1200" b="0" i="0" dirty="0"/>
              <a:t>: Spark's ability to process complex queries and perform aggregations across distributed data sets is crucial for deriving insights into the correlation between habitat types and fishing depths.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Efficient Time Series Analysis: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Perform time series analysis on the catch frequency and species diversity to identify seasonal patterns and changes over time.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Rationale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Spark's built-in libraries for time series analysis can efficiently process temporal data, allowing to uncover patterns, anomalies, and trends in the longline sablefish survey data.</a:t>
            </a: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Geospatial Analysis: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Conduct geospatial analysis to understand the distribution of sablefish and their interaction with temperature, using geographical coordinates and surface temperature data.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Rationale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Spark's geospatial capabilities can handle large-scale geospatial datasets and enable to analyze the spatial distribution of sablefish in relation to environmental factors such as surface temperature</a:t>
            </a:r>
          </a:p>
          <a:p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Machine Learning Model Training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Train a machine learning model to predict catch frequencies based on various features such as depth, distance fished, and habitat type.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Rationale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Spark's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MLlib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(Machine Learning Library) can efficiently handle the training of machine learning models on distributed data, allowing to build predictive models for catch frequencies and explore the factors influencing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Ensure Data Quality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Ensure that the habitat type and depth data are accurate and consistent for meaningful analysis</a:t>
            </a: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Handle Missing Values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Ensure that geospatial coordinates and surface temperature data are complete for accurate spatial analysis</a:t>
            </a:r>
            <a:endParaRPr lang="en-US" b="1" i="0" dirty="0">
              <a:effectLst/>
              <a:latin typeface="Söhne"/>
            </a:endParaRP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Format Standardization:</a:t>
            </a:r>
          </a:p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Standardize input features to ensure uniformity for machine learning model training.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Temporal Alignment:</a:t>
            </a:r>
          </a:p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Align timestamps and ensure temporal consistency for accurate time series insights.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Spatial Consistency:</a:t>
            </a:r>
          </a:p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Ensure spatial consistency in habitat and depth data for meaningful correlation analysis.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6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Feature Engineering:</a:t>
            </a:r>
          </a:p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Create relevant features or aggregates to enhance scalability assessments.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Remove Redundancy:</a:t>
            </a:r>
          </a:p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Remove redundant or irrelevant features to improve model training efficiency.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Handle Outliers:</a:t>
            </a:r>
          </a:p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Identify and handle outliers to prevent skewed correlations in the analysis.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Consistent Units and Scales:</a:t>
            </a:r>
          </a:p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Ensure consistent units and scales for geospatial coordinates to facilitate accurate analysis.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öhne"/>
              </a:rPr>
              <a:t>Data Accessibility:</a:t>
            </a:r>
          </a:p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Explanation: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Organize data to enhance accessibility, facilitating efficient scalability assessments.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0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pic>
        <p:nvPicPr>
          <p:cNvPr id="5" name="Picture 4" descr="CRA Job Ads - Lecturer, Computer Science">
            <a:extLst>
              <a:ext uri="{FF2B5EF4-FFF2-40B4-BE49-F238E27FC236}">
                <a16:creationId xmlns:a16="http://schemas.microsoft.com/office/drawing/2014/main" id="{41B260B0-396B-2935-2A5B-A441D9C633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77"/>
          <a:stretch/>
        </p:blipFill>
        <p:spPr bwMode="auto">
          <a:xfrm>
            <a:off x="6955285" y="3867977"/>
            <a:ext cx="1281839" cy="66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4781D6-E299-0707-E6DC-FD62FA077087}"/>
              </a:ext>
            </a:extLst>
          </p:cNvPr>
          <p:cNvSpPr txBox="1"/>
          <p:nvPr userDrawn="1"/>
        </p:nvSpPr>
        <p:spPr>
          <a:xfrm>
            <a:off x="5794227" y="4432200"/>
            <a:ext cx="3613600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i="0" dirty="0">
                <a:solidFill>
                  <a:srgbClr val="FFFFFF"/>
                </a:solidFill>
                <a:latin typeface="Arial Narrow"/>
                <a:cs typeface="Arial Narrow"/>
              </a:rPr>
              <a:t>LUDDY</a:t>
            </a:r>
          </a:p>
          <a:p>
            <a:pPr algn="ctr"/>
            <a:r>
              <a:rPr lang="en-US" sz="700" b="0" i="0" dirty="0">
                <a:solidFill>
                  <a:srgbClr val="FFFFFF"/>
                </a:solidFill>
                <a:latin typeface="Arial Narrow"/>
                <a:cs typeface="Arial Narrow"/>
              </a:rPr>
              <a:t>SCHOOL OF INFORMATICS, </a:t>
            </a:r>
          </a:p>
          <a:p>
            <a:pPr algn="ctr"/>
            <a:r>
              <a:rPr lang="en-US" sz="700" b="0" i="0" dirty="0">
                <a:solidFill>
                  <a:srgbClr val="FFFFFF"/>
                </a:solidFill>
                <a:latin typeface="Arial Narrow"/>
                <a:cs typeface="Arial Narrow"/>
              </a:rPr>
              <a:t>COMPUTING, AND ENGINEERING</a:t>
            </a:r>
          </a:p>
          <a:p>
            <a:pPr algn="ctr"/>
            <a:r>
              <a:rPr lang="en-US" sz="700" b="0" i="0" dirty="0">
                <a:solidFill>
                  <a:srgbClr val="FFFFFF"/>
                </a:solidFill>
                <a:latin typeface="Arial Narrow"/>
                <a:cs typeface="Arial Narrow"/>
              </a:rPr>
              <a:t>INDIANAPOLIS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28613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6591D-1569-DF11-DF15-A6B63C5A5BCB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7404" y="229424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6401" y="1099758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7C408-D420-80A0-5D66-1282A77C1E16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1030972" y="4699732"/>
            <a:ext cx="3613600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Arial Narrow"/>
                <a:cs typeface="Arial Narrow"/>
              </a:rPr>
              <a:t>LUDDY</a:t>
            </a:r>
          </a:p>
          <a:p>
            <a:r>
              <a:rPr lang="en-US" sz="900" b="0" i="0" dirty="0">
                <a:solidFill>
                  <a:srgbClr val="000000"/>
                </a:solidFill>
                <a:latin typeface="Arial Narrow"/>
                <a:cs typeface="Arial Narrow"/>
              </a:rPr>
              <a:t>School of Informatics, Computing, and Engineering Indianapolis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2ACE1-E326-7C58-D5DB-F98787B8B6C5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7" y="4661517"/>
            <a:ext cx="7445880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0AFE31-229D-BD31-3B95-0F7B965CA129}"/>
              </a:ext>
            </a:extLst>
          </p:cNvPr>
          <p:cNvSpPr txBox="1"/>
          <p:nvPr userDrawn="1"/>
        </p:nvSpPr>
        <p:spPr>
          <a:xfrm>
            <a:off x="766992" y="4726863"/>
            <a:ext cx="361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i="0" dirty="0">
                <a:solidFill>
                  <a:srgbClr val="FFFFFF"/>
                </a:solidFill>
                <a:latin typeface="Arial Narrow"/>
                <a:cs typeface="Arial Narrow"/>
              </a:rPr>
              <a:t>LUDDY</a:t>
            </a:r>
          </a:p>
          <a:p>
            <a:r>
              <a:rPr lang="en-US" sz="1000" b="0" i="0" dirty="0">
                <a:solidFill>
                  <a:srgbClr val="FFFFFF"/>
                </a:solidFill>
                <a:latin typeface="Arial Narrow"/>
                <a:cs typeface="Arial Narrow"/>
              </a:rPr>
              <a:t>School of Informatics, Computing, and Engineering Indianapolis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C3D8A-ECA6-7457-2FD2-C622BE5FA836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 userDrawn="1"/>
        </p:nvSpPr>
        <p:spPr>
          <a:xfrm>
            <a:off x="1003613" y="4651504"/>
            <a:ext cx="361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i="0" dirty="0">
                <a:solidFill>
                  <a:srgbClr val="FFFFFF"/>
                </a:solidFill>
                <a:latin typeface="Arial Narrow"/>
                <a:cs typeface="Arial Narrow"/>
              </a:rPr>
              <a:t>LUDDY</a:t>
            </a:r>
          </a:p>
          <a:p>
            <a:r>
              <a:rPr lang="en-US" sz="1000" b="0" i="0" dirty="0">
                <a:solidFill>
                  <a:srgbClr val="FFFFFF"/>
                </a:solidFill>
                <a:latin typeface="Arial Narrow"/>
                <a:cs typeface="Arial Narrow"/>
              </a:rPr>
              <a:t>School of Informatics, Computing, and Engineering Indianapolis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4EF77-46F8-2ED6-B29A-68C8C21BBE94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84426" y="4687827"/>
            <a:ext cx="7159574" cy="455673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0FE325-B38E-0B76-62D1-C62C3B307441}"/>
              </a:ext>
            </a:extLst>
          </p:cNvPr>
          <p:cNvGrpSpPr/>
          <p:nvPr userDrawn="1"/>
        </p:nvGrpSpPr>
        <p:grpSpPr>
          <a:xfrm>
            <a:off x="2104875" y="4650498"/>
            <a:ext cx="387197" cy="528963"/>
            <a:chOff x="635303" y="4661517"/>
            <a:chExt cx="387197" cy="5289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219ACF-2351-4E02-BB8D-5D8020975296}"/>
                </a:ext>
              </a:extLst>
            </p:cNvPr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tab-rgb.eps">
              <a:extLst>
                <a:ext uri="{FF2B5EF4-FFF2-40B4-BE49-F238E27FC236}">
                  <a16:creationId xmlns:a16="http://schemas.microsoft.com/office/drawing/2014/main" id="{B6B820C4-2D5E-0BE2-E641-A906DDA4F9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FD0B37-109D-4928-7365-7841A7454571}"/>
              </a:ext>
            </a:extLst>
          </p:cNvPr>
          <p:cNvSpPr txBox="1"/>
          <p:nvPr userDrawn="1"/>
        </p:nvSpPr>
        <p:spPr>
          <a:xfrm>
            <a:off x="2473185" y="4640485"/>
            <a:ext cx="361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i="0" dirty="0">
                <a:solidFill>
                  <a:srgbClr val="FFFFFF"/>
                </a:solidFill>
                <a:latin typeface="Arial Narrow"/>
                <a:cs typeface="Arial Narrow"/>
              </a:rPr>
              <a:t>LUDDY</a:t>
            </a:r>
          </a:p>
          <a:p>
            <a:r>
              <a:rPr lang="en-US" sz="1000" b="0" i="0" dirty="0">
                <a:solidFill>
                  <a:srgbClr val="FFFFFF"/>
                </a:solidFill>
                <a:latin typeface="Arial Narrow"/>
                <a:cs typeface="Arial Narrow"/>
              </a:rPr>
              <a:t>School of Informatics, Computing, and Engineering Indianapolis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57B1B-4AF3-1DB4-73CF-1E14F0AFD209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73A81-68E0-1BC0-EED5-1C43AB341829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7F821-88E1-7ABA-F18F-55FA17DFD1B9}"/>
              </a:ext>
            </a:extLst>
          </p:cNvPr>
          <p:cNvSpPr txBox="1"/>
          <p:nvPr userDrawn="1"/>
        </p:nvSpPr>
        <p:spPr>
          <a:xfrm>
            <a:off x="8763001" y="4774168"/>
            <a:ext cx="38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296D4-9D6B-4BF5-AD6B-C376E0E33BA4}" type="slidenum">
              <a:rPr lang="en-US" sz="1200" smtClean="0">
                <a:solidFill>
                  <a:srgbClr val="00B050"/>
                </a:solidFill>
              </a:rPr>
              <a:t>‹#›</a:t>
            </a:fld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slide" Target="slide4.xml"/><Relationship Id="rId7" Type="http://schemas.openxmlformats.org/officeDocument/2006/relationships/image" Target="../media/image14.png"/><Relationship Id="rId12" Type="http://schemas.openxmlformats.org/officeDocument/2006/relationships/slide" Target="slide1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0.png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slide" Target="slide2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slide" Target="slide22.xml"/><Relationship Id="rId4" Type="http://schemas.openxmlformats.org/officeDocument/2006/relationships/slide" Target="slide20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-afsc.fisheries.noaa.gov/maps/longline/Results.php" TargetMode="External"/><Relationship Id="rId2" Type="http://schemas.openxmlformats.org/officeDocument/2006/relationships/hyperlink" Target="https://www.fisheries.noaa.gov/inport/item/17218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isheries.noaa.gov/alaska/science-data/alaska-sablefish-longline-survey-reports" TargetMode="External"/><Relationship Id="rId4" Type="http://schemas.openxmlformats.org/officeDocument/2006/relationships/hyperlink" Target="https://www.fisheries.noaa.gov/tags/longline-fishing-surve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hyperlink" Target="https://www.npfmc.org/safe-stock-assessment-and-fishery-evaluation-reports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fisheries.noaa.gov/resource/map/alaska-longline-survey-data-map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slide" Target="slide7.xml"/><Relationship Id="rId4" Type="http://schemas.openxmlformats.org/officeDocument/2006/relationships/image" Target="../media/image7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551" y="1998419"/>
            <a:ext cx="8019774" cy="1963982"/>
          </a:xfrm>
        </p:spPr>
        <p:txBody>
          <a:bodyPr>
            <a:normAutofit/>
          </a:bodyPr>
          <a:lstStyle/>
          <a:p>
            <a:r>
              <a:rPr lang="en-US" dirty="0"/>
              <a:t>Enhancing Fisheries Research Insights through Big Data Analytics: </a:t>
            </a:r>
            <a:r>
              <a:rPr lang="en-US" sz="1400" dirty="0"/>
              <a:t>Leveraging Apache Spark for Scalable and In-Depth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551" y="1857705"/>
            <a:ext cx="7734222" cy="252412"/>
          </a:xfrm>
        </p:spPr>
        <p:txBody>
          <a:bodyPr/>
          <a:lstStyle/>
          <a:p>
            <a:r>
              <a:rPr lang="en-US" dirty="0"/>
              <a:t>INFO H516 Applied Cloud Computing for Data Intensive Sciences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D91D-6B03-FE20-DDBC-AA2F8BED0CA3}"/>
              </a:ext>
            </a:extLst>
          </p:cNvPr>
          <p:cNvSpPr txBox="1"/>
          <p:nvPr/>
        </p:nvSpPr>
        <p:spPr>
          <a:xfrm>
            <a:off x="634551" y="4403197"/>
            <a:ext cx="270363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100" b="1" dirty="0">
                <a:solidFill>
                  <a:schemeClr val="bg1"/>
                </a:solidFill>
              </a:rPr>
              <a:t>Group 7: </a:t>
            </a:r>
          </a:p>
          <a:p>
            <a:r>
              <a:rPr lang="nn-NO" sz="1100" dirty="0">
                <a:solidFill>
                  <a:schemeClr val="bg1"/>
                </a:solidFill>
              </a:rPr>
              <a:t>Bhushan Shelke</a:t>
            </a:r>
          </a:p>
          <a:p>
            <a:r>
              <a:rPr lang="nn-NO" sz="1100" dirty="0">
                <a:solidFill>
                  <a:schemeClr val="bg1"/>
                </a:solidFill>
              </a:rPr>
              <a:t>Hasaranga Jayathilake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E421BF-8E9B-E795-58A9-276180C0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7" y="276817"/>
            <a:ext cx="8710245" cy="779318"/>
          </a:xfrm>
        </p:spPr>
        <p:txBody>
          <a:bodyPr/>
          <a:lstStyle/>
          <a:p>
            <a:r>
              <a:rPr lang="en-US" dirty="0"/>
              <a:t>Problem &amp; 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5F1D9-A84B-FE09-B2DA-9CC693A7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278" y="1111728"/>
            <a:ext cx="4202723" cy="1786547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  <a:latin typeface="Söhne"/>
              </a:rPr>
              <a:t>Present survey objectives for understanding Trends in Fisheries: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Data Analysis Reveals Pertinent Fisheries Trends.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Key to Informed Decision-Making for Sustainable Practices.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7C83FE8-9E82-27D7-FC94-B420D61FDE62}"/>
              </a:ext>
            </a:extLst>
          </p:cNvPr>
          <p:cNvSpPr txBox="1">
            <a:spLocks/>
          </p:cNvSpPr>
          <p:nvPr/>
        </p:nvSpPr>
        <p:spPr>
          <a:xfrm>
            <a:off x="5717779" y="701268"/>
            <a:ext cx="3112778" cy="1283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Present Technique utilization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D1D5DB"/>
                </a:solidFill>
                <a:latin typeface="Söhne"/>
              </a:rPr>
              <a:t>Mainly reports are driven through the </a:t>
            </a:r>
            <a:r>
              <a:rPr lang="en-US" b="1" i="1" dirty="0">
                <a:solidFill>
                  <a:srgbClr val="FFFF00"/>
                </a:solidFill>
                <a:latin typeface="Söhne"/>
              </a:rPr>
              <a:t>time series techniques </a:t>
            </a:r>
            <a:r>
              <a:rPr lang="en-US" i="1" dirty="0">
                <a:solidFill>
                  <a:srgbClr val="D1D5DB"/>
                </a:solidFill>
                <a:latin typeface="Söhne"/>
              </a:rPr>
              <a:t>for extrapolate the data.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7402C94-F0C4-8066-5F58-8EC70825BD65}"/>
              </a:ext>
            </a:extLst>
          </p:cNvPr>
          <p:cNvSpPr txBox="1">
            <a:spLocks/>
          </p:cNvSpPr>
          <p:nvPr/>
        </p:nvSpPr>
        <p:spPr>
          <a:xfrm>
            <a:off x="205155" y="2151697"/>
            <a:ext cx="8733690" cy="2714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</a:rPr>
              <a:t>PROBLEM: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FF0000"/>
                </a:solidFill>
                <a:latin typeface="Söhne"/>
              </a:rPr>
              <a:t>Time series analysis </a:t>
            </a:r>
            <a:r>
              <a:rPr lang="en-US" sz="1600" i="1" dirty="0">
                <a:solidFill>
                  <a:srgbClr val="FFFF00"/>
                </a:solidFill>
                <a:latin typeface="Söhne"/>
              </a:rPr>
              <a:t>give the results based on the pattern identification for the short- and medium-term forecasting with temporal insight on data evaluation over the time </a:t>
            </a:r>
            <a:r>
              <a:rPr lang="en-US" sz="1600" i="1" dirty="0">
                <a:solidFill>
                  <a:srgbClr val="D1D5DB"/>
                </a:solidFill>
                <a:latin typeface="Söhne"/>
              </a:rPr>
              <a:t>(</a:t>
            </a:r>
            <a:r>
              <a:rPr lang="en-US" sz="1600" b="1" i="1" dirty="0">
                <a:solidFill>
                  <a:srgbClr val="FF0000"/>
                </a:solidFill>
                <a:latin typeface="Söhne"/>
              </a:rPr>
              <a:t>More weight on Historical side</a:t>
            </a:r>
            <a:r>
              <a:rPr lang="en-US" sz="1600" i="1" dirty="0">
                <a:solidFill>
                  <a:srgbClr val="D1D5DB"/>
                </a:solidFill>
                <a:latin typeface="Söhne"/>
              </a:rPr>
              <a:t>)</a:t>
            </a:r>
          </a:p>
          <a:p>
            <a:pPr indent="-285750">
              <a:lnSpc>
                <a:spcPct val="110000"/>
              </a:lnSpc>
            </a:pPr>
            <a:r>
              <a:rPr lang="en-US" sz="1600" b="1" dirty="0">
                <a:latin typeface="Söhne"/>
              </a:rPr>
              <a:t>PRIMARY OBJECTIVE:</a:t>
            </a:r>
            <a:endParaRPr lang="en-US" sz="1600" i="1" dirty="0">
              <a:solidFill>
                <a:srgbClr val="D1D5DB"/>
              </a:solidFill>
              <a:latin typeface="Söhne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rgbClr val="00B050"/>
                </a:solidFill>
                <a:latin typeface="Söhne"/>
              </a:rPr>
              <a:t>Therefore, using spark, trying to </a:t>
            </a:r>
            <a:r>
              <a:rPr lang="en-US" sz="1900" b="1" i="1" dirty="0">
                <a:solidFill>
                  <a:srgbClr val="FF0000"/>
                </a:solidFill>
                <a:latin typeface="Söhne"/>
              </a:rPr>
              <a:t>combine the time series and regression modeling</a:t>
            </a:r>
            <a:r>
              <a:rPr lang="en-US" sz="1900" i="1" dirty="0">
                <a:solidFill>
                  <a:srgbClr val="00B050"/>
                </a:solidFill>
                <a:latin typeface="Söhne"/>
              </a:rPr>
              <a:t> to find the model algorithm for </a:t>
            </a:r>
            <a:r>
              <a:rPr lang="en-US" sz="1900" b="1" i="1" dirty="0">
                <a:solidFill>
                  <a:srgbClr val="FF0000"/>
                </a:solidFill>
                <a:latin typeface="Söhne"/>
              </a:rPr>
              <a:t>compose predictive variables</a:t>
            </a:r>
            <a:r>
              <a:rPr lang="en-US" sz="1900" i="1" dirty="0">
                <a:solidFill>
                  <a:srgbClr val="00B050"/>
                </a:solidFill>
                <a:latin typeface="Söhne"/>
              </a:rPr>
              <a:t> in terms of the </a:t>
            </a:r>
            <a:r>
              <a:rPr lang="en-US" sz="1900" b="1" i="1" dirty="0">
                <a:solidFill>
                  <a:srgbClr val="FF0000"/>
                </a:solidFill>
                <a:latin typeface="Söhne"/>
              </a:rPr>
              <a:t>fish stocks based</a:t>
            </a:r>
            <a:r>
              <a:rPr lang="en-US" sz="1900" i="1" dirty="0">
                <a:solidFill>
                  <a:srgbClr val="00B050"/>
                </a:solidFill>
                <a:latin typeface="Söhne"/>
              </a:rPr>
              <a:t> on the </a:t>
            </a:r>
            <a:r>
              <a:rPr lang="en-US" sz="1900" b="1" i="1" dirty="0">
                <a:solidFill>
                  <a:srgbClr val="FF0000"/>
                </a:solidFill>
                <a:latin typeface="Söhne"/>
              </a:rPr>
              <a:t>regions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7EADCAE-D4EA-6845-0217-737C5ED7D4C0}"/>
              </a:ext>
            </a:extLst>
          </p:cNvPr>
          <p:cNvSpPr txBox="1">
            <a:spLocks/>
          </p:cNvSpPr>
          <p:nvPr/>
        </p:nvSpPr>
        <p:spPr>
          <a:xfrm>
            <a:off x="7373815" y="128497"/>
            <a:ext cx="1735015" cy="35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969696"/>
                </a:solidFill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386282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of 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11225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AF6BCC9-3528-C34B-AEF9-005B5D99E7FB}"/>
              </a:ext>
            </a:extLst>
          </p:cNvPr>
          <p:cNvSpPr txBox="1">
            <a:spLocks/>
          </p:cNvSpPr>
          <p:nvPr/>
        </p:nvSpPr>
        <p:spPr>
          <a:xfrm>
            <a:off x="7584831" y="65345"/>
            <a:ext cx="1735015" cy="35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969696"/>
                </a:solidFill>
              </a:rPr>
              <a:t>Utilization of Spark</a:t>
            </a:r>
            <a:endParaRPr lang="en-US" sz="400" dirty="0">
              <a:solidFill>
                <a:srgbClr val="969696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A1D868-0DE3-E88B-02BF-353B50F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Objectives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00920BDC-5A50-A9B7-D241-237407841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074456"/>
              </p:ext>
            </p:extLst>
          </p:nvPr>
        </p:nvGraphicFramePr>
        <p:xfrm>
          <a:off x="673039" y="1438458"/>
          <a:ext cx="7797921" cy="352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210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AF6BCC9-3528-C34B-AEF9-005B5D99E7FB}"/>
              </a:ext>
            </a:extLst>
          </p:cNvPr>
          <p:cNvSpPr txBox="1">
            <a:spLocks/>
          </p:cNvSpPr>
          <p:nvPr/>
        </p:nvSpPr>
        <p:spPr>
          <a:xfrm>
            <a:off x="7265773" y="245256"/>
            <a:ext cx="2054073" cy="35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969696"/>
                </a:solidFill>
              </a:rPr>
              <a:t>Spark and Objectives Cont.</a:t>
            </a:r>
            <a:endParaRPr lang="en-US" sz="400" dirty="0">
              <a:solidFill>
                <a:srgbClr val="969696"/>
              </a:solidFill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00920BDC-5A50-A9B7-D241-237407841F9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42116966"/>
              </p:ext>
            </p:extLst>
          </p:nvPr>
        </p:nvGraphicFramePr>
        <p:xfrm>
          <a:off x="673100" y="605078"/>
          <a:ext cx="7797800" cy="433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20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37391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C57E16-5950-B007-C366-8855CF6E1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Presently…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C5B9BA-B87F-60AC-0F73-92CB6E776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Have selected a database </a:t>
            </a:r>
          </a:p>
          <a:p>
            <a:r>
              <a:rPr lang="en-US" strike="sngStrike" dirty="0"/>
              <a:t>Set the objectives</a:t>
            </a:r>
          </a:p>
          <a:p>
            <a:r>
              <a:rPr lang="en-US" dirty="0"/>
              <a:t>Progressing: Data Wrangling based on objectives</a:t>
            </a:r>
          </a:p>
          <a:p>
            <a:r>
              <a:rPr lang="en-US" dirty="0"/>
              <a:t>Progressing: Spark Features utilization </a:t>
            </a:r>
            <a:br>
              <a:rPr lang="en-US" dirty="0"/>
            </a:br>
            <a:r>
              <a:rPr lang="en-US" dirty="0"/>
              <a:t>in terms of the Data Wrangling</a:t>
            </a:r>
          </a:p>
          <a:p>
            <a:r>
              <a:rPr lang="en-US" dirty="0"/>
              <a:t>Expecting: Create a Regression Model with IVs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7BA15-6059-BD25-6C78-F64219A56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5E99994-4486-88AD-2366-5799764954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1838967"/>
                  </p:ext>
                </p:extLst>
              </p:nvPr>
            </p:nvGraphicFramePr>
            <p:xfrm>
              <a:off x="4368244" y="660859"/>
              <a:ext cx="1723637" cy="969545"/>
            </p:xfrm>
            <a:graphic>
              <a:graphicData uri="http://schemas.microsoft.com/office/powerpoint/2016/slidezoom">
                <pslz:sldZm>
                  <pslz:sldZmObj sldId="316" cId="636483058">
                    <pslz:zmPr id="{DBC54AE3-0288-45AC-A7AF-F4661AAAB3A0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3637" cy="9695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5E99994-4486-88AD-2366-5799764954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8244" y="660859"/>
                <a:ext cx="1723637" cy="9695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317D5A2C-92E4-205C-1788-61275BE30E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9267234"/>
                  </p:ext>
                </p:extLst>
              </p:nvPr>
            </p:nvGraphicFramePr>
            <p:xfrm>
              <a:off x="4368244" y="1630404"/>
              <a:ext cx="1723637" cy="969545"/>
            </p:xfrm>
            <a:graphic>
              <a:graphicData uri="http://schemas.microsoft.com/office/powerpoint/2016/slidezoom">
                <pslz:sldZm>
                  <pslz:sldZmObj sldId="336" cId="2792105818">
                    <pslz:zmPr id="{6B97C71E-7D42-46B0-B6E6-2192578FC43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3637" cy="9695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17D5A2C-92E4-205C-1788-61275BE30E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8244" y="1630404"/>
                <a:ext cx="1723637" cy="9695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88739E51-0CC7-EC94-1DFB-8941096143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1871880"/>
                  </p:ext>
                </p:extLst>
              </p:nvPr>
            </p:nvGraphicFramePr>
            <p:xfrm>
              <a:off x="6248417" y="2115176"/>
              <a:ext cx="2286000" cy="1285875"/>
            </p:xfrm>
            <a:graphic>
              <a:graphicData uri="http://schemas.microsoft.com/office/powerpoint/2016/slidezoom">
                <pslz:sldZm>
                  <pslz:sldZmObj sldId="338" cId="3346991541">
                    <pslz:zmPr id="{3F6ADF23-9EF3-4A4A-AC79-29815EB572ED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8739E51-0CC7-EC94-1DFB-8941096143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48417" y="2115176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5DF75E4A-63F6-8E2A-FFA2-2D737388D1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4278468"/>
                  </p:ext>
                </p:extLst>
              </p:nvPr>
            </p:nvGraphicFramePr>
            <p:xfrm>
              <a:off x="6248417" y="3401051"/>
              <a:ext cx="2286000" cy="1285875"/>
            </p:xfrm>
            <a:graphic>
              <a:graphicData uri="http://schemas.microsoft.com/office/powerpoint/2016/slidezoom">
                <pslz:sldZm>
                  <pslz:sldZmObj sldId="339" cId="2669226343">
                    <pslz:zmPr id="{5F6748C0-5319-457E-BC81-8D310ADE9661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DF75E4A-63F6-8E2A-FFA2-2D737388D1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8417" y="3401051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51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7204-2E81-4948-72F0-DE8FA1096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26" y="314227"/>
            <a:ext cx="8004409" cy="699065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15308-69BD-47AE-DF93-B0EBE340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07581"/>
              </p:ext>
            </p:extLst>
          </p:nvPr>
        </p:nvGraphicFramePr>
        <p:xfrm>
          <a:off x="387424" y="1013292"/>
          <a:ext cx="8455650" cy="3571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4630">
                  <a:extLst>
                    <a:ext uri="{9D8B030D-6E8A-4147-A177-3AD203B41FA5}">
                      <a16:colId xmlns:a16="http://schemas.microsoft.com/office/drawing/2014/main" val="1172996878"/>
                    </a:ext>
                  </a:extLst>
                </a:gridCol>
                <a:gridCol w="6001020">
                  <a:extLst>
                    <a:ext uri="{9D8B030D-6E8A-4147-A177-3AD203B41FA5}">
                      <a16:colId xmlns:a16="http://schemas.microsoft.com/office/drawing/2014/main" val="219581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4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Investigate the relationship between habitat type and fishing depth.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1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Handle 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geospatial analysis to understand the distribution of sablefish.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Format 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 machine learning model to predict catch frequencies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Temporal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 time series analysis on catch frequency and species diversity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9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Spatial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Investigate the correlation between habitat type and fishing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3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99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7204-2E81-4948-72F0-DE8FA1096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26" y="314227"/>
            <a:ext cx="8004409" cy="699065"/>
          </a:xfrm>
        </p:spPr>
        <p:txBody>
          <a:bodyPr>
            <a:normAutofit/>
          </a:bodyPr>
          <a:lstStyle/>
          <a:p>
            <a:r>
              <a:rPr lang="en-US" dirty="0"/>
              <a:t>Data Wrangling Cont…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15308-69BD-47AE-DF93-B0EBE340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26504"/>
              </p:ext>
            </p:extLst>
          </p:nvPr>
        </p:nvGraphicFramePr>
        <p:xfrm>
          <a:off x="387424" y="1013292"/>
          <a:ext cx="8455650" cy="3571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5841">
                  <a:extLst>
                    <a:ext uri="{9D8B030D-6E8A-4147-A177-3AD203B41FA5}">
                      <a16:colId xmlns:a16="http://schemas.microsoft.com/office/drawing/2014/main" val="1172996878"/>
                    </a:ext>
                  </a:extLst>
                </a:gridCol>
                <a:gridCol w="5889809">
                  <a:extLst>
                    <a:ext uri="{9D8B030D-6E8A-4147-A177-3AD203B41FA5}">
                      <a16:colId xmlns:a16="http://schemas.microsoft.com/office/drawing/2014/main" val="219581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4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 the performance and scalability of data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1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Remove Redundancy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 machine learning model to predict catch frequencies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Handle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Investigate the relationship between habitat type and fishing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Consistent Units and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geospatial analysis to understand the distribution of sablefish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9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 data processing scalability for growing fisheries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3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2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3" y="2274522"/>
            <a:ext cx="7511891" cy="656910"/>
          </a:xfrm>
        </p:spPr>
        <p:txBody>
          <a:bodyPr/>
          <a:lstStyle/>
          <a:p>
            <a:r>
              <a:rPr lang="en-US" dirty="0"/>
              <a:t>Expected Results / Outcome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97013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428D2-E46E-1A28-BBD5-36564D41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3" y="1226010"/>
            <a:ext cx="8383159" cy="2438400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Build a </a:t>
            </a:r>
            <a:r>
              <a:rPr lang="en-US" sz="4000" b="1" dirty="0">
                <a:solidFill>
                  <a:srgbClr val="00B050"/>
                </a:solidFill>
                <a:latin typeface="Söhne"/>
              </a:rPr>
              <a:t>P</a:t>
            </a:r>
            <a:r>
              <a:rPr lang="en-US" sz="4000" b="1" i="0" dirty="0">
                <a:solidFill>
                  <a:srgbClr val="00B050"/>
                </a:solidFill>
                <a:effectLst/>
                <a:latin typeface="Söhne"/>
              </a:rPr>
              <a:t>redictive Regression </a:t>
            </a:r>
            <a:r>
              <a:rPr lang="en-US" sz="4000" b="1" dirty="0">
                <a:solidFill>
                  <a:srgbClr val="00B050"/>
                </a:solidFill>
                <a:latin typeface="Söhne"/>
              </a:rPr>
              <a:t>M</a:t>
            </a:r>
            <a:r>
              <a:rPr lang="en-US" sz="4000" b="1" i="0" dirty="0">
                <a:solidFill>
                  <a:srgbClr val="00B050"/>
                </a:solidFill>
                <a:effectLst/>
                <a:latin typeface="Söhne"/>
              </a:rPr>
              <a:t>odel 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to </a:t>
            </a:r>
            <a:r>
              <a:rPr lang="en-US" sz="3000" b="1" i="0" dirty="0">
                <a:solidFill>
                  <a:srgbClr val="0070C0"/>
                </a:solidFill>
                <a:effectLst/>
                <a:latin typeface="Söhne"/>
              </a:rPr>
              <a:t>estimate catch frequencies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 using </a:t>
            </a:r>
            <a:r>
              <a:rPr lang="en-US" sz="3000" b="1" i="0" dirty="0">
                <a:solidFill>
                  <a:srgbClr val="0070C0"/>
                </a:solidFill>
                <a:effectLst/>
                <a:latin typeface="Söhne"/>
              </a:rPr>
              <a:t>time series features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, leveraging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Söhne"/>
              </a:rPr>
              <a:t>Apache Spark's </a:t>
            </a:r>
            <a:r>
              <a:rPr lang="en-US" sz="3200" b="1" i="0" dirty="0">
                <a:solidFill>
                  <a:srgbClr val="FFC000"/>
                </a:solidFill>
                <a:effectLst/>
                <a:latin typeface="Söhne"/>
              </a:rPr>
              <a:t>distributed computing capabilities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8FABED-BE1F-CC7F-38FF-ACA27BD5794D}"/>
              </a:ext>
            </a:extLst>
          </p:cNvPr>
          <p:cNvSpPr txBox="1">
            <a:spLocks/>
          </p:cNvSpPr>
          <p:nvPr/>
        </p:nvSpPr>
        <p:spPr>
          <a:xfrm>
            <a:off x="201893" y="569100"/>
            <a:ext cx="7511891" cy="65691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Results / Outcome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21811822-AB83-1581-0E08-206264A156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93996"/>
                  </p:ext>
                </p:extLst>
              </p:nvPr>
            </p:nvGraphicFramePr>
            <p:xfrm>
              <a:off x="441960" y="3537724"/>
              <a:ext cx="2286000" cy="1285875"/>
            </p:xfrm>
            <a:graphic>
              <a:graphicData uri="http://schemas.microsoft.com/office/powerpoint/2016/slidezoom">
                <pslz:sldZm>
                  <pslz:sldZmObj sldId="342" cId="1972075793">
                    <pslz:zmPr id="{19B9AB8B-5AFB-4B4F-90C2-D3F84910328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1811822-AB83-1581-0E08-206264A1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960" y="353772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73E76E-A612-923D-AA60-3B741ED627AC}"/>
              </a:ext>
            </a:extLst>
          </p:cNvPr>
          <p:cNvSpPr txBox="1">
            <a:spLocks/>
          </p:cNvSpPr>
          <p:nvPr/>
        </p:nvSpPr>
        <p:spPr>
          <a:xfrm>
            <a:off x="7510272" y="163272"/>
            <a:ext cx="1633728" cy="252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69696"/>
                </a:solidFill>
              </a:rPr>
              <a:t>Expected Results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340F053A-1B90-3D73-1B92-8F0D2F9773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5288178"/>
                  </p:ext>
                </p:extLst>
              </p:nvPr>
            </p:nvGraphicFramePr>
            <p:xfrm>
              <a:off x="3490539" y="3537723"/>
              <a:ext cx="2286000" cy="1285875"/>
            </p:xfrm>
            <a:graphic>
              <a:graphicData uri="http://schemas.microsoft.com/office/powerpoint/2016/slidezoom">
                <pslz:sldZm>
                  <pslz:sldZmObj sldId="344" cId="2140141947">
                    <pslz:zmPr id="{BD50B6D2-582E-4DB4-AA14-6FF44B4C3BA3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40F053A-1B90-3D73-1B92-8F0D2F9773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0539" y="3537723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B47C6740-45B3-8BA1-4985-C6E6364758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4315329"/>
                  </p:ext>
                </p:extLst>
              </p:nvPr>
            </p:nvGraphicFramePr>
            <p:xfrm>
              <a:off x="6539119" y="3537722"/>
              <a:ext cx="2286000" cy="1285875"/>
            </p:xfrm>
            <a:graphic>
              <a:graphicData uri="http://schemas.microsoft.com/office/powerpoint/2016/slidezoom">
                <pslz:sldZm>
                  <pslz:sldZmObj sldId="345" cId="236254610">
                    <pslz:zmPr id="{0BEB38D3-9DC6-4FF8-ACBA-36443D7AF007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47C6740-45B3-8BA1-4985-C6E6364758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9119" y="353772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6AC07-E1B0-EBD3-441F-21E00D0B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Lineup </a:t>
            </a:r>
            <a:r>
              <a:rPr lang="en-US" sz="1400" dirty="0"/>
              <a:t>- Project preliminary presentation 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85AD7-F969-8982-C74D-19BCD4D9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Introduction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Utilization of Spark</a:t>
            </a:r>
          </a:p>
          <a:p>
            <a:r>
              <a:rPr lang="en-US" dirty="0"/>
              <a:t>Current Progress</a:t>
            </a:r>
          </a:p>
          <a:p>
            <a:r>
              <a:rPr lang="en-US" dirty="0"/>
              <a:t>Expected Results</a:t>
            </a:r>
          </a:p>
        </p:txBody>
      </p:sp>
      <p:pic>
        <p:nvPicPr>
          <p:cNvPr id="8" name="Picture Placeholder 7" descr="A school of fish in the ocean&#10;&#10;Description automatically generated">
            <a:extLst>
              <a:ext uri="{FF2B5EF4-FFF2-40B4-BE49-F238E27FC236}">
                <a16:creationId xmlns:a16="http://schemas.microsoft.com/office/drawing/2014/main" id="{4880AE49-BDE3-2F90-E918-B5AE3767DF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955" r="269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941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3CB500-4C41-01C1-8334-3D7302C1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89" y="266184"/>
            <a:ext cx="7970703" cy="779318"/>
          </a:xfrm>
        </p:spPr>
        <p:txBody>
          <a:bodyPr/>
          <a:lstStyle/>
          <a:p>
            <a:r>
              <a:rPr lang="en-US" dirty="0"/>
              <a:t>Key Expectation from Regression Model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9B7D99B9-0BDA-00BD-E630-5D9161A05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550416"/>
              </p:ext>
            </p:extLst>
          </p:nvPr>
        </p:nvGraphicFramePr>
        <p:xfrm>
          <a:off x="525463" y="902208"/>
          <a:ext cx="8118665" cy="382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07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3CB500-4C41-01C1-8334-3D7302C1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89" y="266184"/>
            <a:ext cx="8787567" cy="779318"/>
          </a:xfrm>
        </p:spPr>
        <p:txBody>
          <a:bodyPr/>
          <a:lstStyle/>
          <a:p>
            <a:r>
              <a:rPr lang="en-US" sz="2400" dirty="0"/>
              <a:t>Key Expectation of Incorporating Spark for Model Training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9B7D99B9-0BDA-00BD-E630-5D9161A05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782602"/>
              </p:ext>
            </p:extLst>
          </p:nvPr>
        </p:nvGraphicFramePr>
        <p:xfrm>
          <a:off x="525463" y="902208"/>
          <a:ext cx="8118665" cy="382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14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3CB500-4C41-01C1-8334-3D7302C1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6" y="266184"/>
            <a:ext cx="8787567" cy="779318"/>
          </a:xfrm>
        </p:spPr>
        <p:txBody>
          <a:bodyPr/>
          <a:lstStyle/>
          <a:p>
            <a:r>
              <a:rPr lang="en-US" sz="2400" dirty="0"/>
              <a:t>Key Expected outcome from the model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9B7D99B9-0BDA-00BD-E630-5D9161A05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14119"/>
              </p:ext>
            </p:extLst>
          </p:nvPr>
        </p:nvGraphicFramePr>
        <p:xfrm>
          <a:off x="271089" y="902208"/>
          <a:ext cx="8787567" cy="3706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54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756DEA9-308A-FB87-9594-D5742790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02" y="1024128"/>
            <a:ext cx="7859185" cy="341376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Alaska Fisheries Science Center. (2023). AFSC/ABL: Longline Sablefish Survey.</a:t>
            </a:r>
            <a:b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Available at: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https://www.fisheries.noaa.gov/inport/item/17218</a:t>
            </a:r>
            <a:br>
              <a:rPr lang="en-US" sz="1200" u="none" strike="noStrike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Accessed: October 20, 2023.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Alaska Fisheries Science Center. (2023). Longline Sablefish Survey Results.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Available at: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https://apps-afsc.fisheries.noaa.gov/maps/longline/Results.php</a:t>
            </a:r>
            <a:br>
              <a:rPr lang="en-US" sz="1200" u="none" strike="noStrike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Accessed: October 20, 2023.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Alaska Fisheries Science Center. (2023). Longline Fishing Survey Information.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Available at: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https://www.fisheries.noaa.gov/tags/longline-fishing-survey</a:t>
            </a:r>
            <a:br>
              <a:rPr lang="en-US" sz="1200" u="none" strike="noStrike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Accessed: October 20, 2023.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National Marine Fisheries Service. (2022). NPFMC Bering Sea and Aleutian Islands SAFE.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Available at: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https://www.fisheries.noaa.gov/alaska/science-data/alaska-sablefish-longline-survey-reports</a:t>
            </a:r>
            <a:br>
              <a:rPr lang="en-US" sz="1200" u="none" strike="noStrike" dirty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</a:rPr>
              <a:t>Accessed: October 20, 2023.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B719-A243-C099-CFB9-8FC20A0E3330}"/>
              </a:ext>
            </a:extLst>
          </p:cNvPr>
          <p:cNvSpPr txBox="1"/>
          <p:nvPr/>
        </p:nvSpPr>
        <p:spPr>
          <a:xfrm>
            <a:off x="536602" y="44400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6436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24A70F-5542-45D4-971B-00318A21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89" y="1670304"/>
            <a:ext cx="4913221" cy="143915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28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31" y="2281025"/>
            <a:ext cx="6802482" cy="1430214"/>
          </a:xfrm>
        </p:spPr>
        <p:txBody>
          <a:bodyPr/>
          <a:lstStyle/>
          <a:p>
            <a:r>
              <a:rPr lang="en-US" dirty="0"/>
              <a:t>Problem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" y="773768"/>
            <a:ext cx="8546123" cy="69906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Spark ML for Fisheries Quotas: Usability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23348" y="1372496"/>
            <a:ext cx="8011069" cy="2818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Database selected: </a:t>
            </a:r>
            <a:r>
              <a:rPr lang="en-US" b="1" dirty="0">
                <a:solidFill>
                  <a:srgbClr val="FFFF00"/>
                </a:solidFill>
              </a:rPr>
              <a:t>NMFS-AFSC Longline Sablefish Survey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1A0433-51AE-7766-25D6-24FFA71AF2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Introduction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B9F173-2406-EABE-6436-572CA844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21688"/>
              </p:ext>
            </p:extLst>
          </p:nvPr>
        </p:nvGraphicFramePr>
        <p:xfrm>
          <a:off x="164124" y="1767187"/>
          <a:ext cx="7244861" cy="28041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59168">
                  <a:extLst>
                    <a:ext uri="{9D8B030D-6E8A-4147-A177-3AD203B41FA5}">
                      <a16:colId xmlns:a16="http://schemas.microsoft.com/office/drawing/2014/main" val="239184019"/>
                    </a:ext>
                  </a:extLst>
                </a:gridCol>
                <a:gridCol w="5685693">
                  <a:extLst>
                    <a:ext uri="{9D8B030D-6E8A-4147-A177-3AD203B41FA5}">
                      <a16:colId xmlns:a16="http://schemas.microsoft.com/office/drawing/2014/main" val="1415735385"/>
                    </a:ext>
                  </a:extLst>
                </a:gridCol>
              </a:tblGrid>
              <a:tr h="380855"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Alaska Fisheries Science Center (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AFSC)</a:t>
                      </a:r>
                    </a:p>
                    <a:p>
                      <a:r>
                        <a:rPr lang="en-US" sz="1600" dirty="0"/>
                        <a:t>National Oceanic and Atmospheric Administration (NOAA)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63824"/>
                  </a:ext>
                </a:extLst>
              </a:tr>
              <a:tr h="577624">
                <a:tc>
                  <a:txBody>
                    <a:bodyPr/>
                    <a:lstStyle/>
                    <a:p>
                      <a:r>
                        <a:rPr lang="en-US" sz="1600" dirty="0"/>
                        <a:t>Purpose of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Primary index for Alaska sablefish stock assessment and population estimation.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Used for assessing diverse groundfish species and setting fishery quotas.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31416"/>
                  </a:ext>
                </a:extLst>
              </a:tr>
              <a:tr h="313567">
                <a:tc>
                  <a:txBody>
                    <a:bodyPr/>
                    <a:lstStyle/>
                    <a:p>
                      <a:r>
                        <a:rPr lang="en-US" sz="1600" dirty="0"/>
                        <a:t>Survey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Longitudinal (Data Available from 1987 to 2021)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64277"/>
                  </a:ext>
                </a:extLst>
              </a:tr>
              <a:tr h="313567">
                <a:tc>
                  <a:txBody>
                    <a:bodyPr/>
                    <a:lstStyle/>
                    <a:p>
                      <a:r>
                        <a:rPr lang="en-US" sz="1600" dirty="0"/>
                        <a:t>Dataset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Consists of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50 schemas</a:t>
                      </a:r>
                      <a:r>
                        <a:rPr lang="en-US" sz="1600" dirty="0"/>
                        <a:t>, comprising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1.1 million tuples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356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8C1F70B-B097-9E6E-F814-ED7B34AFC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2546070"/>
                  </p:ext>
                </p:extLst>
              </p:nvPr>
            </p:nvGraphicFramePr>
            <p:xfrm>
              <a:off x="7455877" y="1894458"/>
              <a:ext cx="1647092" cy="926489"/>
            </p:xfrm>
            <a:graphic>
              <a:graphicData uri="http://schemas.microsoft.com/office/powerpoint/2016/slidezoom">
                <pslz:sldZm>
                  <pslz:sldZmObj sldId="325" cId="529085208">
                    <pslz:zmPr id="{EC6F18B3-42DD-4497-9DE4-979120A49FE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7092" cy="9264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8C1F70B-B097-9E6E-F814-ED7B34AFC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5877" y="1894458"/>
                <a:ext cx="1647092" cy="9264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389F12F-F4E8-8EF7-DD0C-BB7FFE5664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8755340"/>
                  </p:ext>
                </p:extLst>
              </p:nvPr>
            </p:nvGraphicFramePr>
            <p:xfrm>
              <a:off x="7455878" y="3345588"/>
              <a:ext cx="1647092" cy="952867"/>
            </p:xfrm>
            <a:graphic>
              <a:graphicData uri="http://schemas.microsoft.com/office/powerpoint/2016/slidezoom">
                <pslz:sldZm>
                  <pslz:sldZmObj sldId="327" cId="1312974204">
                    <pslz:zmPr id="{E3715F19-6EDB-4434-A2C5-EB6A44F49A02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7092" cy="9528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389F12F-F4E8-8EF7-DD0C-BB7FFE5664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5878" y="3345588"/>
                <a:ext cx="1647092" cy="9528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D3E9A-FF34-DFF9-C8F4-019B351D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416"/>
            <a:ext cx="9144000" cy="4596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EFF47-1537-81A0-4CB5-E5B5F302E319}"/>
              </a:ext>
            </a:extLst>
          </p:cNvPr>
          <p:cNvSpPr txBox="1"/>
          <p:nvPr/>
        </p:nvSpPr>
        <p:spPr>
          <a:xfrm>
            <a:off x="0" y="-498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Map of survey coverage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231FE-4C00-1595-B9D2-3B6573CC98D5}"/>
              </a:ext>
            </a:extLst>
          </p:cNvPr>
          <p:cNvSpPr txBox="1"/>
          <p:nvPr/>
        </p:nvSpPr>
        <p:spPr>
          <a:xfrm>
            <a:off x="6610760" y="4927108"/>
            <a:ext cx="42983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(Alaska Fisheries Science Center, 2023)</a:t>
            </a:r>
          </a:p>
        </p:txBody>
      </p:sp>
    </p:spTree>
    <p:extLst>
      <p:ext uri="{BB962C8B-B14F-4D97-AF65-F5344CB8AC3E}">
        <p14:creationId xmlns:p14="http://schemas.microsoft.com/office/powerpoint/2010/main" val="5290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E421BF-8E9B-E795-58A9-276180C0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7" y="276817"/>
            <a:ext cx="8710245" cy="779318"/>
          </a:xfrm>
        </p:spPr>
        <p:txBody>
          <a:bodyPr/>
          <a:lstStyle/>
          <a:p>
            <a:r>
              <a:rPr lang="en-US" dirty="0"/>
              <a:t>Current Usage of the survey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5F1D9-A84B-FE09-B2DA-9CC693A7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77" y="1160585"/>
            <a:ext cx="6324599" cy="3458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D1D5DB"/>
                </a:solidFill>
                <a:effectLst/>
                <a:latin typeface="Söhne"/>
              </a:rPr>
              <a:t>Interactive Data Visualization</a:t>
            </a:r>
            <a:endParaRPr lang="en-US" b="1" u="sng" dirty="0"/>
          </a:p>
          <a:p>
            <a:r>
              <a:rPr lang="en-US" dirty="0"/>
              <a:t>Data from the Alaska Longline Survey is presented interactively (</a:t>
            </a:r>
            <a:r>
              <a:rPr lang="en-US" b="1" dirty="0">
                <a:solidFill>
                  <a:srgbClr val="FFFF00"/>
                </a:solidFill>
              </a:rPr>
              <a:t>Data Map</a:t>
            </a:r>
            <a:r>
              <a:rPr lang="en-US" dirty="0"/>
              <a:t>) for stakeholders' convenience. 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Explore the summary here: </a:t>
            </a:r>
            <a:r>
              <a:rPr lang="en-US" b="0" i="0" u="none" strike="noStrike" dirty="0">
                <a:effectLst/>
                <a:latin typeface="Söhne"/>
                <a:hlinkClick r:id="rId2"/>
              </a:rPr>
              <a:t>Alaska Longline Survey Data Map</a:t>
            </a:r>
            <a:endParaRPr lang="en-US" dirty="0"/>
          </a:p>
          <a:p>
            <a:pPr marL="0" indent="0">
              <a:buNone/>
            </a:pPr>
            <a:r>
              <a:rPr lang="en-US" b="1" i="0" u="sng" dirty="0">
                <a:solidFill>
                  <a:srgbClr val="D1D5DB"/>
                </a:solidFill>
                <a:effectLst/>
                <a:latin typeface="Söhne"/>
              </a:rPr>
              <a:t>Stock Assessment</a:t>
            </a:r>
            <a:endParaRPr lang="en-US" b="1" u="sng" dirty="0"/>
          </a:p>
          <a:p>
            <a:r>
              <a:rPr lang="en-US" dirty="0"/>
              <a:t>The data plays a crucial role in </a:t>
            </a:r>
            <a:r>
              <a:rPr lang="en-US" b="1" dirty="0">
                <a:solidFill>
                  <a:srgbClr val="FFFF00"/>
                </a:solidFill>
              </a:rPr>
              <a:t>calculating relative population numbers and weights</a:t>
            </a:r>
            <a:r>
              <a:rPr lang="en-US" dirty="0"/>
              <a:t>, contributing to the assessment of </a:t>
            </a:r>
            <a:r>
              <a:rPr lang="en-US" b="1" dirty="0">
                <a:solidFill>
                  <a:srgbClr val="FFFF00"/>
                </a:solidFill>
              </a:rPr>
              <a:t>Alaska groundfish stock status</a:t>
            </a:r>
            <a:r>
              <a:rPr lang="en-US" dirty="0"/>
              <a:t>. 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Explore regional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stock assessments and fishery evaluations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  <a:hlinkClick r:id="rId3"/>
              </a:rPr>
              <a:t>NPFMC Stock Assessment Reports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6ECFD97-4F90-35BB-8E8F-3BE903FE8B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3820196"/>
                  </p:ext>
                </p:extLst>
              </p:nvPr>
            </p:nvGraphicFramePr>
            <p:xfrm>
              <a:off x="6541476" y="1372384"/>
              <a:ext cx="2286000" cy="1285875"/>
            </p:xfrm>
            <a:graphic>
              <a:graphicData uri="http://schemas.microsoft.com/office/powerpoint/2016/slidezoom">
                <pslz:sldZm>
                  <pslz:sldZmObj sldId="328" cId="2140137705">
                    <pslz:zmPr id="{18A0F807-BB09-41BF-B57F-3133DCE7BE2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6ECFD97-4F90-35BB-8E8F-3BE903FE8B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1476" y="137238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4759A6F-0775-579B-AEA1-CB3DCE039F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9543888"/>
                  </p:ext>
                </p:extLst>
              </p:nvPr>
            </p:nvGraphicFramePr>
            <p:xfrm>
              <a:off x="6541476" y="3200042"/>
              <a:ext cx="2286000" cy="1285875"/>
            </p:xfrm>
            <a:graphic>
              <a:graphicData uri="http://schemas.microsoft.com/office/powerpoint/2016/slidezoom">
                <pslz:sldZm>
                  <pslz:sldZmObj sldId="329" cId="3164252398">
                    <pslz:zmPr id="{C07A493C-217E-4168-833E-EEBF97221C59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4759A6F-0775-579B-AEA1-CB3DCE039F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1476" y="320004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97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DEFF47-1537-81A0-4CB5-E5B5F302E319}"/>
              </a:ext>
            </a:extLst>
          </p:cNvPr>
          <p:cNvSpPr txBox="1"/>
          <p:nvPr/>
        </p:nvSpPr>
        <p:spPr>
          <a:xfrm>
            <a:off x="0" y="-498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Interactive 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3FDEF-1C88-ACCB-4B14-E6F0671C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3753"/>
            <a:ext cx="5521568" cy="3426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A459F-7B1D-2591-F89A-BB4EB5B4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71" y="1004240"/>
            <a:ext cx="4175028" cy="3603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F07DC9-4DF2-DE1E-D01D-AA10B7DF7CD1}"/>
              </a:ext>
            </a:extLst>
          </p:cNvPr>
          <p:cNvSpPr txBox="1"/>
          <p:nvPr/>
        </p:nvSpPr>
        <p:spPr>
          <a:xfrm>
            <a:off x="136808" y="4709747"/>
            <a:ext cx="429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(Alaska Fisheries Science Center, 2023)</a:t>
            </a:r>
          </a:p>
        </p:txBody>
      </p:sp>
    </p:spTree>
    <p:extLst>
      <p:ext uri="{BB962C8B-B14F-4D97-AF65-F5344CB8AC3E}">
        <p14:creationId xmlns:p14="http://schemas.microsoft.com/office/powerpoint/2010/main" val="214013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DEFF47-1537-81A0-4CB5-E5B5F302E319}"/>
              </a:ext>
            </a:extLst>
          </p:cNvPr>
          <p:cNvSpPr txBox="1"/>
          <p:nvPr/>
        </p:nvSpPr>
        <p:spPr>
          <a:xfrm>
            <a:off x="0" y="-498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Stock Assessment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288A7-8259-C695-312F-379B391B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1" y="350259"/>
            <a:ext cx="3051668" cy="4674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8E6911-5775-DDC1-448D-0EEC0A1E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33" y="172916"/>
            <a:ext cx="4648712" cy="4501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829B9-399C-D3FD-8E7B-E92A5E473810}"/>
              </a:ext>
            </a:extLst>
          </p:cNvPr>
          <p:cNvSpPr txBox="1"/>
          <p:nvPr/>
        </p:nvSpPr>
        <p:spPr>
          <a:xfrm>
            <a:off x="4259462" y="4774168"/>
            <a:ext cx="429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(Alaska Fisheries Science Center, 2023)</a:t>
            </a:r>
          </a:p>
        </p:txBody>
      </p:sp>
    </p:spTree>
    <p:extLst>
      <p:ext uri="{BB962C8B-B14F-4D97-AF65-F5344CB8AC3E}">
        <p14:creationId xmlns:p14="http://schemas.microsoft.com/office/powerpoint/2010/main" val="316425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3480508520"/>
      </p:ext>
    </p:extLst>
  </p:cSld>
  <p:clrMapOvr>
    <a:masterClrMapping/>
  </p:clrMapOvr>
</p:sld>
</file>

<file path=ppt/theme/theme1.xml><?xml version="1.0" encoding="utf-8"?>
<a:theme xmlns:a="http://schemas.openxmlformats.org/drawingml/2006/main" name="SLA-PPT-TEMPLATE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PUIndianapolis-template" id="{ED31F2C2-A45D-9141-BAAD-15BF8C803100}" vid="{2DA336F4-0712-EE4F-BCDF-C77DC4CC1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88B502F3C6A47AE026D95C136CFAC" ma:contentTypeVersion="11" ma:contentTypeDescription="Create a new document." ma:contentTypeScope="" ma:versionID="1743b360d5527c327149825f2f6389b4">
  <xsd:schema xmlns:xsd="http://www.w3.org/2001/XMLSchema" xmlns:xs="http://www.w3.org/2001/XMLSchema" xmlns:p="http://schemas.microsoft.com/office/2006/metadata/properties" xmlns:ns2="27740b53-cc3d-455b-a265-fb7fc742d263" xmlns:ns3="5bed996f-e608-4b4e-9482-2fd3434fddb0" targetNamespace="http://schemas.microsoft.com/office/2006/metadata/properties" ma:root="true" ma:fieldsID="93adf80e5827c39b433487e015aa50f6" ns2:_="" ns3:_="">
    <xsd:import namespace="27740b53-cc3d-455b-a265-fb7fc742d263"/>
    <xsd:import namespace="5bed996f-e608-4b4e-9482-2fd3434fd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740b53-cc3d-455b-a265-fb7fc742d2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d996f-e608-4b4e-9482-2fd3434fddb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27740b53-cc3d-455b-a265-fb7fc742d263"/>
    <ds:schemaRef ds:uri="http://schemas.microsoft.com/office/2006/metadata/properties"/>
    <ds:schemaRef ds:uri="http://purl.org/dc/terms/"/>
    <ds:schemaRef ds:uri="http://schemas.microsoft.com/office/infopath/2007/PartnerControls"/>
    <ds:schemaRef ds:uri="5bed996f-e608-4b4e-9482-2fd3434fddb0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5910C-FB1A-44D2-A6C4-A65AE8C220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740b53-cc3d-455b-a265-fb7fc742d263"/>
    <ds:schemaRef ds:uri="5bed996f-e608-4b4e-9482-2fd3434fdd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SLA-PPT-TEMPLATE16X9 UPDATE</Template>
  <TotalTime>2936</TotalTime>
  <Words>1610</Words>
  <Application>Microsoft Office PowerPoint</Application>
  <PresentationFormat>On-screen Show (16:9)</PresentationFormat>
  <Paragraphs>203</Paragraphs>
  <Slides>24</Slides>
  <Notes>7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Söhne</vt:lpstr>
      <vt:lpstr>Times New Roman</vt:lpstr>
      <vt:lpstr>Wingdings</vt:lpstr>
      <vt:lpstr>SLA-PPT-TEMPLATE16x9</vt:lpstr>
      <vt:lpstr>Enhancing Fisheries Research Insights through Big Data Analytics: Leveraging Apache Spark for Scalable and In-Depth Analysis</vt:lpstr>
      <vt:lpstr>Lineup - Project preliminary presentation </vt:lpstr>
      <vt:lpstr>Problem Introduction </vt:lpstr>
      <vt:lpstr>Spark ML for Fisheries Quotas: Usability Assessment</vt:lpstr>
      <vt:lpstr>PowerPoint Presentation</vt:lpstr>
      <vt:lpstr>Current Usage of the survey data</vt:lpstr>
      <vt:lpstr>PowerPoint Presentation</vt:lpstr>
      <vt:lpstr>PowerPoint Presentation</vt:lpstr>
      <vt:lpstr>Project Objectives</vt:lpstr>
      <vt:lpstr>Problem &amp; Objective</vt:lpstr>
      <vt:lpstr>Utilization of Spark</vt:lpstr>
      <vt:lpstr>Spark and Objectives</vt:lpstr>
      <vt:lpstr>PowerPoint Presentation</vt:lpstr>
      <vt:lpstr>Current Progress</vt:lpstr>
      <vt:lpstr>Presently…</vt:lpstr>
      <vt:lpstr>Data Wrangling</vt:lpstr>
      <vt:lpstr>Data Wrangling Cont…</vt:lpstr>
      <vt:lpstr>Expected Results / Outcome</vt:lpstr>
      <vt:lpstr>PowerPoint Presentation</vt:lpstr>
      <vt:lpstr>Key Expectation from Regression Model</vt:lpstr>
      <vt:lpstr>Key Expectation of Incorporating Spark for Model Training</vt:lpstr>
      <vt:lpstr>Key Expected outcome from the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Minton, Sherry</dc:creator>
  <cp:lastModifiedBy>Hasaranga Jayathilake</cp:lastModifiedBy>
  <cp:revision>43</cp:revision>
  <cp:lastPrinted>2014-06-24T16:10:50Z</cp:lastPrinted>
  <dcterms:created xsi:type="dcterms:W3CDTF">2018-10-05T15:02:46Z</dcterms:created>
  <dcterms:modified xsi:type="dcterms:W3CDTF">2023-12-04T20:04:33Z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0x0101005D988B502F3C6A47AE026D95C136CFAC</vt:lpwstr>
  </property>
</Properties>
</file>