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0" autoAdjust="0"/>
    <p:restoredTop sz="94660"/>
  </p:normalViewPr>
  <p:slideViewPr>
    <p:cSldViewPr>
      <p:cViewPr varScale="1">
        <p:scale>
          <a:sx n="125" d="100"/>
          <a:sy n="125" d="100"/>
        </p:scale>
        <p:origin x="-90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784E6E8-7E5C-4BB8-8D4E-8BCDBFA9D81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8EE2F3-2FAE-471F-B483-64397C2B95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Connecting to the Nest thermostat via </a:t>
            </a:r>
            <a:r>
              <a:rPr lang="en-US" sz="2000" dirty="0" err="1" smtClean="0"/>
              <a:t>OpenDOF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95400"/>
            <a:ext cx="4038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2259"/>
            <a:ext cx="6812984" cy="39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provider can get information from the Nest device through the Firebase API</a:t>
            </a:r>
          </a:p>
          <a:p>
            <a:pPr lvl="1"/>
            <a:r>
              <a:rPr lang="en-US" dirty="0" smtClean="0"/>
              <a:t>Firebase </a:t>
            </a:r>
            <a:r>
              <a:rPr lang="en-US" dirty="0" err="1" smtClean="0"/>
              <a:t>myFirebase</a:t>
            </a:r>
            <a:r>
              <a:rPr lang="en-US" dirty="0" smtClean="0"/>
              <a:t> = new Firebase(“https://developer-api.nest.com”);</a:t>
            </a:r>
          </a:p>
          <a:p>
            <a:pPr lvl="1"/>
            <a:endParaRPr lang="en-US" dirty="0"/>
          </a:p>
          <a:p>
            <a:r>
              <a:rPr lang="en-US" dirty="0" smtClean="0"/>
              <a:t>Use this </a:t>
            </a:r>
            <a:r>
              <a:rPr lang="en-US" dirty="0" smtClean="0"/>
              <a:t>object to get more specific information about this particular </a:t>
            </a:r>
            <a:r>
              <a:rPr lang="en-US" dirty="0" smtClean="0"/>
              <a:t>thermostat:</a:t>
            </a:r>
            <a:endParaRPr lang="en-US" dirty="0"/>
          </a:p>
          <a:p>
            <a:pPr lvl="1"/>
            <a:r>
              <a:rPr lang="en-US" dirty="0" err="1" smtClean="0"/>
              <a:t>fbAmbientTemperature</a:t>
            </a:r>
            <a:r>
              <a:rPr lang="en-US" dirty="0" smtClean="0"/>
              <a:t> = </a:t>
            </a:r>
            <a:r>
              <a:rPr lang="en-US" dirty="0" err="1" smtClean="0"/>
              <a:t>myFirebase.child</a:t>
            </a:r>
            <a:r>
              <a:rPr lang="en-US" dirty="0" smtClean="0"/>
              <a:t>(“/devices/thermostats/” + </a:t>
            </a:r>
            <a:r>
              <a:rPr lang="en-US" dirty="0" err="1" smtClean="0"/>
              <a:t>thermostat_id</a:t>
            </a:r>
            <a:r>
              <a:rPr lang="en-US" dirty="0" smtClean="0"/>
              <a:t> + “/</a:t>
            </a:r>
            <a:r>
              <a:rPr lang="en-US" dirty="0" err="1" smtClean="0"/>
              <a:t>ambient_temperature_f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Uses the “parent” Firebase object</a:t>
            </a:r>
          </a:p>
          <a:p>
            <a:pPr lvl="1"/>
            <a:r>
              <a:rPr lang="en-US" dirty="0" smtClean="0"/>
              <a:t>The Nest device is specified by a unique </a:t>
            </a:r>
            <a:r>
              <a:rPr lang="en-US" dirty="0" err="1" smtClean="0"/>
              <a:t>thermostat_id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this object to set properties:</a:t>
            </a:r>
          </a:p>
          <a:p>
            <a:pPr lvl="1"/>
            <a:r>
              <a:rPr lang="en-US" dirty="0" err="1" smtClean="0"/>
              <a:t>fbTargetTemperature.setValue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Adding a Value Event Listener to a Firebase object allows receiving real-time information in a </a:t>
            </a:r>
            <a:r>
              <a:rPr lang="en-US" dirty="0" err="1" smtClean="0"/>
              <a:t>DataSnapshot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ValueEventListener</a:t>
            </a:r>
            <a:r>
              <a:rPr lang="en-US" dirty="0" smtClean="0"/>
              <a:t> overrides two methods: </a:t>
            </a:r>
            <a:r>
              <a:rPr lang="en-US" dirty="0" err="1" smtClean="0"/>
              <a:t>onCancelled</a:t>
            </a:r>
            <a:r>
              <a:rPr lang="en-US" dirty="0" smtClean="0"/>
              <a:t>() and </a:t>
            </a:r>
            <a:r>
              <a:rPr lang="en-US" dirty="0" err="1" smtClean="0"/>
              <a:t>onDataChange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/>
              <a:t>Snapshot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{</a:t>
            </a:r>
            <a:r>
              <a:rPr lang="en-US" dirty="0"/>
              <a:t>thermostats={7jSKjTRE95KDWUGLOhWvc51kkI1TJ4UE={</a:t>
            </a:r>
            <a:r>
              <a:rPr lang="en-US" dirty="0" err="1"/>
              <a:t>is_online</a:t>
            </a:r>
            <a:r>
              <a:rPr lang="en-US" dirty="0"/>
              <a:t>=true, </a:t>
            </a:r>
            <a:r>
              <a:rPr lang="en-US" dirty="0" err="1"/>
              <a:t>last_connection</a:t>
            </a:r>
            <a:r>
              <a:rPr lang="en-US" dirty="0"/>
              <a:t>=2015-03-03T15:09:34.846Z, locale=</a:t>
            </a:r>
            <a:r>
              <a:rPr lang="en-US" dirty="0" err="1"/>
              <a:t>en</a:t>
            </a:r>
            <a:r>
              <a:rPr lang="en-US" dirty="0"/>
              <a:t>-US, </a:t>
            </a:r>
            <a:r>
              <a:rPr lang="en-US" dirty="0" err="1"/>
              <a:t>target_temperature_low_f</a:t>
            </a:r>
            <a:r>
              <a:rPr lang="en-US" dirty="0"/>
              <a:t>=86, </a:t>
            </a:r>
            <a:r>
              <a:rPr lang="en-US" dirty="0" err="1"/>
              <a:t>target_temperature_high_c</a:t>
            </a:r>
            <a:r>
              <a:rPr lang="en-US" dirty="0"/>
              <a:t>=31.5, </a:t>
            </a:r>
            <a:r>
              <a:rPr lang="en-US" dirty="0" err="1"/>
              <a:t>target_temperature_f</a:t>
            </a:r>
            <a:r>
              <a:rPr lang="en-US" dirty="0"/>
              <a:t>=79, </a:t>
            </a:r>
            <a:r>
              <a:rPr lang="en-US" dirty="0" err="1"/>
              <a:t>software_version</a:t>
            </a:r>
            <a:r>
              <a:rPr lang="en-US" dirty="0"/>
              <a:t>=4.3.3, </a:t>
            </a:r>
            <a:r>
              <a:rPr lang="en-US" dirty="0" err="1"/>
              <a:t>target_temperature_c</a:t>
            </a:r>
            <a:r>
              <a:rPr lang="en-US" dirty="0"/>
              <a:t>=25.5, name=Basement, </a:t>
            </a:r>
            <a:r>
              <a:rPr lang="en-US" dirty="0" err="1"/>
              <a:t>away_temperature_high_f</a:t>
            </a:r>
            <a:r>
              <a:rPr lang="en-US" dirty="0"/>
              <a:t>=80, </a:t>
            </a:r>
            <a:r>
              <a:rPr lang="en-US" dirty="0" err="1"/>
              <a:t>ambient_temperature_f</a:t>
            </a:r>
            <a:r>
              <a:rPr lang="en-US" dirty="0"/>
              <a:t>=73, </a:t>
            </a:r>
            <a:r>
              <a:rPr lang="en-US" dirty="0" err="1"/>
              <a:t>ambient_temperature_c</a:t>
            </a:r>
            <a:r>
              <a:rPr lang="en-US" dirty="0"/>
              <a:t>=22.5, </a:t>
            </a:r>
            <a:r>
              <a:rPr lang="en-US" dirty="0" err="1"/>
              <a:t>away_temperature_low_c</a:t>
            </a:r>
            <a:r>
              <a:rPr lang="en-US" dirty="0"/>
              <a:t>=10.0, </a:t>
            </a:r>
            <a:r>
              <a:rPr lang="en-US" dirty="0" err="1"/>
              <a:t>name_long</a:t>
            </a:r>
            <a:r>
              <a:rPr lang="en-US" dirty="0"/>
              <a:t>=Basement Thermostat, </a:t>
            </a:r>
            <a:r>
              <a:rPr lang="en-US" dirty="0" err="1"/>
              <a:t>can_cool</a:t>
            </a:r>
            <a:r>
              <a:rPr lang="en-US" dirty="0"/>
              <a:t>=true, </a:t>
            </a:r>
            <a:r>
              <a:rPr lang="en-US" dirty="0" err="1"/>
              <a:t>away_temperature_low_f</a:t>
            </a:r>
            <a:r>
              <a:rPr lang="en-US" dirty="0"/>
              <a:t>=50, </a:t>
            </a:r>
            <a:r>
              <a:rPr lang="en-US" dirty="0" err="1"/>
              <a:t>away_temperature_high_c</a:t>
            </a:r>
            <a:r>
              <a:rPr lang="en-US" dirty="0"/>
              <a:t>=26.5, </a:t>
            </a:r>
            <a:r>
              <a:rPr lang="en-US" dirty="0" err="1"/>
              <a:t>has_leaf</a:t>
            </a:r>
            <a:r>
              <a:rPr lang="en-US" dirty="0"/>
              <a:t>=true, </a:t>
            </a:r>
            <a:r>
              <a:rPr lang="en-US" dirty="0" err="1"/>
              <a:t>target_temperature_low_c</a:t>
            </a:r>
            <a:r>
              <a:rPr lang="en-US" dirty="0"/>
              <a:t>=30.0, </a:t>
            </a:r>
            <a:r>
              <a:rPr lang="en-US" dirty="0" err="1"/>
              <a:t>temperature_scale</a:t>
            </a:r>
            <a:r>
              <a:rPr lang="en-US" dirty="0"/>
              <a:t>=F, </a:t>
            </a:r>
            <a:r>
              <a:rPr lang="en-US" dirty="0" err="1"/>
              <a:t>can_heat</a:t>
            </a:r>
            <a:r>
              <a:rPr lang="en-US" dirty="0"/>
              <a:t>=true, </a:t>
            </a:r>
            <a:r>
              <a:rPr lang="en-US" dirty="0" err="1"/>
              <a:t>structure_id</a:t>
            </a:r>
            <a:r>
              <a:rPr lang="en-US" dirty="0"/>
              <a:t>=nZyclzv_SGNGRDPYT1x706BkhKwikt2JyDHhnL1l-uItVQXhgANsFQ, </a:t>
            </a:r>
            <a:r>
              <a:rPr lang="en-US" dirty="0" err="1"/>
              <a:t>device_id</a:t>
            </a:r>
            <a:r>
              <a:rPr lang="en-US" dirty="0"/>
              <a:t>=7jSKjTRE95KDWUGLOhWvc51kkI1TJ4UE, </a:t>
            </a:r>
            <a:r>
              <a:rPr lang="en-US" dirty="0" err="1"/>
              <a:t>hvac_mode</a:t>
            </a:r>
            <a:r>
              <a:rPr lang="en-US" dirty="0"/>
              <a:t>=off, </a:t>
            </a:r>
            <a:r>
              <a:rPr lang="en-US" dirty="0" err="1"/>
              <a:t>is_using_emergency_heat</a:t>
            </a:r>
            <a:r>
              <a:rPr lang="en-US" dirty="0"/>
              <a:t>=false, </a:t>
            </a:r>
            <a:r>
              <a:rPr lang="en-US" dirty="0" err="1"/>
              <a:t>target_temperature_high_f</a:t>
            </a:r>
            <a:r>
              <a:rPr lang="en-US" dirty="0"/>
              <a:t>=89, </a:t>
            </a:r>
            <a:r>
              <a:rPr lang="en-US" dirty="0" err="1"/>
              <a:t>has_fan</a:t>
            </a:r>
            <a:r>
              <a:rPr lang="en-US" dirty="0"/>
              <a:t>=true, </a:t>
            </a:r>
            <a:r>
              <a:rPr lang="en-US" dirty="0" err="1"/>
              <a:t>fan_timer_active</a:t>
            </a:r>
            <a:r>
              <a:rPr lang="en-US" dirty="0"/>
              <a:t>=false, humidity=25}}}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4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Firebase has libraries available in JavaScript, Objective C and Java</a:t>
            </a:r>
          </a:p>
          <a:p>
            <a:pPr lvl="1"/>
            <a:r>
              <a:rPr lang="en-US" dirty="0" smtClean="0"/>
              <a:t>iOS, Android, and Web Apps can be built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Other communication methods are available</a:t>
            </a:r>
            <a:endParaRPr lang="en-US" dirty="0"/>
          </a:p>
          <a:p>
            <a:pPr lvl="1"/>
            <a:r>
              <a:rPr lang="en-US" dirty="0" smtClean="0"/>
              <a:t>JSON or </a:t>
            </a:r>
            <a:r>
              <a:rPr lang="en-US" dirty="0" err="1" smtClean="0"/>
              <a:t>Gson</a:t>
            </a:r>
            <a:r>
              <a:rPr lang="en-US" dirty="0" smtClean="0"/>
              <a:t> formats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HttpGet</a:t>
            </a:r>
            <a:r>
              <a:rPr lang="en-US" dirty="0" smtClean="0"/>
              <a:t> requests and </a:t>
            </a:r>
            <a:r>
              <a:rPr lang="en-US" dirty="0" err="1" smtClean="0"/>
              <a:t>HttpResponse</a:t>
            </a:r>
            <a:r>
              <a:rPr lang="en-US" dirty="0" smtClean="0"/>
              <a:t> messages</a:t>
            </a:r>
          </a:p>
          <a:p>
            <a:pPr lvl="1"/>
            <a:r>
              <a:rPr lang="en-US" dirty="0" smtClean="0"/>
              <a:t>REST</a:t>
            </a:r>
          </a:p>
          <a:p>
            <a:pPr lvl="2"/>
            <a:r>
              <a:rPr lang="en-US" dirty="0" smtClean="0"/>
              <a:t>Possible to get / set values directly from </a:t>
            </a:r>
            <a:r>
              <a:rPr lang="en-US" smtClean="0"/>
              <a:t>the terminal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C0C0C0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318</TotalTime>
  <Words>230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PowerPoint Presentation</vt:lpstr>
      <vt:lpstr>Communication Protocol</vt:lpstr>
      <vt:lpstr>Firebase</vt:lpstr>
      <vt:lpstr>Firebase (continued)</vt:lpstr>
      <vt:lpstr>More options</vt:lpstr>
    </vt:vector>
  </TitlesOfParts>
  <Company>Panasonic Salt Lake City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 Thermostat</dc:title>
  <dc:creator>Greg Smith</dc:creator>
  <cp:lastModifiedBy>Greg Smith</cp:lastModifiedBy>
  <cp:revision>11</cp:revision>
  <dcterms:created xsi:type="dcterms:W3CDTF">2015-02-23T17:50:13Z</dcterms:created>
  <dcterms:modified xsi:type="dcterms:W3CDTF">2015-03-03T16:44:21Z</dcterms:modified>
</cp:coreProperties>
</file>