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60" r:id="rId2"/>
    <p:sldId id="256" r:id="rId3"/>
    <p:sldId id="262" r:id="rId4"/>
    <p:sldId id="261" r:id="rId5"/>
    <p:sldId id="263" r:id="rId6"/>
    <p:sldId id="265" r:id="rId7"/>
    <p:sldId id="267" r:id="rId8"/>
    <p:sldId id="266" r:id="rId9"/>
    <p:sldId id="259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547815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057254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0036502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08502523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4911185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3934236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294135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5841226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6842257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0377098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6961058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0366199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2447485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635959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473120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9850064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3918643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ransition>
    <p:wipe dir="d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317" y="1207698"/>
            <a:ext cx="7677509" cy="2087954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RTU HACKATHON</a:t>
            </a:r>
            <a:b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#ITOUT</a:t>
            </a:r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2" y="4354286"/>
            <a:ext cx="9781902" cy="2264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Hardik Jain(leader)	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Deepak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Laveesh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					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Nitisha Agarwal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Kanik Vijay 			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Gourav Sharma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9033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680" y="876299"/>
            <a:ext cx="6644640" cy="1195252"/>
          </a:xfrm>
        </p:spPr>
        <p:txBody>
          <a:bodyPr>
            <a:noAutofit/>
          </a:bodyPr>
          <a:lstStyle/>
          <a:p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55520"/>
            <a:ext cx="9982200" cy="3963165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sz="3200" dirty="0" smtClean="0">
                <a:latin typeface="Adventure" pitchFamily="82" charset="0"/>
              </a:rPr>
              <a:t>Create  a more user-friendly UI for users </a:t>
            </a:r>
          </a:p>
          <a:p>
            <a:r>
              <a:rPr lang="en-IN" sz="3200" dirty="0" smtClean="0">
                <a:latin typeface="Adventure" pitchFamily="82" charset="0"/>
              </a:rPr>
              <a:t>Increase the Accuracy of the model</a:t>
            </a:r>
          </a:p>
          <a:p>
            <a:endParaRPr lang="en-IN" sz="3200" dirty="0" smtClean="0">
              <a:latin typeface="Adventure" pitchFamily="82" charset="0"/>
            </a:endParaRP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771993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466357">
            <a:off x="2528927" y="2678038"/>
            <a:ext cx="5593775" cy="1293028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……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80662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697" y="1379492"/>
            <a:ext cx="9200606" cy="101593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513" y="3304397"/>
            <a:ext cx="8729931" cy="226350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NOBROKER :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machine learning algorithm to predict the rent of the property . Given a new property our algorithm should be able to predict a rent of the property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7557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722" y="753533"/>
            <a:ext cx="4899804" cy="1187410"/>
          </a:xfrm>
        </p:spPr>
        <p:txBody>
          <a:bodyPr>
            <a:noAutofit/>
          </a:bodyPr>
          <a:lstStyle/>
          <a:p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86444" y="2899853"/>
            <a:ext cx="10490200" cy="95567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pPr algn="l">
              <a:buNone/>
            </a:pPr>
            <a:r>
              <a:rPr lang="en-IN" sz="5100" dirty="0" smtClean="0">
                <a:solidFill>
                  <a:schemeClr val="tx1"/>
                </a:solidFill>
              </a:rPr>
              <a:t> </a:t>
            </a:r>
            <a:r>
              <a:rPr lang="en-IN" sz="5100" dirty="0" smtClean="0">
                <a:solidFill>
                  <a:schemeClr val="tx1"/>
                </a:solidFill>
              </a:rPr>
              <a:t> </a:t>
            </a:r>
            <a:r>
              <a:rPr lang="en-IN" sz="12800" dirty="0" smtClean="0">
                <a:solidFill>
                  <a:schemeClr val="tx1"/>
                </a:solidFill>
              </a:rPr>
              <a:t>A Machine Learning Algorithm to find out the attributes on which the rent of a  property depends the most and train the model in such a way that it can predict the rent of a new property accurately with minimum number of inputs from the user.</a:t>
            </a:r>
            <a:endParaRPr lang="en-IN" sz="1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367561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4" y="370936"/>
            <a:ext cx="10463841" cy="914400"/>
          </a:xfrm>
        </p:spPr>
        <p:txBody>
          <a:bodyPr>
            <a:noAutofit/>
          </a:bodyPr>
          <a:lstStyle/>
          <a:p>
            <a:pPr algn="ctr"/>
            <a:r>
              <a:rPr lang="en-IN" sz="6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Stage 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252" y="2185298"/>
            <a:ext cx="4675597" cy="440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5546785" y="3968151"/>
            <a:ext cx="854016" cy="52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8219" y="2113472"/>
            <a:ext cx="5420264" cy="452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19664533">
            <a:off x="-527126" y="2432498"/>
            <a:ext cx="41243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Before </a:t>
            </a:r>
          </a:p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Preprocessing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892561">
            <a:off x="6119785" y="2259968"/>
            <a:ext cx="38170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After</a:t>
            </a:r>
          </a:p>
          <a:p>
            <a:pPr algn="ctr"/>
            <a:r>
              <a:rPr 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Preprocessing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008" y="1673525"/>
            <a:ext cx="899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Adventure" pitchFamily="82" charset="0"/>
              </a:rPr>
              <a:t> Data Pre-processing :</a:t>
            </a:r>
            <a:endParaRPr lang="en-IN" sz="2800" b="1" dirty="0">
              <a:latin typeface="Adventure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609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240" y="901532"/>
            <a:ext cx="9966960" cy="1293028"/>
          </a:xfrm>
        </p:spPr>
        <p:txBody>
          <a:bodyPr>
            <a:noAutofit/>
          </a:bodyPr>
          <a:lstStyle/>
          <a:p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algorithm: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742" y="2194560"/>
            <a:ext cx="3766457" cy="4024125"/>
          </a:xfrm>
        </p:spPr>
        <p:txBody>
          <a:bodyPr>
            <a:normAutofit/>
          </a:bodyPr>
          <a:lstStyle/>
          <a:p>
            <a:endParaRPr lang="en-IN" sz="4000" dirty="0" smtClean="0">
              <a:latin typeface="Adventure" pitchFamily="82" charset="0"/>
            </a:endParaRPr>
          </a:p>
          <a:p>
            <a:pPr algn="ctr">
              <a:buNone/>
            </a:pPr>
            <a:r>
              <a:rPr lang="en-IN" sz="4000" dirty="0" smtClean="0">
                <a:latin typeface="Adventure" pitchFamily="82" charset="0"/>
              </a:rPr>
              <a:t>Analysing the </a:t>
            </a:r>
          </a:p>
          <a:p>
            <a:pPr algn="ctr">
              <a:buNone/>
            </a:pPr>
            <a:r>
              <a:rPr lang="en-IN" sz="4000" dirty="0" smtClean="0">
                <a:latin typeface="Adventure" pitchFamily="82" charset="0"/>
              </a:rPr>
              <a:t>Test variable data</a:t>
            </a:r>
          </a:p>
          <a:p>
            <a:pPr>
              <a:buNone/>
            </a:pPr>
            <a:endParaRPr lang="en-IN" sz="4000" dirty="0">
              <a:latin typeface="Adventure" pitchFamily="82" charset="0"/>
            </a:endParaRPr>
          </a:p>
        </p:txBody>
      </p:sp>
      <p:pic>
        <p:nvPicPr>
          <p:cNvPr id="4" name="Image1"/>
          <p:cNvPicPr/>
          <p:nvPr/>
        </p:nvPicPr>
        <p:blipFill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44790" y="2393710"/>
            <a:ext cx="5947896" cy="41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62826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8872" y="764373"/>
            <a:ext cx="4207328" cy="5048598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Adventure" pitchFamily="82" charset="0"/>
              </a:rPr>
              <a:t>Multivariable</a:t>
            </a:r>
            <a:br>
              <a:rPr lang="en-IN" sz="4400" dirty="0" smtClean="0">
                <a:latin typeface="Adventure" pitchFamily="82" charset="0"/>
              </a:rPr>
            </a:br>
            <a:r>
              <a:rPr lang="en-IN" sz="4400" dirty="0" smtClean="0">
                <a:latin typeface="Adventure" pitchFamily="82" charset="0"/>
              </a:rPr>
              <a:t>analysis</a:t>
            </a:r>
            <a:endParaRPr lang="en-IN" sz="4400" dirty="0">
              <a:latin typeface="Adventure" pitchFamily="82" charset="0"/>
            </a:endParaRPr>
          </a:p>
        </p:txBody>
      </p:sp>
      <p:pic>
        <p:nvPicPr>
          <p:cNvPr id="4" name="Image3"/>
          <p:cNvPicPr/>
          <p:nvPr/>
        </p:nvPicPr>
        <p:blipFill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90739" y="1515979"/>
            <a:ext cx="6120063" cy="534202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777" y="764373"/>
            <a:ext cx="5243423" cy="153795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dventure" pitchFamily="82" charset="0"/>
              </a:rPr>
              <a:t>Top - 9 heat map</a:t>
            </a:r>
            <a:br>
              <a:rPr lang="en-IN" dirty="0" smtClean="0">
                <a:latin typeface="Adventure" pitchFamily="82" charset="0"/>
              </a:rPr>
            </a:br>
            <a:r>
              <a:rPr lang="en-IN" dirty="0" smtClean="0"/>
              <a:t> </a:t>
            </a:r>
            <a:r>
              <a:rPr lang="en-IN" dirty="0" smtClean="0"/>
              <a:t>(</a:t>
            </a:r>
            <a:r>
              <a:rPr lang="en-IN" dirty="0" smtClean="0">
                <a:latin typeface="Adventure" pitchFamily="82" charset="0"/>
              </a:rPr>
              <a:t> showing us the 9 variables on which our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Adventure" pitchFamily="82" charset="0"/>
              </a:rPr>
              <a:t>RENT </a:t>
            </a:r>
            <a:r>
              <a:rPr lang="en-IN" dirty="0" smtClean="0">
                <a:latin typeface="Adventure" pitchFamily="82" charset="0"/>
              </a:rPr>
              <a:t>relay most 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4" name="Image4"/>
          <p:cNvPicPr/>
          <p:nvPr/>
        </p:nvPicPr>
        <p:blipFill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28191" y="1796144"/>
            <a:ext cx="4894046" cy="47069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53943" y="2746223"/>
          <a:ext cx="393881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407"/>
                <a:gridCol w="1969407"/>
              </a:tblGrid>
              <a:tr h="191347">
                <a:tc>
                  <a:txBody>
                    <a:bodyPr/>
                    <a:lstStyle/>
                    <a:p>
                      <a:r>
                        <a:rPr lang="en-IN" dirty="0" smtClean="0"/>
                        <a:t>Serial</a:t>
                      </a:r>
                      <a:r>
                        <a:rPr lang="en-IN" baseline="0" dirty="0" smtClean="0"/>
                        <a:t>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Correlated Feature</a:t>
                      </a:r>
                      <a:endParaRPr lang="en-IN" dirty="0"/>
                    </a:p>
                  </a:txBody>
                  <a:tcPr/>
                </a:tc>
              </a:tr>
              <a:tr h="191347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Bathroom</a:t>
                      </a:r>
                      <a:endParaRPr lang="en-IN" dirty="0"/>
                    </a:p>
                  </a:txBody>
                  <a:tcPr/>
                </a:tc>
              </a:tr>
              <a:tr h="19134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Type(x-BHK)</a:t>
                      </a:r>
                      <a:endParaRPr lang="en-IN" dirty="0"/>
                    </a:p>
                  </a:txBody>
                  <a:tcPr/>
                </a:tc>
              </a:tr>
              <a:tr h="19134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Deposit</a:t>
                      </a:r>
                      <a:endParaRPr lang="en-IN" dirty="0"/>
                    </a:p>
                  </a:txBody>
                  <a:tcPr/>
                </a:tc>
              </a:tr>
              <a:tr h="191347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Lift</a:t>
                      </a:r>
                      <a:endParaRPr lang="en-IN" dirty="0"/>
                    </a:p>
                  </a:txBody>
                  <a:tcPr/>
                </a:tc>
              </a:tr>
              <a:tr h="191347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Property Size</a:t>
                      </a:r>
                      <a:endParaRPr lang="en-IN" dirty="0"/>
                    </a:p>
                  </a:txBody>
                  <a:tcPr/>
                </a:tc>
              </a:tr>
              <a:tr h="191347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Gym</a:t>
                      </a:r>
                      <a:endParaRPr lang="en-IN" dirty="0"/>
                    </a:p>
                  </a:txBody>
                  <a:tcPr/>
                </a:tc>
              </a:tr>
              <a:tr h="191347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Pool</a:t>
                      </a:r>
                      <a:endParaRPr lang="en-IN" dirty="0"/>
                    </a:p>
                  </a:txBody>
                  <a:tcPr/>
                </a:tc>
              </a:tr>
              <a:tr h="191347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Security</a:t>
                      </a:r>
                      <a:endParaRPr lang="en-IN" dirty="0"/>
                    </a:p>
                  </a:txBody>
                  <a:tcPr/>
                </a:tc>
              </a:tr>
              <a:tr h="191347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Total-Floor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Image7"/>
          <p:cNvPicPr/>
          <p:nvPr/>
        </p:nvPicPr>
        <p:blipFill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11031" y="1557517"/>
            <a:ext cx="5646821" cy="4820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2685" y="2955471"/>
            <a:ext cx="4816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Adventure" pitchFamily="82" charset="0"/>
              </a:rPr>
              <a:t>Missing Data By feature</a:t>
            </a:r>
            <a:endParaRPr lang="en-IN" sz="4000" dirty="0">
              <a:latin typeface="Adventure" pitchFamily="82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864598"/>
            <a:ext cx="5111932" cy="1212670"/>
          </a:xfrm>
        </p:spPr>
        <p:txBody>
          <a:bodyPr>
            <a:noAutofit/>
          </a:bodyPr>
          <a:lstStyle/>
          <a:p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us??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Off-page Connector 3"/>
          <p:cNvSpPr/>
          <p:nvPr/>
        </p:nvSpPr>
        <p:spPr>
          <a:xfrm>
            <a:off x="1149531" y="3135086"/>
            <a:ext cx="2508069" cy="209005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Off-page Connector 6"/>
          <p:cNvSpPr/>
          <p:nvPr/>
        </p:nvSpPr>
        <p:spPr>
          <a:xfrm>
            <a:off x="4850674" y="3135085"/>
            <a:ext cx="2508069" cy="209005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money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Off-page Connector 7"/>
          <p:cNvSpPr/>
          <p:nvPr/>
        </p:nvSpPr>
        <p:spPr>
          <a:xfrm>
            <a:off x="8551817" y="3135085"/>
            <a:ext cx="2508069" cy="209005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2878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538</TotalTime>
  <Words>180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Vapor Trail</vt:lpstr>
      <vt:lpstr>   RTU HACKATHON  #ITOUT        </vt:lpstr>
      <vt:lpstr>Problem Statement:</vt:lpstr>
      <vt:lpstr>Solution:</vt:lpstr>
      <vt:lpstr>Processing Stage </vt:lpstr>
      <vt:lpstr>Output of algorithm:</vt:lpstr>
      <vt:lpstr>Multivariable analysis</vt:lpstr>
      <vt:lpstr>Top - 9 heat map  ( showing us the 9 variables on which our RENT relay most )</vt:lpstr>
      <vt:lpstr> </vt:lpstr>
      <vt:lpstr>Why us??</vt:lpstr>
      <vt:lpstr>Future scope:</vt:lpstr>
      <vt:lpstr>Thank you ……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Maanas Midha</dc:creator>
  <cp:lastModifiedBy>NITISHA</cp:lastModifiedBy>
  <cp:revision>27</cp:revision>
  <dcterms:created xsi:type="dcterms:W3CDTF">2018-09-22T19:54:37Z</dcterms:created>
  <dcterms:modified xsi:type="dcterms:W3CDTF">2018-09-23T06:14:43Z</dcterms:modified>
</cp:coreProperties>
</file>