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3" r:id="rId7"/>
    <p:sldId id="260" r:id="rId8"/>
    <p:sldId id="27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74" autoAdjust="0"/>
  </p:normalViewPr>
  <p:slideViewPr>
    <p:cSldViewPr snapToGrid="0" showGuides="1">
      <p:cViewPr>
        <p:scale>
          <a:sx n="98" d="100"/>
          <a:sy n="98" d="100"/>
        </p:scale>
        <p:origin x="1080" y="33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1A7A2-75E6-4C3D-84C2-B1E473A0DE93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31F4D9D5-64EE-4231-8615-E7BEFAE57457}">
      <dgm:prSet phldrT="[Text]"/>
      <dgm:spPr>
        <a:xfrm>
          <a:off x="3765601" y="2804130"/>
          <a:ext cx="2088881" cy="835552"/>
        </a:xfrm>
        <a:prstGeom prst="chevron">
          <a:avLst/>
        </a:prstGeom>
        <a:solidFill>
          <a:srgbClr val="0D1D51">
            <a:hueOff val="-5420848"/>
            <a:satOff val="-28946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Phase 1 -Prototype 1</a:t>
          </a:r>
          <a:endParaRPr lang="en-CA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6FC5E89-CBC5-47E3-BADA-FF81A4CA6B2E}" type="parTrans" cxnId="{94E6EE1A-AD17-43AD-858E-9DF1C19BF899}">
      <dgm:prSet/>
      <dgm:spPr/>
      <dgm:t>
        <a:bodyPr/>
        <a:lstStyle/>
        <a:p>
          <a:endParaRPr lang="en-CA"/>
        </a:p>
      </dgm:t>
    </dgm:pt>
    <dgm:pt modelId="{E213333B-8B9F-4909-B2F9-0B749CA93FF9}" type="sibTrans" cxnId="{94E6EE1A-AD17-43AD-858E-9DF1C19BF899}">
      <dgm:prSet/>
      <dgm:spPr/>
      <dgm:t>
        <a:bodyPr/>
        <a:lstStyle/>
        <a:p>
          <a:endParaRPr lang="en-CA"/>
        </a:p>
      </dgm:t>
    </dgm:pt>
    <dgm:pt modelId="{42104FB8-1FB1-4A7F-BF04-E6010B48260E}">
      <dgm:prSet phldrT="[Text]"/>
      <dgm:spPr>
        <a:xfrm>
          <a:off x="9405580" y="2804130"/>
          <a:ext cx="2088881" cy="835552"/>
        </a:xfrm>
        <a:prstGeom prst="chevron">
          <a:avLst/>
        </a:prstGeom>
        <a:solidFill>
          <a:srgbClr val="0D1D51">
            <a:hueOff val="-13552120"/>
            <a:satOff val="-72364"/>
            <a:lumOff val="2157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Testing</a:t>
          </a:r>
          <a:b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7DA34A9-110B-467F-90BD-D383D0EA6594}" type="parTrans" cxnId="{BAB8B4F4-E1BB-43C1-9F3C-D03187018EEB}">
      <dgm:prSet/>
      <dgm:spPr/>
      <dgm:t>
        <a:bodyPr/>
        <a:lstStyle/>
        <a:p>
          <a:endParaRPr lang="en-CA"/>
        </a:p>
      </dgm:t>
    </dgm:pt>
    <dgm:pt modelId="{1CA3704C-05AE-418A-9362-63980AD5B7F7}" type="sibTrans" cxnId="{BAB8B4F4-E1BB-43C1-9F3C-D03187018EEB}">
      <dgm:prSet/>
      <dgm:spPr/>
      <dgm:t>
        <a:bodyPr/>
        <a:lstStyle/>
        <a:p>
          <a:endParaRPr lang="en-CA"/>
        </a:p>
      </dgm:t>
    </dgm:pt>
    <dgm:pt modelId="{E6D88100-CAF0-4406-99A3-89AD16DDE730}">
      <dgm:prSet phldrT="[Text]"/>
      <dgm:spPr>
        <a:xfrm>
          <a:off x="5645594" y="2804130"/>
          <a:ext cx="2088881" cy="835552"/>
        </a:xfrm>
        <a:prstGeom prst="chevron">
          <a:avLst/>
        </a:prstGeom>
        <a:solidFill>
          <a:srgbClr val="0D1D51">
            <a:hueOff val="-8131273"/>
            <a:satOff val="-43418"/>
            <a:lumOff val="1294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Phase 2 – </a:t>
          </a:r>
        </a:p>
        <a:p>
          <a:pPr>
            <a:buNone/>
          </a:pPr>
          <a:r>
            <a:rPr lang="en-CA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Prototype 2</a:t>
          </a:r>
        </a:p>
      </dgm:t>
    </dgm:pt>
    <dgm:pt modelId="{88BBC73A-0901-4750-9F95-7299FF9EC1BE}" type="parTrans" cxnId="{67977981-ACC4-43AF-AE04-55F76D8D1F20}">
      <dgm:prSet/>
      <dgm:spPr/>
      <dgm:t>
        <a:bodyPr/>
        <a:lstStyle/>
        <a:p>
          <a:endParaRPr lang="en-CA"/>
        </a:p>
      </dgm:t>
    </dgm:pt>
    <dgm:pt modelId="{FB41EB4C-6CE6-4DFA-8745-9886138EB455}" type="sibTrans" cxnId="{67977981-ACC4-43AF-AE04-55F76D8D1F20}">
      <dgm:prSet/>
      <dgm:spPr/>
      <dgm:t>
        <a:bodyPr/>
        <a:lstStyle/>
        <a:p>
          <a:endParaRPr lang="en-CA"/>
        </a:p>
      </dgm:t>
    </dgm:pt>
    <dgm:pt modelId="{EC34B72E-5089-4ACC-A08C-0C889AB88BB9}">
      <dgm:prSet phldrT="[Text]"/>
      <dgm:spPr>
        <a:xfrm>
          <a:off x="7525587" y="2804130"/>
          <a:ext cx="2088881" cy="835552"/>
        </a:xfrm>
        <a:prstGeom prst="chevron">
          <a:avLst/>
        </a:prstGeom>
        <a:solidFill>
          <a:srgbClr val="0D1D51">
            <a:hueOff val="-10841696"/>
            <a:satOff val="-57891"/>
            <a:lumOff val="1725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Phase 3</a:t>
          </a:r>
        </a:p>
      </dgm:t>
    </dgm:pt>
    <dgm:pt modelId="{5836D154-07BE-4C36-B4DB-1CD5ED4709D6}" type="parTrans" cxnId="{DB3395EB-B046-4555-BB2A-295830C59088}">
      <dgm:prSet/>
      <dgm:spPr/>
      <dgm:t>
        <a:bodyPr/>
        <a:lstStyle/>
        <a:p>
          <a:endParaRPr lang="en-CA"/>
        </a:p>
      </dgm:t>
    </dgm:pt>
    <dgm:pt modelId="{1D92E89A-0DA7-4060-B29A-2AACFC59E175}" type="sibTrans" cxnId="{DB3395EB-B046-4555-BB2A-295830C59088}">
      <dgm:prSet/>
      <dgm:spPr/>
      <dgm:t>
        <a:bodyPr/>
        <a:lstStyle/>
        <a:p>
          <a:endParaRPr lang="en-CA"/>
        </a:p>
      </dgm:t>
    </dgm:pt>
    <dgm:pt modelId="{B586A357-945A-4C3A-9E0B-2CF6C9886E60}">
      <dgm:prSet phldrT="[Text]"/>
      <dgm:spPr>
        <a:xfrm>
          <a:off x="1885608" y="2804130"/>
          <a:ext cx="2088881" cy="835552"/>
        </a:xfrm>
        <a:prstGeom prst="chevron">
          <a:avLst/>
        </a:prstGeom>
        <a:solidFill>
          <a:srgbClr val="0D1D51">
            <a:hueOff val="-2710424"/>
            <a:satOff val="-14473"/>
            <a:lumOff val="431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Planning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CFA9617-F9F0-4D55-8B0B-0A50F17BBB84}" type="parTrans" cxnId="{31F01D4C-0862-4F1E-9929-5494894D930D}">
      <dgm:prSet/>
      <dgm:spPr/>
      <dgm:t>
        <a:bodyPr/>
        <a:lstStyle/>
        <a:p>
          <a:endParaRPr lang="en-CA"/>
        </a:p>
      </dgm:t>
    </dgm:pt>
    <dgm:pt modelId="{415250C1-EB7A-44FC-A61C-01B407C13B41}" type="sibTrans" cxnId="{31F01D4C-0862-4F1E-9929-5494894D930D}">
      <dgm:prSet/>
      <dgm:spPr/>
      <dgm:t>
        <a:bodyPr/>
        <a:lstStyle/>
        <a:p>
          <a:endParaRPr lang="en-CA"/>
        </a:p>
      </dgm:t>
    </dgm:pt>
    <dgm:pt modelId="{7C5BA743-3CBE-4BB4-9277-2278BB05F47E}">
      <dgm:prSet/>
      <dgm:spPr/>
      <dgm:t>
        <a:bodyPr/>
        <a:lstStyle/>
        <a:p>
          <a:r>
            <a:rPr lang="en-CA" dirty="0"/>
            <a:t>Launch</a:t>
          </a:r>
        </a:p>
      </dgm:t>
    </dgm:pt>
    <dgm:pt modelId="{EB468260-8AA4-4542-81B8-B5D50192EEB1}" type="parTrans" cxnId="{43619A87-A1E7-4C14-830D-3160A86CA2E3}">
      <dgm:prSet/>
      <dgm:spPr/>
      <dgm:t>
        <a:bodyPr/>
        <a:lstStyle/>
        <a:p>
          <a:endParaRPr lang="en-CA"/>
        </a:p>
      </dgm:t>
    </dgm:pt>
    <dgm:pt modelId="{B618FEAE-F685-490F-914C-515ADAAB6CE0}" type="sibTrans" cxnId="{43619A87-A1E7-4C14-830D-3160A86CA2E3}">
      <dgm:prSet/>
      <dgm:spPr/>
      <dgm:t>
        <a:bodyPr/>
        <a:lstStyle/>
        <a:p>
          <a:endParaRPr lang="en-CA"/>
        </a:p>
      </dgm:t>
    </dgm:pt>
    <dgm:pt modelId="{FA03B0AE-1F8E-4A50-B6E8-CD40AB515CEA}" type="pres">
      <dgm:prSet presAssocID="{9041A7A2-75E6-4C3D-84C2-B1E473A0DE93}" presName="Name0" presStyleCnt="0">
        <dgm:presLayoutVars>
          <dgm:dir/>
          <dgm:animLvl val="lvl"/>
          <dgm:resizeHandles val="exact"/>
        </dgm:presLayoutVars>
      </dgm:prSet>
      <dgm:spPr/>
    </dgm:pt>
    <dgm:pt modelId="{F926A9CB-9DD0-4BA2-A762-F188B3775907}" type="pres">
      <dgm:prSet presAssocID="{B586A357-945A-4C3A-9E0B-2CF6C9886E60}" presName="parTxOnly" presStyleLbl="node1" presStyleIdx="0" presStyleCnt="6" custLinFactNeighborX="-5547" custLinFactNeighborY="2877">
        <dgm:presLayoutVars>
          <dgm:chMax val="0"/>
          <dgm:chPref val="0"/>
          <dgm:bulletEnabled val="1"/>
        </dgm:presLayoutVars>
      </dgm:prSet>
      <dgm:spPr/>
    </dgm:pt>
    <dgm:pt modelId="{943789B8-8340-432E-8331-6F50F5CD93D9}" type="pres">
      <dgm:prSet presAssocID="{415250C1-EB7A-44FC-A61C-01B407C13B41}" presName="parTxOnlySpace" presStyleCnt="0"/>
      <dgm:spPr/>
    </dgm:pt>
    <dgm:pt modelId="{1F6A7F03-25EE-4B1A-8B49-35D8E1C6B98A}" type="pres">
      <dgm:prSet presAssocID="{31F4D9D5-64EE-4231-8615-E7BEFAE5745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CA3C1BB-58A5-4763-838D-7BCA55AEBFB4}" type="pres">
      <dgm:prSet presAssocID="{E213333B-8B9F-4909-B2F9-0B749CA93FF9}" presName="parTxOnlySpace" presStyleCnt="0"/>
      <dgm:spPr/>
    </dgm:pt>
    <dgm:pt modelId="{73DD3D2E-E8FB-4678-8307-A827CDF0D37C}" type="pres">
      <dgm:prSet presAssocID="{E6D88100-CAF0-4406-99A3-89AD16DDE73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3F132EB-7CD7-454D-ACFE-FD39AA31095D}" type="pres">
      <dgm:prSet presAssocID="{FB41EB4C-6CE6-4DFA-8745-9886138EB455}" presName="parTxOnlySpace" presStyleCnt="0"/>
      <dgm:spPr/>
    </dgm:pt>
    <dgm:pt modelId="{CDC096BD-F137-41A0-A4D1-1BEE3A2608AB}" type="pres">
      <dgm:prSet presAssocID="{EC34B72E-5089-4ACC-A08C-0C889AB88BB9}" presName="parTxOnly" presStyleLbl="node1" presStyleIdx="3" presStyleCnt="6" custLinFactNeighborX="-19819" custLinFactNeighborY="-1037">
        <dgm:presLayoutVars>
          <dgm:chMax val="0"/>
          <dgm:chPref val="0"/>
          <dgm:bulletEnabled val="1"/>
        </dgm:presLayoutVars>
      </dgm:prSet>
      <dgm:spPr/>
    </dgm:pt>
    <dgm:pt modelId="{0A171289-AC86-4BF1-94B8-48E4AB3AD908}" type="pres">
      <dgm:prSet presAssocID="{1D92E89A-0DA7-4060-B29A-2AACFC59E175}" presName="parTxOnlySpace" presStyleCnt="0"/>
      <dgm:spPr/>
    </dgm:pt>
    <dgm:pt modelId="{60D77447-C5EB-4096-90BD-75C5DD733D86}" type="pres">
      <dgm:prSet presAssocID="{42104FB8-1FB1-4A7F-BF04-E6010B48260E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BF51063-E077-4A4F-B6C5-D3D1CD17AC29}" type="pres">
      <dgm:prSet presAssocID="{1CA3704C-05AE-418A-9362-63980AD5B7F7}" presName="parTxOnlySpace" presStyleCnt="0"/>
      <dgm:spPr/>
    </dgm:pt>
    <dgm:pt modelId="{E7B458B5-FE07-4589-93DF-B4565C96B069}" type="pres">
      <dgm:prSet presAssocID="{7C5BA743-3CBE-4BB4-9277-2278BB05F47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4E6EE1A-AD17-43AD-858E-9DF1C19BF899}" srcId="{9041A7A2-75E6-4C3D-84C2-B1E473A0DE93}" destId="{31F4D9D5-64EE-4231-8615-E7BEFAE57457}" srcOrd="1" destOrd="0" parTransId="{96FC5E89-CBC5-47E3-BADA-FF81A4CA6B2E}" sibTransId="{E213333B-8B9F-4909-B2F9-0B749CA93FF9}"/>
    <dgm:cxn modelId="{70F6CB44-5476-4C03-8145-E27220C7CB21}" type="presOf" srcId="{E6D88100-CAF0-4406-99A3-89AD16DDE730}" destId="{73DD3D2E-E8FB-4678-8307-A827CDF0D37C}" srcOrd="0" destOrd="0" presId="urn:microsoft.com/office/officeart/2005/8/layout/chevron1"/>
    <dgm:cxn modelId="{31F01D4C-0862-4F1E-9929-5494894D930D}" srcId="{9041A7A2-75E6-4C3D-84C2-B1E473A0DE93}" destId="{B586A357-945A-4C3A-9E0B-2CF6C9886E60}" srcOrd="0" destOrd="0" parTransId="{9CFA9617-F9F0-4D55-8B0B-0A50F17BBB84}" sibTransId="{415250C1-EB7A-44FC-A61C-01B407C13B41}"/>
    <dgm:cxn modelId="{FB83C454-50A6-418C-B95E-C642CDCE0EED}" type="presOf" srcId="{7C5BA743-3CBE-4BB4-9277-2278BB05F47E}" destId="{E7B458B5-FE07-4589-93DF-B4565C96B069}" srcOrd="0" destOrd="0" presId="urn:microsoft.com/office/officeart/2005/8/layout/chevron1"/>
    <dgm:cxn modelId="{22493A56-C16A-4952-B0BF-C8B71EFC7327}" type="presOf" srcId="{EC34B72E-5089-4ACC-A08C-0C889AB88BB9}" destId="{CDC096BD-F137-41A0-A4D1-1BEE3A2608AB}" srcOrd="0" destOrd="0" presId="urn:microsoft.com/office/officeart/2005/8/layout/chevron1"/>
    <dgm:cxn modelId="{67977981-ACC4-43AF-AE04-55F76D8D1F20}" srcId="{9041A7A2-75E6-4C3D-84C2-B1E473A0DE93}" destId="{E6D88100-CAF0-4406-99A3-89AD16DDE730}" srcOrd="2" destOrd="0" parTransId="{88BBC73A-0901-4750-9F95-7299FF9EC1BE}" sibTransId="{FB41EB4C-6CE6-4DFA-8745-9886138EB455}"/>
    <dgm:cxn modelId="{43619A87-A1E7-4C14-830D-3160A86CA2E3}" srcId="{9041A7A2-75E6-4C3D-84C2-B1E473A0DE93}" destId="{7C5BA743-3CBE-4BB4-9277-2278BB05F47E}" srcOrd="5" destOrd="0" parTransId="{EB468260-8AA4-4542-81B8-B5D50192EEB1}" sibTransId="{B618FEAE-F685-490F-914C-515ADAAB6CE0}"/>
    <dgm:cxn modelId="{1A357C90-2FC5-41FA-AC35-D9B7729C9601}" type="presOf" srcId="{B586A357-945A-4C3A-9E0B-2CF6C9886E60}" destId="{F926A9CB-9DD0-4BA2-A762-F188B3775907}" srcOrd="0" destOrd="0" presId="urn:microsoft.com/office/officeart/2005/8/layout/chevron1"/>
    <dgm:cxn modelId="{657C8595-7CB4-4781-8C3A-D52890B5CB8D}" type="presOf" srcId="{42104FB8-1FB1-4A7F-BF04-E6010B48260E}" destId="{60D77447-C5EB-4096-90BD-75C5DD733D86}" srcOrd="0" destOrd="0" presId="urn:microsoft.com/office/officeart/2005/8/layout/chevron1"/>
    <dgm:cxn modelId="{4B95FEBF-F729-4C03-A646-A667CFAC96D2}" type="presOf" srcId="{9041A7A2-75E6-4C3D-84C2-B1E473A0DE93}" destId="{FA03B0AE-1F8E-4A50-B6E8-CD40AB515CEA}" srcOrd="0" destOrd="0" presId="urn:microsoft.com/office/officeart/2005/8/layout/chevron1"/>
    <dgm:cxn modelId="{D308F8DD-96C4-4737-98DE-F24812278EEE}" type="presOf" srcId="{31F4D9D5-64EE-4231-8615-E7BEFAE57457}" destId="{1F6A7F03-25EE-4B1A-8B49-35D8E1C6B98A}" srcOrd="0" destOrd="0" presId="urn:microsoft.com/office/officeart/2005/8/layout/chevron1"/>
    <dgm:cxn modelId="{DB3395EB-B046-4555-BB2A-295830C59088}" srcId="{9041A7A2-75E6-4C3D-84C2-B1E473A0DE93}" destId="{EC34B72E-5089-4ACC-A08C-0C889AB88BB9}" srcOrd="3" destOrd="0" parTransId="{5836D154-07BE-4C36-B4DB-1CD5ED4709D6}" sibTransId="{1D92E89A-0DA7-4060-B29A-2AACFC59E175}"/>
    <dgm:cxn modelId="{BAB8B4F4-E1BB-43C1-9F3C-D03187018EEB}" srcId="{9041A7A2-75E6-4C3D-84C2-B1E473A0DE93}" destId="{42104FB8-1FB1-4A7F-BF04-E6010B48260E}" srcOrd="4" destOrd="0" parTransId="{67DA34A9-110B-467F-90BD-D383D0EA6594}" sibTransId="{1CA3704C-05AE-418A-9362-63980AD5B7F7}"/>
    <dgm:cxn modelId="{82FE9295-B226-462F-8127-554D7A1CAE12}" type="presParOf" srcId="{FA03B0AE-1F8E-4A50-B6E8-CD40AB515CEA}" destId="{F926A9CB-9DD0-4BA2-A762-F188B3775907}" srcOrd="0" destOrd="0" presId="urn:microsoft.com/office/officeart/2005/8/layout/chevron1"/>
    <dgm:cxn modelId="{A459D9FB-E825-45E6-BC0D-6C5CB519D108}" type="presParOf" srcId="{FA03B0AE-1F8E-4A50-B6E8-CD40AB515CEA}" destId="{943789B8-8340-432E-8331-6F50F5CD93D9}" srcOrd="1" destOrd="0" presId="urn:microsoft.com/office/officeart/2005/8/layout/chevron1"/>
    <dgm:cxn modelId="{193B9B53-2BEB-4D81-8AD5-8D2925A1E686}" type="presParOf" srcId="{FA03B0AE-1F8E-4A50-B6E8-CD40AB515CEA}" destId="{1F6A7F03-25EE-4B1A-8B49-35D8E1C6B98A}" srcOrd="2" destOrd="0" presId="urn:microsoft.com/office/officeart/2005/8/layout/chevron1"/>
    <dgm:cxn modelId="{F2DF984A-4EFE-4274-B97A-C46D10367F29}" type="presParOf" srcId="{FA03B0AE-1F8E-4A50-B6E8-CD40AB515CEA}" destId="{1CA3C1BB-58A5-4763-838D-7BCA55AEBFB4}" srcOrd="3" destOrd="0" presId="urn:microsoft.com/office/officeart/2005/8/layout/chevron1"/>
    <dgm:cxn modelId="{6EC9D60E-EBA2-4AAC-AB27-B6A78F5EC02F}" type="presParOf" srcId="{FA03B0AE-1F8E-4A50-B6E8-CD40AB515CEA}" destId="{73DD3D2E-E8FB-4678-8307-A827CDF0D37C}" srcOrd="4" destOrd="0" presId="urn:microsoft.com/office/officeart/2005/8/layout/chevron1"/>
    <dgm:cxn modelId="{FBD1FB08-A29F-41B3-B614-663C24FCAB82}" type="presParOf" srcId="{FA03B0AE-1F8E-4A50-B6E8-CD40AB515CEA}" destId="{A3F132EB-7CD7-454D-ACFE-FD39AA31095D}" srcOrd="5" destOrd="0" presId="urn:microsoft.com/office/officeart/2005/8/layout/chevron1"/>
    <dgm:cxn modelId="{A5DB2E6B-01AD-48C1-82E4-1F2289034018}" type="presParOf" srcId="{FA03B0AE-1F8E-4A50-B6E8-CD40AB515CEA}" destId="{CDC096BD-F137-41A0-A4D1-1BEE3A2608AB}" srcOrd="6" destOrd="0" presId="urn:microsoft.com/office/officeart/2005/8/layout/chevron1"/>
    <dgm:cxn modelId="{15FEADF9-56FA-49D5-AF78-0F204B433BB5}" type="presParOf" srcId="{FA03B0AE-1F8E-4A50-B6E8-CD40AB515CEA}" destId="{0A171289-AC86-4BF1-94B8-48E4AB3AD908}" srcOrd="7" destOrd="0" presId="urn:microsoft.com/office/officeart/2005/8/layout/chevron1"/>
    <dgm:cxn modelId="{D12B520A-B014-4238-ABC4-1B57BB42EE91}" type="presParOf" srcId="{FA03B0AE-1F8E-4A50-B6E8-CD40AB515CEA}" destId="{60D77447-C5EB-4096-90BD-75C5DD733D86}" srcOrd="8" destOrd="0" presId="urn:microsoft.com/office/officeart/2005/8/layout/chevron1"/>
    <dgm:cxn modelId="{59FC4C83-52EE-48BA-A1B9-7530D5010D86}" type="presParOf" srcId="{FA03B0AE-1F8E-4A50-B6E8-CD40AB515CEA}" destId="{EBF51063-E077-4A4F-B6C5-D3D1CD17AC29}" srcOrd="9" destOrd="0" presId="urn:microsoft.com/office/officeart/2005/8/layout/chevron1"/>
    <dgm:cxn modelId="{CD7B5F79-E50E-447B-ACFB-4725011C6E08}" type="presParOf" srcId="{FA03B0AE-1F8E-4A50-B6E8-CD40AB515CEA}" destId="{E7B458B5-FE07-4589-93DF-B4565C96B06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6A9CB-9DD0-4BA2-A762-F188B3775907}">
      <dsp:nvSpPr>
        <dsp:cNvPr id="0" name=""/>
        <dsp:cNvSpPr/>
      </dsp:nvSpPr>
      <dsp:spPr>
        <a:xfrm>
          <a:off x="0" y="2828169"/>
          <a:ext cx="2088881" cy="835552"/>
        </a:xfrm>
        <a:prstGeom prst="chevron">
          <a:avLst/>
        </a:prstGeom>
        <a:solidFill>
          <a:srgbClr val="0D1D51">
            <a:hueOff val="-2710424"/>
            <a:satOff val="-14473"/>
            <a:lumOff val="431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Planning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7776" y="2828169"/>
        <a:ext cx="1253329" cy="835552"/>
      </dsp:txXfrm>
    </dsp:sp>
    <dsp:sp modelId="{1F6A7F03-25EE-4B1A-8B49-35D8E1C6B98A}">
      <dsp:nvSpPr>
        <dsp:cNvPr id="0" name=""/>
        <dsp:cNvSpPr/>
      </dsp:nvSpPr>
      <dsp:spPr>
        <a:xfrm>
          <a:off x="1885608" y="2804130"/>
          <a:ext cx="2088881" cy="835552"/>
        </a:xfrm>
        <a:prstGeom prst="chevron">
          <a:avLst/>
        </a:prstGeom>
        <a:solidFill>
          <a:srgbClr val="0D1D51">
            <a:hueOff val="-5420848"/>
            <a:satOff val="-28946"/>
            <a:lumOff val="862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Phase 1 -Prototype 1</a:t>
          </a:r>
          <a:endParaRPr lang="en-CA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303384" y="2804130"/>
        <a:ext cx="1253329" cy="835552"/>
      </dsp:txXfrm>
    </dsp:sp>
    <dsp:sp modelId="{73DD3D2E-E8FB-4678-8307-A827CDF0D37C}">
      <dsp:nvSpPr>
        <dsp:cNvPr id="0" name=""/>
        <dsp:cNvSpPr/>
      </dsp:nvSpPr>
      <dsp:spPr>
        <a:xfrm>
          <a:off x="3765601" y="2804130"/>
          <a:ext cx="2088881" cy="835552"/>
        </a:xfrm>
        <a:prstGeom prst="chevron">
          <a:avLst/>
        </a:prstGeom>
        <a:solidFill>
          <a:srgbClr val="0D1D51">
            <a:hueOff val="-8131273"/>
            <a:satOff val="-43418"/>
            <a:lumOff val="1294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Phase 2 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Prototype 2</a:t>
          </a:r>
        </a:p>
      </dsp:txBody>
      <dsp:txXfrm>
        <a:off x="4183377" y="2804130"/>
        <a:ext cx="1253329" cy="835552"/>
      </dsp:txXfrm>
    </dsp:sp>
    <dsp:sp modelId="{CDC096BD-F137-41A0-A4D1-1BEE3A2608AB}">
      <dsp:nvSpPr>
        <dsp:cNvPr id="0" name=""/>
        <dsp:cNvSpPr/>
      </dsp:nvSpPr>
      <dsp:spPr>
        <a:xfrm>
          <a:off x="5604194" y="2795465"/>
          <a:ext cx="2088881" cy="835552"/>
        </a:xfrm>
        <a:prstGeom prst="chevron">
          <a:avLst/>
        </a:prstGeom>
        <a:solidFill>
          <a:srgbClr val="0D1D51">
            <a:hueOff val="-10841696"/>
            <a:satOff val="-57891"/>
            <a:lumOff val="17257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Phase 3</a:t>
          </a:r>
        </a:p>
      </dsp:txBody>
      <dsp:txXfrm>
        <a:off x="6021970" y="2795465"/>
        <a:ext cx="1253329" cy="835552"/>
      </dsp:txXfrm>
    </dsp:sp>
    <dsp:sp modelId="{60D77447-C5EB-4096-90BD-75C5DD733D86}">
      <dsp:nvSpPr>
        <dsp:cNvPr id="0" name=""/>
        <dsp:cNvSpPr/>
      </dsp:nvSpPr>
      <dsp:spPr>
        <a:xfrm>
          <a:off x="7525587" y="2804130"/>
          <a:ext cx="2088881" cy="835552"/>
        </a:xfrm>
        <a:prstGeom prst="chevron">
          <a:avLst/>
        </a:prstGeom>
        <a:solidFill>
          <a:srgbClr val="0D1D51">
            <a:hueOff val="-13552120"/>
            <a:satOff val="-72364"/>
            <a:lumOff val="21571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Testing</a:t>
          </a:r>
          <a:b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</a:b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943363" y="2804130"/>
        <a:ext cx="1253329" cy="835552"/>
      </dsp:txXfrm>
    </dsp:sp>
    <dsp:sp modelId="{E7B458B5-FE07-4589-93DF-B4565C96B069}">
      <dsp:nvSpPr>
        <dsp:cNvPr id="0" name=""/>
        <dsp:cNvSpPr/>
      </dsp:nvSpPr>
      <dsp:spPr>
        <a:xfrm>
          <a:off x="9405580" y="2804130"/>
          <a:ext cx="2088881" cy="835552"/>
        </a:xfrm>
        <a:prstGeom prst="chevron">
          <a:avLst/>
        </a:prstGeom>
        <a:solidFill>
          <a:schemeClr val="accent3">
            <a:hueOff val="19800000"/>
            <a:satOff val="30701"/>
            <a:lumOff val="-5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Launch</a:t>
          </a:r>
        </a:p>
      </dsp:txBody>
      <dsp:txXfrm>
        <a:off x="9823356" y="2804130"/>
        <a:ext cx="1253329" cy="835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08-04-2019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08-04-2019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44746" y="2921167"/>
            <a:ext cx="1676704" cy="1104015"/>
            <a:chOff x="3044746" y="2967822"/>
            <a:chExt cx="1676704" cy="11040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126141" y="2967822"/>
              <a:ext cx="15953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LID</a:t>
              </a:r>
              <a:endParaRPr lang="en-IN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44746" y="376406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EXPERTS APPLICATIONS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Louise Acosta</a:t>
            </a:r>
          </a:p>
          <a:p>
            <a:r>
              <a:rPr lang="en-IN" dirty="0" err="1"/>
              <a:t>Ibraheem</a:t>
            </a:r>
            <a:r>
              <a:rPr lang="en-IN" dirty="0"/>
              <a:t> Kolawole</a:t>
            </a:r>
          </a:p>
          <a:p>
            <a:r>
              <a:rPr lang="en-IN" dirty="0"/>
              <a:t>Daniel Hu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72622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Timeline</a:t>
            </a:r>
          </a:p>
          <a:p>
            <a:pPr lvl="0"/>
            <a:r>
              <a:rPr lang="en-US" dirty="0"/>
              <a:t>Approach</a:t>
            </a:r>
          </a:p>
          <a:p>
            <a:pPr lvl="0"/>
            <a:r>
              <a:rPr lang="en-US" dirty="0"/>
              <a:t>Customer Website Demo</a:t>
            </a:r>
          </a:p>
          <a:p>
            <a:r>
              <a:rPr lang="en-US" dirty="0"/>
              <a:t>Administration Desktop Application Demo</a:t>
            </a:r>
          </a:p>
          <a:p>
            <a:r>
              <a:rPr lang="en-US" dirty="0"/>
              <a:t>Changes in Cost</a:t>
            </a:r>
          </a:p>
          <a:p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2A745-02A5-4F73-8AC8-51F22F580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TIMELINE</a:t>
            </a:r>
            <a:endParaRPr lang="en-IN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" name="Table Placeholder 1">
            <a:extLst>
              <a:ext uri="{FF2B5EF4-FFF2-40B4-BE49-F238E27FC236}">
                <a16:creationId xmlns:a16="http://schemas.microsoft.com/office/drawing/2014/main" id="{7CEEE99F-ECB7-411F-8F85-E042387089A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AAE4B34-2B6A-473E-853E-CBC79171B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48691"/>
              </p:ext>
            </p:extLst>
          </p:nvPr>
        </p:nvGraphicFramePr>
        <p:xfrm>
          <a:off x="521910" y="600831"/>
          <a:ext cx="11500077" cy="644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56DE96-7EEB-4784-B8DD-F7A57F6E90D9}"/>
              </a:ext>
            </a:extLst>
          </p:cNvPr>
          <p:cNvSpPr txBox="1"/>
          <p:nvPr/>
        </p:nvSpPr>
        <p:spPr>
          <a:xfrm>
            <a:off x="10726568" y="89140"/>
            <a:ext cx="1402523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LID</a:t>
            </a:r>
            <a:endParaRPr lang="en-IN" sz="4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CCEEA-847F-4ABF-A791-4CAF27F9453C}"/>
              </a:ext>
            </a:extLst>
          </p:cNvPr>
          <p:cNvSpPr txBox="1"/>
          <p:nvPr/>
        </p:nvSpPr>
        <p:spPr>
          <a:xfrm>
            <a:off x="10155161" y="2837541"/>
            <a:ext cx="138853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June 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FFFD3-A970-4BF2-8517-A09C90FD8493}"/>
              </a:ext>
            </a:extLst>
          </p:cNvPr>
          <p:cNvSpPr txBox="1"/>
          <p:nvPr/>
        </p:nvSpPr>
        <p:spPr>
          <a:xfrm>
            <a:off x="8356224" y="2837541"/>
            <a:ext cx="138853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June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7BE97-9474-42BF-AA39-2F8A2F73B68D}"/>
              </a:ext>
            </a:extLst>
          </p:cNvPr>
          <p:cNvSpPr txBox="1"/>
          <p:nvPr/>
        </p:nvSpPr>
        <p:spPr>
          <a:xfrm>
            <a:off x="4707467" y="2837541"/>
            <a:ext cx="138853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April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76432-6244-4DAE-BFDA-66F0335779B2}"/>
              </a:ext>
            </a:extLst>
          </p:cNvPr>
          <p:cNvSpPr txBox="1"/>
          <p:nvPr/>
        </p:nvSpPr>
        <p:spPr>
          <a:xfrm>
            <a:off x="6557287" y="2837541"/>
            <a:ext cx="138853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May 9 </a:t>
            </a: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  <a:endParaRPr lang="en-IN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47534"/>
            <a:ext cx="6978836" cy="3407657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Website</a:t>
            </a:r>
          </a:p>
          <a:p>
            <a:pPr lvl="1"/>
            <a:r>
              <a:rPr lang="en-CA" dirty="0"/>
              <a:t>User-friendly – </a:t>
            </a:r>
            <a:r>
              <a:rPr lang="en-US" dirty="0"/>
              <a:t>3 clicks </a:t>
            </a:r>
            <a:r>
              <a:rPr lang="en-CA" dirty="0"/>
              <a:t>to purchase package</a:t>
            </a:r>
          </a:p>
          <a:p>
            <a:pPr lvl="1"/>
            <a:r>
              <a:rPr lang="en-US" dirty="0"/>
              <a:t>Improve Customer </a:t>
            </a:r>
            <a:r>
              <a:rPr lang="en-CA" dirty="0"/>
              <a:t>Experience &amp; Satisfaction</a:t>
            </a:r>
          </a:p>
          <a:p>
            <a:pPr lvl="1"/>
            <a:r>
              <a:rPr lang="en-CA" dirty="0"/>
              <a:t>Ease of access</a:t>
            </a:r>
          </a:p>
          <a:p>
            <a:pPr lvl="1"/>
            <a:r>
              <a:rPr lang="en-CA" dirty="0"/>
              <a:t>Reduce time of</a:t>
            </a:r>
            <a:r>
              <a:rPr lang="en-US" dirty="0"/>
              <a:t> </a:t>
            </a:r>
            <a:r>
              <a:rPr lang="en-CA" dirty="0"/>
              <a:t>order</a:t>
            </a:r>
            <a:r>
              <a:rPr lang="en-US" dirty="0"/>
              <a:t> processing</a:t>
            </a:r>
            <a:endParaRPr lang="en-CA" dirty="0"/>
          </a:p>
          <a:p>
            <a:pPr lvl="0"/>
            <a:r>
              <a:rPr lang="en-US" dirty="0"/>
              <a:t>Desktop Application - Administration</a:t>
            </a:r>
          </a:p>
          <a:p>
            <a:pPr lvl="1"/>
            <a:r>
              <a:rPr lang="en-CA" dirty="0"/>
              <a:t>Optimize Workflow Automation</a:t>
            </a:r>
          </a:p>
          <a:p>
            <a:pPr lvl="1"/>
            <a:r>
              <a:rPr lang="en-CA" dirty="0"/>
              <a:t>Reduce time to complete tasks (improve daily workflow)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DC6D3-D77D-43F2-A982-5912AD86774A}"/>
              </a:ext>
            </a:extLst>
          </p:cNvPr>
          <p:cNvSpPr txBox="1"/>
          <p:nvPr/>
        </p:nvSpPr>
        <p:spPr>
          <a:xfrm>
            <a:off x="10674564" y="197514"/>
            <a:ext cx="1402523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LID</a:t>
            </a:r>
            <a:endParaRPr lang="en-IN" sz="4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279127" y="2921168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DB642-7F75-4D26-B6AD-399FDACE724B}"/>
              </a:ext>
            </a:extLst>
          </p:cNvPr>
          <p:cNvSpPr txBox="1"/>
          <p:nvPr/>
        </p:nvSpPr>
        <p:spPr>
          <a:xfrm>
            <a:off x="10674564" y="197514"/>
            <a:ext cx="1402523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LID</a:t>
            </a:r>
            <a:endParaRPr lang="en-IN" sz="4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408349"/>
            <a:ext cx="8333222" cy="1147969"/>
          </a:xfrm>
        </p:spPr>
        <p:txBody>
          <a:bodyPr/>
          <a:lstStyle/>
          <a:p>
            <a:r>
              <a:rPr lang="en-IN" b="0" dirty="0"/>
              <a:t>Cost Changes &amp; Additional Services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6636042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Training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Maintenance Period</a:t>
            </a:r>
          </a:p>
          <a:p>
            <a:pPr marL="800100" lvl="2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Free – first 3 months</a:t>
            </a:r>
          </a:p>
          <a:p>
            <a:pPr marL="800100" lvl="2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10-20% of project cost – after 3 months</a:t>
            </a:r>
          </a:p>
          <a:p>
            <a:pPr marL="342900" lvl="1" indent="-3429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63440-0CBA-4B12-8045-ED9918839B09}"/>
              </a:ext>
            </a:extLst>
          </p:cNvPr>
          <p:cNvSpPr txBox="1"/>
          <p:nvPr/>
        </p:nvSpPr>
        <p:spPr>
          <a:xfrm>
            <a:off x="10691899" y="136525"/>
            <a:ext cx="1402523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LID</a:t>
            </a:r>
            <a:endParaRPr lang="en-IN" sz="4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765600" cy="1118752"/>
            <a:chOff x="2955850" y="2902286"/>
            <a:chExt cx="1765600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126141" y="2902286"/>
              <a:ext cx="15953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LID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</a:t>
            </a:r>
            <a:r>
              <a:rPr lang="en-IN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Daniel Hu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(403) 193-1846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daniel@lid.com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www.lid.com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infopath/2007/PartnerControls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6dc4bcd6-49db-4c07-9060-8acfc67cef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122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Gill Sans SemiBold</vt:lpstr>
      <vt:lpstr>Times New Roman</vt:lpstr>
      <vt:lpstr>Office Theme</vt:lpstr>
      <vt:lpstr>TRAVEL EXPERTS APPLICATIONS </vt:lpstr>
      <vt:lpstr>AGENDA</vt:lpstr>
      <vt:lpstr>TIMELINE</vt:lpstr>
      <vt:lpstr>APPROACH</vt:lpstr>
      <vt:lpstr>PowerPoint Presentation</vt:lpstr>
      <vt:lpstr>Cost Changes &amp; Additional Services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2019-04-08T16:01:32Z</dcterms:created>
  <dcterms:modified xsi:type="dcterms:W3CDTF">2019-04-08T18:57:39Z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