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59" r:id="rId4"/>
    <p:sldId id="257" r:id="rId5"/>
    <p:sldId id="260" r:id="rId6"/>
    <p:sldId id="258" r:id="rId7"/>
    <p:sldId id="256" r:id="rId8"/>
  </p:sldIdLst>
  <p:sldSz cx="23774400" cy="14630400"/>
  <p:notesSz cx="6858000" cy="9144000"/>
  <p:defaultTextStyle>
    <a:defPPr>
      <a:defRPr lang="en-US"/>
    </a:defPPr>
    <a:lvl1pPr marL="0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248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496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744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993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1241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9489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7737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985" algn="l" defTabSz="88824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D3B61"/>
    <a:srgbClr val="C3753F"/>
    <a:srgbClr val="244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160" y="-112"/>
      </p:cViewPr>
      <p:guideLst>
        <p:guide orient="horz" pos="2276"/>
        <p:guide pos="66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68D4A-54FC-9342-93BA-2687CE6A8CE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9EB8-342C-DE48-BBCD-62198AC4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88248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76496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64744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52993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441241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29489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17737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05985" algn="l" defTabSz="88824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EB8-342C-DE48-BBCD-62198AC49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EB8-342C-DE48-BBCD-62198AC49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EB8-342C-DE48-BBCD-62198AC49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EB8-342C-DE48-BBCD-62198AC49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EB8-342C-DE48-BBCD-62198AC49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49EB8-342C-DE48-BBCD-62198AC49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4544909"/>
            <a:ext cx="2020824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0" y="8290560"/>
            <a:ext cx="1664208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7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26420" y="1249682"/>
            <a:ext cx="9629457" cy="26632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8047" y="1249682"/>
            <a:ext cx="28492133" cy="266327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013" y="9401388"/>
            <a:ext cx="20208240" cy="290576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013" y="6200990"/>
            <a:ext cx="20208240" cy="320039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248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49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74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99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124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94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773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9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8047" y="7281335"/>
            <a:ext cx="19060795" cy="206010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5082" y="7281335"/>
            <a:ext cx="19060795" cy="206010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585894"/>
            <a:ext cx="2139696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3274908"/>
            <a:ext cx="10504488" cy="136482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248" indent="0">
              <a:buNone/>
              <a:defRPr sz="3900" b="1"/>
            </a:lvl2pPr>
            <a:lvl3pPr marL="1776496" indent="0">
              <a:buNone/>
              <a:defRPr sz="3500" b="1"/>
            </a:lvl3pPr>
            <a:lvl4pPr marL="2664744" indent="0">
              <a:buNone/>
              <a:defRPr sz="3100" b="1"/>
            </a:lvl4pPr>
            <a:lvl5pPr marL="3552993" indent="0">
              <a:buNone/>
              <a:defRPr sz="3100" b="1"/>
            </a:lvl5pPr>
            <a:lvl6pPr marL="4441241" indent="0">
              <a:buNone/>
              <a:defRPr sz="3100" b="1"/>
            </a:lvl6pPr>
            <a:lvl7pPr marL="5329489" indent="0">
              <a:buNone/>
              <a:defRPr sz="3100" b="1"/>
            </a:lvl7pPr>
            <a:lvl8pPr marL="6217737" indent="0">
              <a:buNone/>
              <a:defRPr sz="3100" b="1"/>
            </a:lvl8pPr>
            <a:lvl9pPr marL="710598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720" y="4639734"/>
            <a:ext cx="10504488" cy="8429414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77067" y="3274908"/>
            <a:ext cx="10508615" cy="136482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248" indent="0">
              <a:buNone/>
              <a:defRPr sz="3900" b="1"/>
            </a:lvl2pPr>
            <a:lvl3pPr marL="1776496" indent="0">
              <a:buNone/>
              <a:defRPr sz="3500" b="1"/>
            </a:lvl3pPr>
            <a:lvl4pPr marL="2664744" indent="0">
              <a:buNone/>
              <a:defRPr sz="3100" b="1"/>
            </a:lvl4pPr>
            <a:lvl5pPr marL="3552993" indent="0">
              <a:buNone/>
              <a:defRPr sz="3100" b="1"/>
            </a:lvl5pPr>
            <a:lvl6pPr marL="4441241" indent="0">
              <a:buNone/>
              <a:defRPr sz="3100" b="1"/>
            </a:lvl6pPr>
            <a:lvl7pPr marL="5329489" indent="0">
              <a:buNone/>
              <a:defRPr sz="3100" b="1"/>
            </a:lvl7pPr>
            <a:lvl8pPr marL="6217737" indent="0">
              <a:buNone/>
              <a:defRPr sz="3100" b="1"/>
            </a:lvl8pPr>
            <a:lvl9pPr marL="710598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77067" y="4639734"/>
            <a:ext cx="10508615" cy="8429414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2" y="582507"/>
            <a:ext cx="7821613" cy="247904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5130" y="582509"/>
            <a:ext cx="13290550" cy="1248664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722" y="3061549"/>
            <a:ext cx="7821613" cy="10007601"/>
          </a:xfrm>
        </p:spPr>
        <p:txBody>
          <a:bodyPr/>
          <a:lstStyle>
            <a:lvl1pPr marL="0" indent="0">
              <a:buNone/>
              <a:defRPr sz="2700"/>
            </a:lvl1pPr>
            <a:lvl2pPr marL="888248" indent="0">
              <a:buNone/>
              <a:defRPr sz="2300"/>
            </a:lvl2pPr>
            <a:lvl3pPr marL="1776496" indent="0">
              <a:buNone/>
              <a:defRPr sz="1900"/>
            </a:lvl3pPr>
            <a:lvl4pPr marL="2664744" indent="0">
              <a:buNone/>
              <a:defRPr sz="1700"/>
            </a:lvl4pPr>
            <a:lvl5pPr marL="3552993" indent="0">
              <a:buNone/>
              <a:defRPr sz="1700"/>
            </a:lvl5pPr>
            <a:lvl6pPr marL="4441241" indent="0">
              <a:buNone/>
              <a:defRPr sz="1700"/>
            </a:lvl6pPr>
            <a:lvl7pPr marL="5329489" indent="0">
              <a:buNone/>
              <a:defRPr sz="1700"/>
            </a:lvl7pPr>
            <a:lvl8pPr marL="6217737" indent="0">
              <a:buNone/>
              <a:defRPr sz="1700"/>
            </a:lvl8pPr>
            <a:lvl9pPr marL="710598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948" y="10241281"/>
            <a:ext cx="14264640" cy="120904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48" y="1307253"/>
            <a:ext cx="14264640" cy="8778240"/>
          </a:xfrm>
        </p:spPr>
        <p:txBody>
          <a:bodyPr/>
          <a:lstStyle>
            <a:lvl1pPr marL="0" indent="0">
              <a:buNone/>
              <a:defRPr sz="6200"/>
            </a:lvl1pPr>
            <a:lvl2pPr marL="888248" indent="0">
              <a:buNone/>
              <a:defRPr sz="5400"/>
            </a:lvl2pPr>
            <a:lvl3pPr marL="1776496" indent="0">
              <a:buNone/>
              <a:defRPr sz="4700"/>
            </a:lvl3pPr>
            <a:lvl4pPr marL="2664744" indent="0">
              <a:buNone/>
              <a:defRPr sz="3900"/>
            </a:lvl4pPr>
            <a:lvl5pPr marL="3552993" indent="0">
              <a:buNone/>
              <a:defRPr sz="3900"/>
            </a:lvl5pPr>
            <a:lvl6pPr marL="4441241" indent="0">
              <a:buNone/>
              <a:defRPr sz="3900"/>
            </a:lvl6pPr>
            <a:lvl7pPr marL="5329489" indent="0">
              <a:buNone/>
              <a:defRPr sz="3900"/>
            </a:lvl7pPr>
            <a:lvl8pPr marL="6217737" indent="0">
              <a:buNone/>
              <a:defRPr sz="3900"/>
            </a:lvl8pPr>
            <a:lvl9pPr marL="710598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48" y="11450322"/>
            <a:ext cx="14264640" cy="1717039"/>
          </a:xfrm>
        </p:spPr>
        <p:txBody>
          <a:bodyPr/>
          <a:lstStyle>
            <a:lvl1pPr marL="0" indent="0">
              <a:buNone/>
              <a:defRPr sz="2700"/>
            </a:lvl1pPr>
            <a:lvl2pPr marL="888248" indent="0">
              <a:buNone/>
              <a:defRPr sz="2300"/>
            </a:lvl2pPr>
            <a:lvl3pPr marL="1776496" indent="0">
              <a:buNone/>
              <a:defRPr sz="1900"/>
            </a:lvl3pPr>
            <a:lvl4pPr marL="2664744" indent="0">
              <a:buNone/>
              <a:defRPr sz="1700"/>
            </a:lvl4pPr>
            <a:lvl5pPr marL="3552993" indent="0">
              <a:buNone/>
              <a:defRPr sz="1700"/>
            </a:lvl5pPr>
            <a:lvl6pPr marL="4441241" indent="0">
              <a:buNone/>
              <a:defRPr sz="1700"/>
            </a:lvl6pPr>
            <a:lvl7pPr marL="5329489" indent="0">
              <a:buNone/>
              <a:defRPr sz="1700"/>
            </a:lvl7pPr>
            <a:lvl8pPr marL="6217737" indent="0">
              <a:buNone/>
              <a:defRPr sz="1700"/>
            </a:lvl8pPr>
            <a:lvl9pPr marL="710598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720" y="585894"/>
            <a:ext cx="21396960" cy="2438400"/>
          </a:xfrm>
          <a:prstGeom prst="rect">
            <a:avLst/>
          </a:prstGeom>
        </p:spPr>
        <p:txBody>
          <a:bodyPr vert="horz" lIns="177650" tIns="88825" rIns="177650" bIns="888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720" y="3413761"/>
            <a:ext cx="21396960" cy="9655388"/>
          </a:xfrm>
          <a:prstGeom prst="rect">
            <a:avLst/>
          </a:prstGeom>
        </p:spPr>
        <p:txBody>
          <a:bodyPr vert="horz" lIns="177650" tIns="88825" rIns="177650" bIns="888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720" y="13560216"/>
            <a:ext cx="5547360" cy="778933"/>
          </a:xfrm>
          <a:prstGeom prst="rect">
            <a:avLst/>
          </a:prstGeom>
        </p:spPr>
        <p:txBody>
          <a:bodyPr vert="horz" lIns="177650" tIns="88825" rIns="177650" bIns="88825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7241-36A7-1B4E-AAAF-C8997893EFC2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2920" y="13560216"/>
            <a:ext cx="7528560" cy="778933"/>
          </a:xfrm>
          <a:prstGeom prst="rect">
            <a:avLst/>
          </a:prstGeom>
        </p:spPr>
        <p:txBody>
          <a:bodyPr vert="horz" lIns="177650" tIns="88825" rIns="177650" bIns="88825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8320" y="13560216"/>
            <a:ext cx="5547360" cy="778933"/>
          </a:xfrm>
          <a:prstGeom prst="rect">
            <a:avLst/>
          </a:prstGeom>
        </p:spPr>
        <p:txBody>
          <a:bodyPr vert="horz" lIns="177650" tIns="88825" rIns="177650" bIns="88825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7D09-EB4A-C64B-B76A-866B5B0D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48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86" indent="-666186" algn="l" defTabSz="888248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403" indent="-555155" algn="l" defTabSz="888248" rtl="0" eaLnBrk="1" latinLnBrk="0" hangingPunct="1">
        <a:spcBef>
          <a:spcPct val="20000"/>
        </a:spcBef>
        <a:buFont typeface="Arial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620" indent="-444124" algn="l" defTabSz="888248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869" indent="-444124" algn="l" defTabSz="888248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7117" indent="-444124" algn="l" defTabSz="888248" rtl="0" eaLnBrk="1" latinLnBrk="0" hangingPunct="1">
        <a:spcBef>
          <a:spcPct val="20000"/>
        </a:spcBef>
        <a:buFont typeface="Arial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5365" indent="-444124" algn="l" defTabSz="888248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13" indent="-444124" algn="l" defTabSz="888248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61" indent="-444124" algn="l" defTabSz="888248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09" indent="-444124" algn="l" defTabSz="888248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48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6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44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993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1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9489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37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85" algn="l" defTabSz="88824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44912" y="3962416"/>
            <a:ext cx="4884721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F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407" y="0"/>
            <a:ext cx="5741325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H</a:t>
            </a:r>
            <a:endParaRPr lang="en-US" sz="60000" b="1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 rot="10800000">
            <a:off x="3924512" y="4523183"/>
            <a:ext cx="5741325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D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7699" y="3994849"/>
            <a:ext cx="6594173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800" b="1" dirty="0">
                <a:solidFill>
                  <a:srgbClr val="244C76"/>
                </a:solidFill>
                <a:latin typeface="Arial"/>
                <a:cs typeface="Arial"/>
              </a:rPr>
              <a:t>M</a:t>
            </a:r>
            <a:endParaRPr lang="en-US" sz="59800" dirty="0">
              <a:latin typeface="Arial"/>
              <a:cs typeface="Arial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3698151" y="1679281"/>
            <a:ext cx="13837669" cy="10058400"/>
          </a:xfrm>
          <a:prstGeom prst="triangle">
            <a:avLst/>
          </a:prstGeom>
          <a:noFill/>
          <a:ln w="76200" cmpd="sng">
            <a:solidFill>
              <a:srgbClr val="1D3B6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24891" y="11554034"/>
            <a:ext cx="144100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b="1" dirty="0" smtClean="0">
                <a:solidFill>
                  <a:srgbClr val="244C76"/>
                </a:solidFill>
                <a:latin typeface="Arial"/>
                <a:cs typeface="Arial"/>
              </a:rPr>
              <a:t>Hierarchical Data Modeling </a:t>
            </a:r>
          </a:p>
          <a:p>
            <a:pPr algn="ctr"/>
            <a:r>
              <a:rPr lang="en-US" sz="8600" b="1" dirty="0" smtClean="0">
                <a:solidFill>
                  <a:srgbClr val="244C76"/>
                </a:solidFill>
                <a:latin typeface="Arial"/>
                <a:cs typeface="Arial"/>
              </a:rPr>
              <a:t>Framework  </a:t>
            </a:r>
            <a:endParaRPr lang="en-US" sz="8600" b="1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662250" y="5264529"/>
            <a:ext cx="0" cy="1005456"/>
          </a:xfrm>
          <a:prstGeom prst="line">
            <a:avLst/>
          </a:prstGeom>
          <a:ln w="13335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88657" y="5264529"/>
            <a:ext cx="0" cy="1005456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Designs Not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2600" y="1164215"/>
            <a:ext cx="5741325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H</a:t>
            </a:r>
            <a:endParaRPr lang="en-US" sz="60000" b="1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2289" y="1169222"/>
            <a:ext cx="5741325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D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09269" y="1164213"/>
            <a:ext cx="6594173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>
                <a:solidFill>
                  <a:srgbClr val="244C76"/>
                </a:solidFill>
                <a:latin typeface="Arial"/>
                <a:cs typeface="Arial"/>
              </a:rPr>
              <a:t>M</a:t>
            </a:r>
            <a:endParaRPr lang="en-US" sz="60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55301" y="1169222"/>
            <a:ext cx="4884721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F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013172" y="8965285"/>
            <a:ext cx="15599664" cy="0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13172" y="3235446"/>
            <a:ext cx="18236259" cy="0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1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2600" y="1164215"/>
            <a:ext cx="5741325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H</a:t>
            </a:r>
            <a:endParaRPr lang="en-US" sz="60000" b="1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2289" y="1169222"/>
            <a:ext cx="5741325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D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09269" y="1164213"/>
            <a:ext cx="6594173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>
                <a:solidFill>
                  <a:srgbClr val="244C76"/>
                </a:solidFill>
                <a:latin typeface="Arial"/>
                <a:cs typeface="Arial"/>
              </a:rPr>
              <a:t>M</a:t>
            </a:r>
            <a:endParaRPr lang="en-US" sz="600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06366" y="6019516"/>
            <a:ext cx="4383304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61739" y="6019516"/>
            <a:ext cx="1121083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894650" y="6019516"/>
            <a:ext cx="1163114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134193" y="6015152"/>
            <a:ext cx="1028107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382312" y="6014697"/>
            <a:ext cx="1028107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501528" y="6015152"/>
            <a:ext cx="1009380" cy="4364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4031495" y="6010333"/>
            <a:ext cx="1009380" cy="4364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5855301" y="1169222"/>
            <a:ext cx="4884721" cy="9325630"/>
            <a:chOff x="15908777" y="1169222"/>
            <a:chExt cx="4884721" cy="9325630"/>
          </a:xfrm>
        </p:grpSpPr>
        <p:sp>
          <p:nvSpPr>
            <p:cNvPr id="8" name="Rectangle 7"/>
            <p:cNvSpPr/>
            <p:nvPr/>
          </p:nvSpPr>
          <p:spPr>
            <a:xfrm>
              <a:off x="15908777" y="1169222"/>
              <a:ext cx="4884721" cy="9325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00" b="1" dirty="0" smtClean="0">
                  <a:solidFill>
                    <a:srgbClr val="244C76"/>
                  </a:solidFill>
                  <a:latin typeface="Arial"/>
                  <a:cs typeface="Arial"/>
                </a:rPr>
                <a:t>F</a:t>
              </a:r>
              <a:endParaRPr lang="en-US" sz="60000" dirty="0">
                <a:solidFill>
                  <a:srgbClr val="244C76"/>
                </a:solidFill>
                <a:latin typeface="Arial"/>
                <a:cs typeface="Arial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6549450" y="5845852"/>
              <a:ext cx="3841851" cy="325028"/>
              <a:chOff x="16549450" y="5845852"/>
              <a:chExt cx="3841851" cy="32502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16549450" y="6015152"/>
                <a:ext cx="3394309" cy="4365"/>
              </a:xfrm>
              <a:prstGeom prst="line">
                <a:avLst/>
              </a:prstGeom>
              <a:ln w="76200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19939365" y="6010333"/>
                <a:ext cx="354098" cy="4364"/>
              </a:xfrm>
              <a:prstGeom prst="line">
                <a:avLst/>
              </a:prstGeom>
              <a:ln w="76200" cmpd="sng">
                <a:solidFill>
                  <a:srgbClr val="1D3B6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20117685" y="5892047"/>
                <a:ext cx="228600" cy="228600"/>
              </a:xfrm>
              <a:prstGeom prst="ellipse">
                <a:avLst/>
              </a:prstGeom>
              <a:solidFill>
                <a:srgbClr val="1D3B6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20232551" y="5845852"/>
                <a:ext cx="0" cy="325028"/>
              </a:xfrm>
              <a:prstGeom prst="line">
                <a:avLst/>
              </a:prstGeom>
              <a:ln w="19050" cmpd="sng">
                <a:solidFill>
                  <a:srgbClr val="1D3B6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 flipV="1">
                <a:off x="20228787" y="5850994"/>
                <a:ext cx="0" cy="325028"/>
              </a:xfrm>
              <a:prstGeom prst="line">
                <a:avLst/>
              </a:prstGeom>
              <a:ln w="19050" cmpd="sng">
                <a:solidFill>
                  <a:srgbClr val="1D3B6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0124035" y="5898397"/>
                <a:ext cx="228600" cy="228600"/>
              </a:xfrm>
              <a:prstGeom prst="line">
                <a:avLst/>
              </a:prstGeom>
              <a:ln w="19050" cmpd="sng">
                <a:solidFill>
                  <a:srgbClr val="1D3B6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>
                <a:off x="20117685" y="5892047"/>
                <a:ext cx="228600" cy="228600"/>
              </a:xfrm>
              <a:prstGeom prst="line">
                <a:avLst/>
              </a:prstGeom>
              <a:ln w="19050" cmpd="sng">
                <a:solidFill>
                  <a:srgbClr val="1D3B6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2013172" y="3235446"/>
            <a:ext cx="18236259" cy="0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13172" y="8965285"/>
            <a:ext cx="15599664" cy="0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7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2600" y="1164215"/>
            <a:ext cx="5741325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H</a:t>
            </a:r>
            <a:endParaRPr lang="en-US" sz="60000" b="1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22289" y="1169222"/>
            <a:ext cx="5741325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D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09269" y="1164213"/>
            <a:ext cx="6594173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>
                <a:solidFill>
                  <a:srgbClr val="244C76"/>
                </a:solidFill>
                <a:latin typeface="Arial"/>
                <a:cs typeface="Arial"/>
              </a:rPr>
              <a:t>M</a:t>
            </a:r>
            <a:endParaRPr lang="en-US" sz="60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55301" y="1169222"/>
            <a:ext cx="4884721" cy="9325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C3753F"/>
                </a:solidFill>
                <a:latin typeface="Arial"/>
                <a:cs typeface="Arial"/>
              </a:rPr>
              <a:t>F</a:t>
            </a:r>
            <a:endParaRPr lang="en-US" sz="60000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013172" y="8965285"/>
            <a:ext cx="15599664" cy="0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13172" y="3235446"/>
            <a:ext cx="18236259" cy="0"/>
          </a:xfrm>
          <a:prstGeom prst="line">
            <a:avLst/>
          </a:prstGeom>
          <a:ln w="127000" cmpd="sng">
            <a:solidFill>
              <a:srgbClr val="1D3B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7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36742" y="1164215"/>
            <a:ext cx="5833937" cy="9479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D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600" y="1164215"/>
            <a:ext cx="5741325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H</a:t>
            </a:r>
            <a:endParaRPr lang="en-US" sz="60000" b="1" dirty="0">
              <a:solidFill>
                <a:srgbClr val="C3753F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52877" y="1089843"/>
            <a:ext cx="4963055" cy="9479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 smtClean="0">
                <a:solidFill>
                  <a:srgbClr val="244C76"/>
                </a:solidFill>
                <a:latin typeface="Arial"/>
                <a:cs typeface="Arial"/>
              </a:rPr>
              <a:t>F</a:t>
            </a:r>
            <a:endParaRPr lang="en-US" sz="60000" dirty="0">
              <a:solidFill>
                <a:srgbClr val="244C76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43980" y="1084835"/>
            <a:ext cx="6700998" cy="9479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0" b="1" dirty="0">
                <a:solidFill>
                  <a:srgbClr val="244C76"/>
                </a:solidFill>
                <a:latin typeface="Arial"/>
                <a:cs typeface="Arial"/>
              </a:rPr>
              <a:t>M</a:t>
            </a:r>
            <a:endParaRPr lang="en-US" sz="60000" dirty="0"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09701" y="6032749"/>
            <a:ext cx="4389257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43980" y="6032749"/>
            <a:ext cx="1152448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080731" y="6032749"/>
            <a:ext cx="2183686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067502" y="4944476"/>
            <a:ext cx="13229" cy="2176546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56741" y="4903173"/>
            <a:ext cx="13229" cy="2176546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5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62600" y="1084835"/>
            <a:ext cx="14947924" cy="9484527"/>
            <a:chOff x="1362600" y="1084835"/>
            <a:chExt cx="14947924" cy="9484527"/>
          </a:xfrm>
        </p:grpSpPr>
        <p:sp>
          <p:nvSpPr>
            <p:cNvPr id="6" name="TextBox 5"/>
            <p:cNvSpPr txBox="1"/>
            <p:nvPr/>
          </p:nvSpPr>
          <p:spPr>
            <a:xfrm>
              <a:off x="1362600" y="1164215"/>
              <a:ext cx="5038759" cy="9325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0" b="1" dirty="0" smtClean="0">
                  <a:solidFill>
                    <a:srgbClr val="244C76"/>
                  </a:solidFill>
                </a:rPr>
                <a:t>H</a:t>
              </a:r>
              <a:endParaRPr lang="en-US" sz="60000" b="1" dirty="0">
                <a:solidFill>
                  <a:srgbClr val="C3753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2519" y="1089844"/>
              <a:ext cx="5115841" cy="94795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1000" b="1" dirty="0" smtClean="0">
                  <a:solidFill>
                    <a:srgbClr val="244C76"/>
                  </a:solidFill>
                </a:rPr>
                <a:t>D</a:t>
              </a:r>
              <a:endParaRPr lang="en-US" sz="61000" dirty="0">
                <a:solidFill>
                  <a:srgbClr val="244C76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35382" y="1089844"/>
              <a:ext cx="3775142" cy="94795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1000" b="1" dirty="0" smtClean="0">
                  <a:solidFill>
                    <a:srgbClr val="244C76"/>
                  </a:solidFill>
                </a:rPr>
                <a:t>F</a:t>
              </a:r>
              <a:endParaRPr lang="en-US" sz="61000" dirty="0">
                <a:solidFill>
                  <a:srgbClr val="244C76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84095" y="1084835"/>
              <a:ext cx="7021849" cy="94795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1000" b="1" dirty="0">
                  <a:solidFill>
                    <a:srgbClr val="244C76"/>
                  </a:solidFill>
                </a:rPr>
                <a:t>M</a:t>
              </a:r>
              <a:endParaRPr lang="en-US" sz="6100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957911" y="6350260"/>
            <a:ext cx="3770302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57637" y="6350260"/>
            <a:ext cx="1152448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626004" y="6508545"/>
            <a:ext cx="2183686" cy="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626004" y="5261987"/>
            <a:ext cx="13229" cy="2176546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910085" y="5152713"/>
            <a:ext cx="13229" cy="2176546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9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</Words>
  <Application>Microsoft Macintosh PowerPoint</Application>
  <PresentationFormat>Custom</PresentationFormat>
  <Paragraphs>33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Alternative Designs Not Used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11</cp:revision>
  <dcterms:created xsi:type="dcterms:W3CDTF">2019-01-24T21:09:08Z</dcterms:created>
  <dcterms:modified xsi:type="dcterms:W3CDTF">2019-01-29T18:09:54Z</dcterms:modified>
</cp:coreProperties>
</file>