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45" r:id="rId2"/>
    <p:sldId id="358" r:id="rId3"/>
    <p:sldId id="346" r:id="rId4"/>
    <p:sldId id="3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2">
          <p15:clr>
            <a:srgbClr val="A4A3A4"/>
          </p15:clr>
        </p15:guide>
        <p15:guide id="2" pos="2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A48"/>
    <a:srgbClr val="08436D"/>
    <a:srgbClr val="C0E3FF"/>
    <a:srgbClr val="3088CE"/>
    <a:srgbClr val="E11271"/>
    <a:srgbClr val="E19CBC"/>
    <a:srgbClr val="FF178E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683" autoAdjust="0"/>
  </p:normalViewPr>
  <p:slideViewPr>
    <p:cSldViewPr snapToGrid="0">
      <p:cViewPr varScale="1">
        <p:scale>
          <a:sx n="131" d="100"/>
          <a:sy n="131" d="100"/>
        </p:scale>
        <p:origin x="632" y="184"/>
      </p:cViewPr>
      <p:guideLst>
        <p:guide orient="horz" pos="762"/>
        <p:guide pos="2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40B9-902A-4E0E-AF39-1C357549AEE0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6F16-9966-4EDC-933D-6170A05B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0050" y="1522497"/>
            <a:ext cx="10381600" cy="2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10050" y="3819933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910050" y="4857685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0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99" y="1301334"/>
            <a:ext cx="11360797" cy="484229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co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59957-9534-4FB9-8820-2343C3BF0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517" y="6444489"/>
            <a:ext cx="2072640" cy="323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99" y="1301334"/>
            <a:ext cx="11360797" cy="4842290"/>
          </a:xfrm>
          <a:solidFill>
            <a:schemeClr val="tx1"/>
          </a:solidFill>
        </p:spPr>
        <p:txBody>
          <a:bodyPr/>
          <a:lstStyle>
            <a:lvl1pPr marL="8890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571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0414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5113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968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$ Edit Master text styles</a:t>
            </a:r>
          </a:p>
          <a:p>
            <a:pPr lvl="0"/>
            <a:endParaRPr lang="en-US" dirty="0"/>
          </a:p>
        </p:txBody>
      </p:sp>
      <p:sp>
        <p:nvSpPr>
          <p:cNvPr id="20" name="Google Shape;20;p4"/>
          <p:cNvSpPr/>
          <p:nvPr/>
        </p:nvSpPr>
        <p:spPr>
          <a:xfrm>
            <a:off x="33" y="0"/>
            <a:ext cx="12192000" cy="1852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01378" y="6448248"/>
            <a:ext cx="716532" cy="26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20;p4">
            <a:extLst>
              <a:ext uri="{FF2B5EF4-FFF2-40B4-BE49-F238E27FC236}">
                <a16:creationId xmlns:a16="http://schemas.microsoft.com/office/drawing/2014/main" id="{537643E4-B983-42CC-9421-9C4C107A5DA4}"/>
              </a:ext>
            </a:extLst>
          </p:cNvPr>
          <p:cNvSpPr/>
          <p:nvPr userDrawn="1"/>
        </p:nvSpPr>
        <p:spPr>
          <a:xfrm>
            <a:off x="-3" y="6308067"/>
            <a:ext cx="12192000" cy="60959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20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6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310500"/>
            <a:ext cx="11360800" cy="4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43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53570" y="822438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3162" y="823781"/>
            <a:ext cx="72345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Converting NWB HDF5 files to/from </a:t>
            </a:r>
            <a:r>
              <a:rPr lang="en-US" sz="5400" b="1" dirty="0" err="1">
                <a:solidFill>
                  <a:srgbClr val="052B48"/>
                </a:solidFill>
                <a:latin typeface="Calibri"/>
                <a:cs typeface="Calibri"/>
              </a:rPr>
              <a:t>Zarr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56978BE-4841-274F-8BDE-61B6B1DD8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53" y="2722214"/>
            <a:ext cx="3883602" cy="273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95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53570" y="822438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3162" y="823781"/>
            <a:ext cx="72345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Creating NWB files in </a:t>
            </a:r>
            <a:r>
              <a:rPr lang="en-US" sz="5400" b="1" dirty="0" err="1">
                <a:solidFill>
                  <a:srgbClr val="052B48"/>
                </a:solidFill>
                <a:latin typeface="Calibri"/>
                <a:cs typeface="Calibri"/>
              </a:rPr>
              <a:t>Zarr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56978BE-4841-274F-8BDE-61B6B1DD8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48" y="2654121"/>
            <a:ext cx="2738810" cy="19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2A64B990-6B52-1697-81BE-4E08A9916F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" t="6894" r="6652" b="8824"/>
          <a:stretch/>
        </p:blipFill>
        <p:spPr bwMode="auto">
          <a:xfrm>
            <a:off x="5051047" y="2947952"/>
            <a:ext cx="2751638" cy="266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754F18-C3D1-6D8D-C4B3-57C0F47DA540}"/>
              </a:ext>
            </a:extLst>
          </p:cNvPr>
          <p:cNvCxnSpPr>
            <a:stCxn id="1026" idx="3"/>
            <a:endCxn id="2" idx="1"/>
          </p:cNvCxnSpPr>
          <p:nvPr/>
        </p:nvCxnSpPr>
        <p:spPr>
          <a:xfrm>
            <a:off x="3789758" y="3617925"/>
            <a:ext cx="1261289" cy="661969"/>
          </a:xfrm>
          <a:prstGeom prst="straightConnector1">
            <a:avLst/>
          </a:prstGeom>
          <a:ln w="76200">
            <a:solidFill>
              <a:srgbClr val="052A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5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53570" y="822438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3162" y="823781"/>
            <a:ext cx="72345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rgbClr val="052B48"/>
                </a:solidFill>
                <a:latin typeface="Calibri"/>
                <a:cs typeface="Calibri"/>
              </a:rPr>
              <a:t>ZarrIO</a:t>
            </a:r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 Overview</a:t>
            </a:r>
          </a:p>
        </p:txBody>
      </p:sp>
      <p:pic>
        <p:nvPicPr>
          <p:cNvPr id="2052" name="Picture 4" descr="Logo">
            <a:extLst>
              <a:ext uri="{FF2B5EF4-FFF2-40B4-BE49-F238E27FC236}">
                <a16:creationId xmlns:a16="http://schemas.microsoft.com/office/drawing/2014/main" id="{DDA3FED3-0082-7743-84D0-DF5675ECA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28"/>
          <a:stretch/>
        </p:blipFill>
        <p:spPr bwMode="auto">
          <a:xfrm>
            <a:off x="964115" y="2631991"/>
            <a:ext cx="2878836" cy="209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ED3A002-78A1-B34C-95B1-44DAF7E75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" t="6894" r="6652" b="8824"/>
          <a:stretch/>
        </p:blipFill>
        <p:spPr bwMode="auto">
          <a:xfrm>
            <a:off x="5313693" y="2353348"/>
            <a:ext cx="2751638" cy="266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rved Right Arrow 28">
            <a:extLst>
              <a:ext uri="{FF2B5EF4-FFF2-40B4-BE49-F238E27FC236}">
                <a16:creationId xmlns:a16="http://schemas.microsoft.com/office/drawing/2014/main" id="{B6683255-B4FC-0440-9234-55449D37D27B}"/>
              </a:ext>
            </a:extLst>
          </p:cNvPr>
          <p:cNvSpPr/>
          <p:nvPr/>
        </p:nvSpPr>
        <p:spPr>
          <a:xfrm rot="5400000" flipV="1">
            <a:off x="4001128" y="302762"/>
            <a:ext cx="746901" cy="3854734"/>
          </a:xfrm>
          <a:prstGeom prst="curvedRightArrow">
            <a:avLst/>
          </a:prstGeom>
          <a:solidFill>
            <a:srgbClr val="08436D"/>
          </a:solidFill>
          <a:ln>
            <a:solidFill>
              <a:srgbClr val="05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Right Arrow 29">
            <a:extLst>
              <a:ext uri="{FF2B5EF4-FFF2-40B4-BE49-F238E27FC236}">
                <a16:creationId xmlns:a16="http://schemas.microsoft.com/office/drawing/2014/main" id="{7309F773-9463-1040-AC90-293ABD5BE9E4}"/>
              </a:ext>
            </a:extLst>
          </p:cNvPr>
          <p:cNvSpPr/>
          <p:nvPr/>
        </p:nvSpPr>
        <p:spPr>
          <a:xfrm rot="5400000" flipH="1">
            <a:off x="3898154" y="3336237"/>
            <a:ext cx="746901" cy="3648788"/>
          </a:xfrm>
          <a:prstGeom prst="curvedRightArrow">
            <a:avLst/>
          </a:prstGeom>
          <a:solidFill>
            <a:srgbClr val="08436D"/>
          </a:solidFill>
          <a:ln>
            <a:solidFill>
              <a:srgbClr val="05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7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rgbClr val="052B48"/>
                </a:solidFill>
                <a:latin typeface="Calibri"/>
                <a:cs typeface="Calibri"/>
              </a:rPr>
              <a:t>Zarr</a:t>
            </a:r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 Dataset I/O</a:t>
            </a:r>
          </a:p>
        </p:txBody>
      </p:sp>
      <p:sp>
        <p:nvSpPr>
          <p:cNvPr id="20" name="Cube 19"/>
          <p:cNvSpPr/>
          <p:nvPr/>
        </p:nvSpPr>
        <p:spPr>
          <a:xfrm>
            <a:off x="2828954" y="3371304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4414903" y="3371304"/>
            <a:ext cx="1901188" cy="1633887"/>
          </a:xfrm>
          <a:prstGeom prst="cube">
            <a:avLst/>
          </a:prstGeom>
          <a:solidFill>
            <a:srgbClr val="E1127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2828954" y="2080151"/>
            <a:ext cx="1901188" cy="1633887"/>
          </a:xfrm>
          <a:prstGeom prst="cube">
            <a:avLst/>
          </a:prstGeom>
          <a:solidFill>
            <a:srgbClr val="E1127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Cube 22"/>
          <p:cNvSpPr/>
          <p:nvPr/>
        </p:nvSpPr>
        <p:spPr>
          <a:xfrm>
            <a:off x="4414903" y="2080151"/>
            <a:ext cx="1901188" cy="1633887"/>
          </a:xfrm>
          <a:prstGeom prst="cube">
            <a:avLst/>
          </a:prstGeom>
          <a:solidFill>
            <a:srgbClr val="E19CBC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2398343" y="3845513"/>
            <a:ext cx="1901188" cy="1633887"/>
          </a:xfrm>
          <a:prstGeom prst="cube">
            <a:avLst/>
          </a:prstGeom>
          <a:solidFill>
            <a:srgbClr val="08436D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3984291" y="3845513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2398343" y="2554360"/>
            <a:ext cx="1901188" cy="1633887"/>
          </a:xfrm>
          <a:prstGeom prst="cube">
            <a:avLst/>
          </a:prstGeom>
          <a:solidFill>
            <a:srgbClr val="3088CE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3984291" y="2554360"/>
            <a:ext cx="1901188" cy="1633887"/>
          </a:xfrm>
          <a:prstGeom prst="cube">
            <a:avLst/>
          </a:prstGeom>
          <a:solidFill>
            <a:srgbClr val="C0E3FF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9065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8535</TotalTime>
  <Words>20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Oliver Ruebel</cp:lastModifiedBy>
  <cp:revision>152</cp:revision>
  <dcterms:created xsi:type="dcterms:W3CDTF">2019-10-10T20:06:10Z</dcterms:created>
  <dcterms:modified xsi:type="dcterms:W3CDTF">2022-12-14T10:01:21Z</dcterms:modified>
</cp:coreProperties>
</file>