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2" r:id="rId2"/>
    <p:sldId id="343" r:id="rId3"/>
    <p:sldId id="344" r:id="rId4"/>
    <p:sldId id="34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84678" autoAdjust="0"/>
  </p:normalViewPr>
  <p:slideViewPr>
    <p:cSldViewPr snapToGrid="0">
      <p:cViewPr varScale="1">
        <p:scale>
          <a:sx n="136" d="100"/>
          <a:sy n="136" d="100"/>
        </p:scale>
        <p:origin x="-96" y="-272"/>
      </p:cViewPr>
      <p:guideLst>
        <p:guide orient="horz" pos="755"/>
        <p:guide pos="74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=""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850748"/>
              </p:ext>
            </p:extLst>
          </p:nvPr>
        </p:nvGraphicFramePr>
        <p:xfrm>
          <a:off x="1311583" y="1812781"/>
          <a:ext cx="6141542" cy="225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363"/>
                <a:gridCol w="877363"/>
                <a:gridCol w="877363"/>
                <a:gridCol w="877363"/>
                <a:gridCol w="877364"/>
                <a:gridCol w="877363"/>
                <a:gridCol w="877363"/>
              </a:tblGrid>
              <a:tr h="241595">
                <a:tc rowSpan="2"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home_address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work_address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595">
                <a:tc v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firstname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lastname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city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street</a:t>
                      </a:r>
                      <a:endParaRPr lang="en-US" sz="1200" b="1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57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gridSpan="6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415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Peter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Williams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Rivercity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Aloastreet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Busytown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Steal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5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Emma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Brown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Bugcity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Beestreet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Workcity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Wood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5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Paul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Smith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Treecity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Oakstreet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Laborpark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Brick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5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59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210096" y="761316"/>
            <a:ext cx="6440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AlignedDynamicTable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374039" y="2352802"/>
            <a:ext cx="7265755" cy="35500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843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9173"/>
              </p:ext>
            </p:extLst>
          </p:nvPr>
        </p:nvGraphicFramePr>
        <p:xfrm>
          <a:off x="4538701" y="2928265"/>
          <a:ext cx="1740663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43"/>
                <a:gridCol w="147602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times_index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351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75311" y="259660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54814"/>
              </p:ext>
            </p:extLst>
          </p:nvPr>
        </p:nvGraphicFramePr>
        <p:xfrm>
          <a:off x="7167641" y="2925090"/>
          <a:ext cx="1227530" cy="277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0"/>
                <a:gridCol w="927960"/>
              </a:tblGrid>
              <a:tr h="17120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times</a:t>
                      </a:r>
                      <a:endParaRPr lang="en-US" sz="1400" b="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0.14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1.25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2.62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3.07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1.23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1.37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2.12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0.56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0.91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>
            <a:off x="7043849" y="3149101"/>
            <a:ext cx="123791" cy="1273237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7043848" y="4428707"/>
            <a:ext cx="117216" cy="625531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7043848" y="5051263"/>
            <a:ext cx="117216" cy="436630"/>
          </a:xfrm>
          <a:prstGeom prst="leftBrace">
            <a:avLst/>
          </a:prstGeom>
          <a:ln w="19050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Curved Connector 151"/>
          <p:cNvCxnSpPr/>
          <p:nvPr/>
        </p:nvCxnSpPr>
        <p:spPr>
          <a:xfrm>
            <a:off x="6259521" y="3254403"/>
            <a:ext cx="764483" cy="531317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58"/>
          <p:cNvCxnSpPr/>
          <p:nvPr/>
        </p:nvCxnSpPr>
        <p:spPr>
          <a:xfrm>
            <a:off x="6279366" y="3476027"/>
            <a:ext cx="764482" cy="1266250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58"/>
          <p:cNvCxnSpPr>
            <a:endCxn id="11" idx="1"/>
          </p:cNvCxnSpPr>
          <p:nvPr/>
        </p:nvCxnSpPr>
        <p:spPr>
          <a:xfrm>
            <a:off x="6279366" y="3658590"/>
            <a:ext cx="764482" cy="1610988"/>
          </a:xfrm>
          <a:prstGeom prst="straightConnector1">
            <a:avLst/>
          </a:prstGeom>
          <a:ln w="19050" cmpd="sng">
            <a:solidFill>
              <a:srgbClr val="052B48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1"/>
          <p:cNvCxnSpPr/>
          <p:nvPr/>
        </p:nvCxnSpPr>
        <p:spPr>
          <a:xfrm>
            <a:off x="6066148" y="2766881"/>
            <a:ext cx="1181055" cy="0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63365" y="2661691"/>
            <a:ext cx="593185" cy="21031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  <a:latin typeface="Calibri"/>
                <a:cs typeface="Calibri"/>
              </a:rPr>
              <a:t>target</a:t>
            </a:r>
            <a:endParaRPr lang="en-US" sz="12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38701" y="2596604"/>
            <a:ext cx="1720819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 smtClean="0">
                <a:solidFill>
                  <a:srgbClr val="052B48"/>
                </a:solidFill>
                <a:latin typeface="Calibri"/>
                <a:cs typeface="Calibri"/>
              </a:rPr>
              <a:t>VectorIndex</a:t>
            </a:r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8828"/>
              </p:ext>
            </p:extLst>
          </p:nvPr>
        </p:nvGraphicFramePr>
        <p:xfrm>
          <a:off x="1836930" y="2927999"/>
          <a:ext cx="729060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73"/>
                <a:gridCol w="417387"/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/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chemeClr val="bg1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98793"/>
              </p:ext>
            </p:extLst>
          </p:nvPr>
        </p:nvGraphicFramePr>
        <p:xfrm>
          <a:off x="2831356" y="2928000"/>
          <a:ext cx="1478133" cy="106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53"/>
                <a:gridCol w="1197080"/>
              </a:tblGrid>
              <a:tr h="213906">
                <a:tc>
                  <a:txBody>
                    <a:bodyPr/>
                    <a:lstStyle/>
                    <a:p>
                      <a:pPr algn="ctr"/>
                      <a:endParaRPr lang="en-US" sz="1400" b="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(</a:t>
                      </a:r>
                      <a:r>
                        <a:rPr lang="en-US" sz="1400" b="0" baseline="0" dirty="0" err="1" smtClean="0">
                          <a:solidFill>
                            <a:srgbClr val="FFFFFF"/>
                          </a:solidFill>
                        </a:rPr>
                        <a:t>x,y,z</a:t>
                      </a:r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B48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baseline="0" dirty="0" smtClean="0">
                          <a:solidFill>
                            <a:srgbClr val="FFFFFF"/>
                          </a:solidFill>
                        </a:rPr>
                        <a:t>0</a:t>
                      </a:r>
                      <a:endParaRPr lang="en-US" sz="1400" b="0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(0.1, 0.3, 0.4)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(0.5, 0.4, 0.2)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(1.5, 2.6, 1.8)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206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solidFill>
                            <a:srgbClr val="FFFFFF"/>
                          </a:solidFill>
                        </a:rPr>
                        <a:t>..</a:t>
                      </a:r>
                      <a:endParaRPr lang="en-US" sz="1400" b="0" dirty="0">
                        <a:solidFill>
                          <a:srgbClr val="FFFFFF"/>
                        </a:solidFill>
                      </a:endParaRPr>
                    </a:p>
                  </a:txBody>
                  <a:tcPr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2A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 smtClean="0"/>
                        <a:t>…</a:t>
                      </a:r>
                      <a:endParaRPr lang="en-US" sz="14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28640" y="2593924"/>
            <a:ext cx="1175206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52B48"/>
                </a:solidFill>
                <a:latin typeface="Calibri"/>
                <a:cs typeface="Calibri"/>
              </a:rPr>
              <a:t>&lt;VectorData&gt;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1033" y="2620316"/>
            <a:ext cx="1659329" cy="307777"/>
          </a:xfrm>
          <a:prstGeom prst="rect">
            <a:avLst/>
          </a:prstGeom>
          <a:noFill/>
        </p:spPr>
        <p:txBody>
          <a:bodyPr wrap="square" rIns="0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&lt;</a:t>
            </a:r>
            <a:r>
              <a:rPr lang="en-US" sz="1400" b="1" dirty="0" err="1">
                <a:solidFill>
                  <a:srgbClr val="052B48"/>
                </a:solidFill>
                <a:latin typeface="Calibri"/>
                <a:cs typeface="Calibri"/>
              </a:rPr>
              <a:t>ElementIdentifiers</a:t>
            </a:r>
            <a:r>
              <a:rPr lang="en-US" sz="1400" b="1" dirty="0">
                <a:solidFill>
                  <a:srgbClr val="052B48"/>
                </a:solidFill>
                <a:latin typeface="Calibri"/>
                <a:cs typeface="Calibri"/>
              </a:rPr>
              <a:t>&gt;</a:t>
            </a:r>
            <a:endParaRPr lang="en-US" sz="1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2174" y="1281851"/>
            <a:ext cx="42608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DynamicTable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42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849990" y="761316"/>
            <a:ext cx="71610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MultiContainerInterface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>
            <a:off x="2040241" y="425794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6" name="Folded Corner 5"/>
          <p:cNvSpPr/>
          <p:nvPr/>
        </p:nvSpPr>
        <p:spPr>
          <a:xfrm>
            <a:off x="3983057" y="3577495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6040375" y="4260838"/>
            <a:ext cx="926436" cy="1176401"/>
          </a:xfrm>
          <a:prstGeom prst="foldedCorner">
            <a:avLst>
              <a:gd name="adj" fmla="val 35270"/>
            </a:avLst>
          </a:prstGeom>
          <a:solidFill>
            <a:srgbClr val="052A48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-------------</a:t>
            </a:r>
            <a:endParaRPr lang="en-US" sz="1200" dirty="0"/>
          </a:p>
          <a:p>
            <a:pPr algn="ctr"/>
            <a:r>
              <a:rPr lang="en-US" sz="1200" dirty="0"/>
              <a:t>------------</a:t>
            </a:r>
            <a:r>
              <a:rPr lang="en-US" sz="1200" dirty="0" smtClean="0"/>
              <a:t>-</a:t>
            </a:r>
            <a:endParaRPr lang="en-US" sz="1200" dirty="0"/>
          </a:p>
          <a:p>
            <a:pPr algn="ctr"/>
            <a:r>
              <a:rPr lang="en-US" sz="1200" dirty="0"/>
              <a:t>-------------</a:t>
            </a:r>
          </a:p>
          <a:p>
            <a:pPr algn="ctr"/>
            <a:r>
              <a:rPr lang="en-US" sz="1200" dirty="0"/>
              <a:t>-----------</a:t>
            </a:r>
            <a:r>
              <a:rPr lang="en-US" sz="1200" dirty="0" smtClean="0"/>
              <a:t>--</a:t>
            </a:r>
            <a:endParaRPr lang="en-US" sz="1200" dirty="0"/>
          </a:p>
          <a:p>
            <a:pPr algn="ctr"/>
            <a:endParaRPr 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11234" y="2040483"/>
            <a:ext cx="5235924" cy="541352"/>
          </a:xfrm>
          <a:prstGeom prst="rect">
            <a:avLst/>
          </a:prstGeom>
          <a:solidFill>
            <a:srgbClr val="052A48"/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03459" y="2592246"/>
            <a:ext cx="1035734" cy="1665699"/>
          </a:xfrm>
          <a:prstGeom prst="straightConnector1">
            <a:avLst/>
          </a:prstGeom>
          <a:ln>
            <a:solidFill>
              <a:srgbClr val="08436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H="1" flipV="1">
            <a:off x="4429196" y="2581835"/>
            <a:ext cx="17079" cy="995660"/>
          </a:xfrm>
          <a:prstGeom prst="straightConnector1">
            <a:avLst/>
          </a:prstGeom>
          <a:ln>
            <a:solidFill>
              <a:srgbClr val="08436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flipH="1" flipV="1">
            <a:off x="5464931" y="2602657"/>
            <a:ext cx="1038662" cy="1658181"/>
          </a:xfrm>
          <a:prstGeom prst="straightConnector1">
            <a:avLst/>
          </a:prstGeom>
          <a:ln>
            <a:solidFill>
              <a:srgbClr val="08436D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9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957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7899</TotalTime>
  <Words>286</Words>
  <Application>Microsoft Macintosh PowerPoint</Application>
  <PresentationFormat>Custom</PresentationFormat>
  <Paragraphs>108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145</cp:revision>
  <dcterms:created xsi:type="dcterms:W3CDTF">2019-10-10T20:06:10Z</dcterms:created>
  <dcterms:modified xsi:type="dcterms:W3CDTF">2021-04-14T10:58:20Z</dcterms:modified>
</cp:coreProperties>
</file>