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42" r:id="rId2"/>
    <p:sldId id="343" r:id="rId3"/>
    <p:sldId id="344" r:id="rId4"/>
    <p:sldId id="345" r:id="rId5"/>
    <p:sldId id="34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2">
          <p15:clr>
            <a:srgbClr val="A4A3A4"/>
          </p15:clr>
        </p15:guide>
        <p15:guide id="2" pos="7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84683" autoAdjust="0"/>
  </p:normalViewPr>
  <p:slideViewPr>
    <p:cSldViewPr snapToGrid="0">
      <p:cViewPr varScale="1">
        <p:scale>
          <a:sx n="110" d="100"/>
          <a:sy n="110" d="100"/>
        </p:scale>
        <p:origin x="176" y="632"/>
      </p:cViewPr>
      <p:guideLst>
        <p:guide orient="horz" pos="762"/>
        <p:guide pos="7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55805"/>
              </p:ext>
            </p:extLst>
          </p:nvPr>
        </p:nvGraphicFramePr>
        <p:xfrm>
          <a:off x="1020118" y="2187577"/>
          <a:ext cx="6880609" cy="307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255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home_address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work_address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55">
                <a:tc v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Williams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Rivercity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Aloastreet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Busytown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Steal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Emma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Bugcity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Beestreet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Workcity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Wood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Treecity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Oakstreet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Laborpark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Brick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+mn-lt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AlignedDynamicTable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97008"/>
              </p:ext>
            </p:extLst>
          </p:nvPr>
        </p:nvGraphicFramePr>
        <p:xfrm>
          <a:off x="3997418" y="2407735"/>
          <a:ext cx="1740663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times_index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34028" y="207607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82142"/>
              </p:ext>
            </p:extLst>
          </p:nvPr>
        </p:nvGraphicFramePr>
        <p:xfrm>
          <a:off x="6626358" y="2404560"/>
          <a:ext cx="1227530" cy="277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/>
                        <a:t> times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2.62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1.37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6502566" y="2628571"/>
            <a:ext cx="123791" cy="1273237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6502565" y="3908177"/>
            <a:ext cx="117216" cy="625531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6502565" y="4530733"/>
            <a:ext cx="117216" cy="436630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urved Connector 151"/>
          <p:cNvCxnSpPr/>
          <p:nvPr/>
        </p:nvCxnSpPr>
        <p:spPr>
          <a:xfrm>
            <a:off x="5718238" y="2733873"/>
            <a:ext cx="764483" cy="531317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8"/>
          <p:cNvCxnSpPr/>
          <p:nvPr/>
        </p:nvCxnSpPr>
        <p:spPr>
          <a:xfrm>
            <a:off x="5738083" y="2955497"/>
            <a:ext cx="764482" cy="1266250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8"/>
          <p:cNvCxnSpPr>
            <a:endCxn id="11" idx="1"/>
          </p:cNvCxnSpPr>
          <p:nvPr/>
        </p:nvCxnSpPr>
        <p:spPr>
          <a:xfrm>
            <a:off x="5738083" y="3138060"/>
            <a:ext cx="764482" cy="1610988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1"/>
          <p:cNvCxnSpPr/>
          <p:nvPr/>
        </p:nvCxnSpPr>
        <p:spPr>
          <a:xfrm>
            <a:off x="5524865" y="2246351"/>
            <a:ext cx="1181055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2082" y="2141161"/>
            <a:ext cx="593185" cy="2103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libri"/>
                <a:cs typeface="Calibri"/>
              </a:rPr>
              <a:t>target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7418" y="2076074"/>
            <a:ext cx="1720819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>
                <a:solidFill>
                  <a:srgbClr val="052B48"/>
                </a:solidFill>
                <a:latin typeface="Calibri"/>
                <a:cs typeface="Calibri"/>
              </a:rPr>
              <a:t>VectorIndex</a:t>
            </a:r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8510"/>
              </p:ext>
            </p:extLst>
          </p:nvPr>
        </p:nvGraphicFramePr>
        <p:xfrm>
          <a:off x="1295647" y="2407469"/>
          <a:ext cx="729060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8381"/>
              </p:ext>
            </p:extLst>
          </p:nvPr>
        </p:nvGraphicFramePr>
        <p:xfrm>
          <a:off x="2290073" y="2407470"/>
          <a:ext cx="1478133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-US" sz="1400" b="0" baseline="0" dirty="0" err="1">
                          <a:solidFill>
                            <a:srgbClr val="FFFFFF"/>
                          </a:solidFill>
                        </a:rPr>
                        <a:t>x,y,z</a:t>
                      </a:r>
                      <a:r>
                        <a:rPr lang="en-US" sz="1400" b="0" baseline="0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(0.1, 0.3, 0.4)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(0.5, 0.4, 0.2)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(1.5, 2.6, 1.8)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FFFFFF"/>
                          </a:solidFill>
                        </a:rPr>
                        <a:t>..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87357" y="207339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9750" y="2099786"/>
            <a:ext cx="1659329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>
                <a:solidFill>
                  <a:srgbClr val="052B48"/>
                </a:solidFill>
                <a:latin typeface="Calibri"/>
                <a:cs typeface="Calibri"/>
              </a:rPr>
              <a:t>ElementIdentifiers</a:t>
            </a:r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53570" y="855015"/>
            <a:ext cx="7244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DynamicTable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42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9990" y="865426"/>
            <a:ext cx="7161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MultiContainerInterface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2040241" y="425794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endParaRPr lang="en-US" sz="1200" dirty="0"/>
          </a:p>
        </p:txBody>
      </p:sp>
      <p:sp>
        <p:nvSpPr>
          <p:cNvPr id="6" name="Folded Corner 5"/>
          <p:cNvSpPr/>
          <p:nvPr/>
        </p:nvSpPr>
        <p:spPr>
          <a:xfrm>
            <a:off x="3983057" y="357749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endParaRPr lang="en-US" sz="1200" dirty="0"/>
          </a:p>
        </p:txBody>
      </p:sp>
      <p:sp>
        <p:nvSpPr>
          <p:cNvPr id="8" name="Folded Corner 7"/>
          <p:cNvSpPr/>
          <p:nvPr/>
        </p:nvSpPr>
        <p:spPr>
          <a:xfrm>
            <a:off x="6040375" y="4260838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-------------</a:t>
            </a:r>
          </a:p>
          <a:p>
            <a:pPr algn="ctr"/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811234" y="2040483"/>
            <a:ext cx="5235924" cy="541352"/>
          </a:xfrm>
          <a:prstGeom prst="rect">
            <a:avLst/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03459" y="2592246"/>
            <a:ext cx="1035734" cy="166569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4429196" y="2581835"/>
            <a:ext cx="17079" cy="99566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5464931" y="2602657"/>
            <a:ext cx="1038662" cy="16581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95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ExternalResources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www-1632431_1280.pn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31" y="1884323"/>
            <a:ext cx="3749166" cy="36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D34A0F-9AB2-5841-9E08-8B0C7A830E9B}"/>
              </a:ext>
            </a:extLst>
          </p:cNvPr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70130-5EE4-FD4A-AE93-EB252A3711BD}"/>
              </a:ext>
            </a:extLst>
          </p:cNvPr>
          <p:cNvSpPr/>
          <p:nvPr/>
        </p:nvSpPr>
        <p:spPr>
          <a:xfrm>
            <a:off x="863980" y="855015"/>
            <a:ext cx="72137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 err="1">
                <a:solidFill>
                  <a:srgbClr val="052B48"/>
                </a:solidFill>
                <a:latin typeface="Courier" pitchFamily="2" charset="0"/>
                <a:cs typeface="Courier New" panose="02070309020205020404" pitchFamily="49" charset="0"/>
              </a:rPr>
              <a:t>GenericDataChunkIterator</a:t>
            </a:r>
            <a:endParaRPr lang="en-US" sz="3800" b="1" dirty="0">
              <a:solidFill>
                <a:srgbClr val="052B48"/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0E05D44F-881E-D147-AC3F-718A69FCF7CE}"/>
              </a:ext>
            </a:extLst>
          </p:cNvPr>
          <p:cNvSpPr/>
          <p:nvPr/>
        </p:nvSpPr>
        <p:spPr>
          <a:xfrm flipV="1">
            <a:off x="1458410" y="1770861"/>
            <a:ext cx="1702606" cy="3316278"/>
          </a:xfrm>
          <a:prstGeom prst="curvedRightArrow">
            <a:avLst/>
          </a:prstGeom>
          <a:gradFill rotWithShape="1">
            <a:gsLst>
              <a:gs pos="24000">
                <a:srgbClr val="052A48"/>
              </a:gs>
              <a:gs pos="70000">
                <a:schemeClr val="bg1">
                  <a:lumMod val="44037"/>
                  <a:lumOff val="55963"/>
                </a:scheme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7E41067D-CFF7-8745-B91C-34FF13C878E4}"/>
              </a:ext>
            </a:extLst>
          </p:cNvPr>
          <p:cNvSpPr/>
          <p:nvPr/>
        </p:nvSpPr>
        <p:spPr>
          <a:xfrm flipH="1">
            <a:off x="5757580" y="1796904"/>
            <a:ext cx="1702605" cy="3316278"/>
          </a:xfrm>
          <a:prstGeom prst="curvedRightArrow">
            <a:avLst/>
          </a:prstGeom>
          <a:gradFill rotWithShape="1">
            <a:gsLst>
              <a:gs pos="29000">
                <a:schemeClr val="accent1">
                  <a:lumMod val="75000"/>
                </a:schemeClr>
              </a:gs>
              <a:gs pos="87000">
                <a:srgbClr val="C00000"/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5F8B31-FB1F-974C-9DAC-2E016F17C816}"/>
              </a:ext>
            </a:extLst>
          </p:cNvPr>
          <p:cNvGrpSpPr>
            <a:grpSpLocks noChangeAspect="1"/>
          </p:cNvGrpSpPr>
          <p:nvPr/>
        </p:nvGrpSpPr>
        <p:grpSpPr>
          <a:xfrm>
            <a:off x="3416937" y="3854054"/>
            <a:ext cx="2037088" cy="1767487"/>
            <a:chOff x="7635099" y="2460210"/>
            <a:chExt cx="3917748" cy="3399249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782626C-AF0C-DD40-BB16-1C25BCF0B204}"/>
                </a:ext>
              </a:extLst>
            </p:cNvPr>
            <p:cNvSpPr/>
            <p:nvPr/>
          </p:nvSpPr>
          <p:spPr>
            <a:xfrm>
              <a:off x="8065710" y="3751363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C0587256-9A2B-8C4D-AE67-0AD974A9D29F}"/>
                </a:ext>
              </a:extLst>
            </p:cNvPr>
            <p:cNvSpPr/>
            <p:nvPr/>
          </p:nvSpPr>
          <p:spPr>
            <a:xfrm>
              <a:off x="9651659" y="3751363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C00A4BF3-BB4C-5641-A2AA-2E58B938CBEE}"/>
                </a:ext>
              </a:extLst>
            </p:cNvPr>
            <p:cNvSpPr/>
            <p:nvPr/>
          </p:nvSpPr>
          <p:spPr>
            <a:xfrm>
              <a:off x="8065710" y="2460210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FABCCDBB-C8F8-0D45-ACE1-F2982E06CA83}"/>
                </a:ext>
              </a:extLst>
            </p:cNvPr>
            <p:cNvSpPr/>
            <p:nvPr/>
          </p:nvSpPr>
          <p:spPr>
            <a:xfrm>
              <a:off x="7635099" y="4225572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76DEF7D-B377-2442-B052-620C8D9FE4DA}"/>
                </a:ext>
              </a:extLst>
            </p:cNvPr>
            <p:cNvSpPr/>
            <p:nvPr/>
          </p:nvSpPr>
          <p:spPr>
            <a:xfrm>
              <a:off x="7635099" y="2934419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D50164-93F3-9341-BE77-EF668DFDE85A}"/>
              </a:ext>
            </a:extLst>
          </p:cNvPr>
          <p:cNvGrpSpPr>
            <a:grpSpLocks noChangeAspect="1"/>
          </p:cNvGrpSpPr>
          <p:nvPr/>
        </p:nvGrpSpPr>
        <p:grpSpPr>
          <a:xfrm>
            <a:off x="3446932" y="1600486"/>
            <a:ext cx="2037088" cy="1767487"/>
            <a:chOff x="7635099" y="2460210"/>
            <a:chExt cx="3917748" cy="3399249"/>
          </a:xfrm>
        </p:grpSpPr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98EE61E4-E6D0-D84B-A72C-C47BB6962BC4}"/>
                </a:ext>
              </a:extLst>
            </p:cNvPr>
            <p:cNvSpPr/>
            <p:nvPr/>
          </p:nvSpPr>
          <p:spPr>
            <a:xfrm>
              <a:off x="8065710" y="3751363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372AFCA4-87AD-6149-8A23-DE2454EF17DA}"/>
                </a:ext>
              </a:extLst>
            </p:cNvPr>
            <p:cNvSpPr/>
            <p:nvPr/>
          </p:nvSpPr>
          <p:spPr>
            <a:xfrm>
              <a:off x="9651659" y="3751363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10E446A-3CF2-7F4F-894F-947AE8391EFE}"/>
                </a:ext>
              </a:extLst>
            </p:cNvPr>
            <p:cNvSpPr/>
            <p:nvPr/>
          </p:nvSpPr>
          <p:spPr>
            <a:xfrm>
              <a:off x="8065710" y="2460210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D0C568F2-65AC-B143-951C-4760DA0F53E6}"/>
                </a:ext>
              </a:extLst>
            </p:cNvPr>
            <p:cNvSpPr/>
            <p:nvPr/>
          </p:nvSpPr>
          <p:spPr>
            <a:xfrm>
              <a:off x="7635099" y="4225572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6E2CF3BD-5B09-AC45-95DB-E8BB46715AFC}"/>
                </a:ext>
              </a:extLst>
            </p:cNvPr>
            <p:cNvSpPr/>
            <p:nvPr/>
          </p:nvSpPr>
          <p:spPr>
            <a:xfrm>
              <a:off x="7635099" y="2934419"/>
              <a:ext cx="1901188" cy="1633887"/>
            </a:xfrm>
            <a:prstGeom prst="cube">
              <a:avLst/>
            </a:prstGeom>
            <a:solidFill>
              <a:srgbClr val="052A48"/>
            </a:solidFill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Cube 29">
            <a:extLst>
              <a:ext uri="{FF2B5EF4-FFF2-40B4-BE49-F238E27FC236}">
                <a16:creationId xmlns:a16="http://schemas.microsoft.com/office/drawing/2014/main" id="{E3A5EB04-0E97-CB42-8448-88F44782776D}"/>
              </a:ext>
            </a:extLst>
          </p:cNvPr>
          <p:cNvSpPr/>
          <p:nvPr/>
        </p:nvSpPr>
        <p:spPr>
          <a:xfrm>
            <a:off x="4495471" y="1593423"/>
            <a:ext cx="988549" cy="849562"/>
          </a:xfrm>
          <a:prstGeom prst="cube">
            <a:avLst/>
          </a:prstGeom>
          <a:solidFill>
            <a:srgbClr val="C0000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323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8412</TotalTime>
  <Words>173</Words>
  <Application>Microsoft Macintosh PowerPoint</Application>
  <PresentationFormat>Widescreen</PresentationFormat>
  <Paragraphs>137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Courier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149</cp:revision>
  <dcterms:created xsi:type="dcterms:W3CDTF">2019-10-10T20:06:10Z</dcterms:created>
  <dcterms:modified xsi:type="dcterms:W3CDTF">2022-04-22T05:08:37Z</dcterms:modified>
</cp:coreProperties>
</file>