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2" r:id="rId2"/>
    <p:sldId id="343" r:id="rId3"/>
    <p:sldId id="344" r:id="rId4"/>
    <p:sldId id="34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A48"/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8" autoAdjust="0"/>
  </p:normalViewPr>
  <p:slideViewPr>
    <p:cSldViewPr snapToGrid="0">
      <p:cViewPr varScale="1">
        <p:scale>
          <a:sx n="122" d="100"/>
          <a:sy n="122" d="100"/>
        </p:scale>
        <p:origin x="-640" y="-104"/>
      </p:cViewPr>
      <p:guideLst>
        <p:guide orient="horz" pos="762"/>
        <p:guide pos="7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=""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55805"/>
              </p:ext>
            </p:extLst>
          </p:nvPr>
        </p:nvGraphicFramePr>
        <p:xfrm>
          <a:off x="1020118" y="2187577"/>
          <a:ext cx="6880609" cy="307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44"/>
                <a:gridCol w="982944"/>
                <a:gridCol w="982944"/>
                <a:gridCol w="982944"/>
                <a:gridCol w="982945"/>
                <a:gridCol w="982944"/>
                <a:gridCol w="982944"/>
              </a:tblGrid>
              <a:tr h="269255">
                <a:tc row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home_address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work_address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55">
                <a:tc v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firstname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lastname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street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street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133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92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Peter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Williams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Rivercity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Aloastreet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Busytown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Steal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Emma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Brown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Bugcity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Beestreet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Workcity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Wood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Paul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Smith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Treecity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Oakstreet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Laborpark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Brick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 smtClean="0">
                        <a:latin typeface="+mn-lt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55"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55"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AlignedDynamicTable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97008"/>
              </p:ext>
            </p:extLst>
          </p:nvPr>
        </p:nvGraphicFramePr>
        <p:xfrm>
          <a:off x="3997418" y="2407735"/>
          <a:ext cx="1740663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43"/>
                <a:gridCol w="1476020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times_index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34028" y="2076074"/>
            <a:ext cx="1175206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&lt;VectorData&gt;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82142"/>
              </p:ext>
            </p:extLst>
          </p:nvPr>
        </p:nvGraphicFramePr>
        <p:xfrm>
          <a:off x="6626358" y="2404560"/>
          <a:ext cx="1227530" cy="277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0"/>
                <a:gridCol w="927960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smtClean="0"/>
                        <a:t>times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2.62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1.37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2.12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6502566" y="2628571"/>
            <a:ext cx="123791" cy="1273237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6502565" y="3908177"/>
            <a:ext cx="117216" cy="625531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6502565" y="4530733"/>
            <a:ext cx="117216" cy="436630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urved Connector 151"/>
          <p:cNvCxnSpPr/>
          <p:nvPr/>
        </p:nvCxnSpPr>
        <p:spPr>
          <a:xfrm>
            <a:off x="5718238" y="2733873"/>
            <a:ext cx="764483" cy="531317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58"/>
          <p:cNvCxnSpPr/>
          <p:nvPr/>
        </p:nvCxnSpPr>
        <p:spPr>
          <a:xfrm>
            <a:off x="5738083" y="2955497"/>
            <a:ext cx="764482" cy="1266250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58"/>
          <p:cNvCxnSpPr>
            <a:endCxn id="11" idx="1"/>
          </p:cNvCxnSpPr>
          <p:nvPr/>
        </p:nvCxnSpPr>
        <p:spPr>
          <a:xfrm>
            <a:off x="5738083" y="3138060"/>
            <a:ext cx="764482" cy="1610988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1"/>
          <p:cNvCxnSpPr/>
          <p:nvPr/>
        </p:nvCxnSpPr>
        <p:spPr>
          <a:xfrm>
            <a:off x="5524865" y="2246351"/>
            <a:ext cx="1181055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2082" y="2141161"/>
            <a:ext cx="593185" cy="2103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Calibri"/>
                <a:cs typeface="Calibri"/>
              </a:rPr>
              <a:t>target</a:t>
            </a:r>
            <a:endParaRPr lang="en-US" sz="12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7418" y="2076074"/>
            <a:ext cx="1720819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&lt;</a:t>
            </a:r>
            <a:r>
              <a:rPr lang="en-US" sz="1400" b="1" dirty="0" err="1" smtClean="0">
                <a:solidFill>
                  <a:srgbClr val="052B48"/>
                </a:solidFill>
                <a:latin typeface="Calibri"/>
                <a:cs typeface="Calibri"/>
              </a:rPr>
              <a:t>VectorIndex</a:t>
            </a:r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8510"/>
              </p:ext>
            </p:extLst>
          </p:nvPr>
        </p:nvGraphicFramePr>
        <p:xfrm>
          <a:off x="1295647" y="2407469"/>
          <a:ext cx="729060" cy="106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3"/>
                <a:gridCol w="417387"/>
              </a:tblGrid>
              <a:tr h="213906">
                <a:tc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88381"/>
              </p:ext>
            </p:extLst>
          </p:nvPr>
        </p:nvGraphicFramePr>
        <p:xfrm>
          <a:off x="2290073" y="2407470"/>
          <a:ext cx="1478133" cy="106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53"/>
                <a:gridCol w="1197080"/>
              </a:tblGrid>
              <a:tr h="213906">
                <a:tc>
                  <a:txBody>
                    <a:bodyPr/>
                    <a:lstStyle/>
                    <a:p>
                      <a:pPr algn="ctr"/>
                      <a:endParaRPr lang="en-US" sz="1400" b="0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-US" sz="1400" b="0" baseline="0" dirty="0" err="1" smtClean="0">
                          <a:solidFill>
                            <a:srgbClr val="FFFFFF"/>
                          </a:solidFill>
                        </a:rPr>
                        <a:t>x,y,z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1400" b="0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(0.1, 0.3, 0.4)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(0.5, 0.4, 0.2)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(1.5, 2.6, 1.8)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487357" y="2073394"/>
            <a:ext cx="1175206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&lt;VectorData&gt;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9750" y="2099786"/>
            <a:ext cx="1659329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&lt;</a:t>
            </a:r>
            <a:r>
              <a:rPr lang="en-US" sz="1400" b="1" dirty="0" err="1">
                <a:solidFill>
                  <a:srgbClr val="052B48"/>
                </a:solidFill>
                <a:latin typeface="Calibri"/>
                <a:cs typeface="Calibri"/>
              </a:rPr>
              <a:t>ElementIdentifiers</a:t>
            </a:r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3570" y="855015"/>
            <a:ext cx="7244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DynamicTable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42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9990" y="865426"/>
            <a:ext cx="7161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MultiContainerInterface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2040241" y="4257945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-------------</a:t>
            </a:r>
            <a:endParaRPr lang="en-US" sz="1200" dirty="0"/>
          </a:p>
          <a:p>
            <a:pPr algn="ctr"/>
            <a:r>
              <a:rPr lang="en-US" sz="1200" dirty="0"/>
              <a:t>------------</a:t>
            </a:r>
            <a:r>
              <a:rPr lang="en-US" sz="1200" dirty="0" smtClean="0"/>
              <a:t>-</a:t>
            </a:r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</a:t>
            </a:r>
            <a:r>
              <a:rPr lang="en-US" sz="1200" dirty="0" smtClean="0"/>
              <a:t>--</a:t>
            </a:r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3983057" y="3577495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-------------</a:t>
            </a:r>
            <a:endParaRPr lang="en-US" sz="1200" dirty="0"/>
          </a:p>
          <a:p>
            <a:pPr algn="ctr"/>
            <a:r>
              <a:rPr lang="en-US" sz="1200" dirty="0"/>
              <a:t>------------</a:t>
            </a:r>
            <a:r>
              <a:rPr lang="en-US" sz="1200" dirty="0" smtClean="0"/>
              <a:t>-</a:t>
            </a:r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</a:t>
            </a:r>
            <a:r>
              <a:rPr lang="en-US" sz="1200" dirty="0" smtClean="0"/>
              <a:t>--</a:t>
            </a:r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8" name="Folded Corner 7"/>
          <p:cNvSpPr/>
          <p:nvPr/>
        </p:nvSpPr>
        <p:spPr>
          <a:xfrm>
            <a:off x="6040375" y="4260838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-------------</a:t>
            </a:r>
            <a:endParaRPr lang="en-US" sz="1200" dirty="0"/>
          </a:p>
          <a:p>
            <a:pPr algn="ctr"/>
            <a:r>
              <a:rPr lang="en-US" sz="1200" dirty="0"/>
              <a:t>------------</a:t>
            </a:r>
            <a:r>
              <a:rPr lang="en-US" sz="1200" dirty="0" smtClean="0"/>
              <a:t>-</a:t>
            </a:r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</a:t>
            </a:r>
            <a:r>
              <a:rPr lang="en-US" sz="1200" dirty="0" smtClean="0"/>
              <a:t>--</a:t>
            </a:r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11234" y="2040483"/>
            <a:ext cx="5235924" cy="541352"/>
          </a:xfrm>
          <a:prstGeom prst="rect">
            <a:avLst/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2503459" y="2592246"/>
            <a:ext cx="1035734" cy="166569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H="1" flipV="1">
            <a:off x="4429196" y="2581835"/>
            <a:ext cx="17079" cy="99566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5464931" y="2602657"/>
            <a:ext cx="1038662" cy="16581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9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3570" y="822438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162" y="823781"/>
            <a:ext cx="7234526" cy="956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ExternalResources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www-1632431_1280.pn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31" y="1884323"/>
            <a:ext cx="3749166" cy="36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577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</TotalTime>
  <Words>313</Words>
  <Application>Microsoft Macintosh PowerPoint</Application>
  <PresentationFormat>Custom</PresentationFormat>
  <Paragraphs>135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148</cp:revision>
  <dcterms:created xsi:type="dcterms:W3CDTF">2019-10-10T20:06:10Z</dcterms:created>
  <dcterms:modified xsi:type="dcterms:W3CDTF">2021-04-14T19:17:57Z</dcterms:modified>
</cp:coreProperties>
</file>