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19AC-000A-40A2-9426-3D757731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67D4-6B6E-466D-813D-CDE60ADA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5867-C152-4119-A932-3652C5D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5CE0-0DFA-4FF3-B568-65C157E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9DE3-A39D-4E94-B266-3C010C81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6A5-8B6D-43C2-9084-8B8ACFA8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F08EA-9525-4777-80A1-62B71374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ADF6-B082-4EB5-931C-0331174E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C68A-D257-48AE-80E8-6DBC62AE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209-FEE0-4700-9628-9C2FACB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C9AC-753D-4B99-A4D6-77344031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5806-CD42-487E-91E3-453A3E95F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8B07-136D-4537-9F97-26ED98F1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C2C2-BA32-45B0-8883-A3DB768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4FCF-556A-4AAD-BCFE-8379682D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557D-2473-4EFD-984F-8DB10E3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1C9-E609-4FF4-A173-3660FC02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F330-7568-4F62-8BEA-651644B2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B3BA-95BF-4364-8112-2D10261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FCE5-79A9-4CD7-91C1-4739A8E4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0901-240E-44AF-BD7A-6D03DFA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38A9-88D9-4389-8C29-FA7F6E62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B249-117D-4E4E-B582-DE6BFBC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C5B0-D9D5-49F2-83A8-C5674AB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BAB4-4969-45F1-AD73-F99ABE1D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49E4-03F1-4C6F-9B73-2054CD0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B3B1-6CBE-4B55-8853-160A5FCC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8A7E4-4047-4BBB-AAC5-DBC57D1B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AEF1-3AD4-4B82-9F74-60D09C52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45B6-D1E6-4D7A-8C86-CFCE232F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719-5B19-4B54-81CF-0DFEE173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22C-5829-427B-B0B0-C4911CE3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931D-6707-4435-B55E-A38E15D3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2CB9-4D3E-4C19-B9F9-3D9B376D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B640B-1915-4070-90F6-14DE6C82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39A17-5297-46BF-9211-4A3051F3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A90DC-2093-45E0-9C3C-705D8DA8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20911-5DF8-4994-B07F-DFAFF7A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990B-0C51-49B8-B2D1-68E1D626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F693-EBC0-42AA-B804-9DF0BABA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A3797-0BBB-46D8-9A3C-7A3DE7EA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E4B4E-B0D1-4583-82A5-DDCA7880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7A71-D653-4A1A-8906-14C5CFA7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64B5-ADA9-44E3-9E25-8BF67B57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569BC-B8D8-49C5-96BC-FE33DAAE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AE0E-96B3-4258-9E16-CBAE9E7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504-443E-4076-8F88-F986F24B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A45E-C714-405B-B8EE-F8FA099C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B635-673B-4284-8495-0D7C4875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00F7-118F-4293-BD70-DA2A37BA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EB230-F11E-42EC-9377-AB146CA4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9194-E61A-4A45-BBAA-8FA80A6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C24-9F36-476E-AA1B-938DD524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6FE93-5916-4440-A219-CE9BA2E3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AB50-03B1-4BA8-BB04-9F10E131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A1E3-B56A-4E6C-9A8F-9FE51F64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5EDE-F56A-40D4-AEC7-23028BE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5AEE-8F6F-4347-9FFF-FF901594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FCA1C-1823-4C0F-983A-8C46F4D5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0E03-989E-4DE8-A50A-3194891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CE7B-7378-42CB-BE58-135E989F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3CA8-B959-4DC2-8799-DE5EA6C0A59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2921-8DFF-4549-8DF5-46A82464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263D-943C-4322-BB4E-A1C38E836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A64-817D-49E2-A0B5-1D13BDC9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5A720B6-0401-42A0-83A0-676CCFA7FD31}"/>
              </a:ext>
            </a:extLst>
          </p:cNvPr>
          <p:cNvSpPr txBox="1"/>
          <p:nvPr/>
        </p:nvSpPr>
        <p:spPr>
          <a:xfrm>
            <a:off x="0" y="0"/>
            <a:ext cx="7486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floor(GREEN_DURATION /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floor((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- @now) /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numVehiclesToPass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greenPass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numGreens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505ED-3CFB-4846-ABF4-4EFA28293661}"/>
              </a:ext>
            </a:extLst>
          </p:cNvPr>
          <p:cNvSpPr txBox="1"/>
          <p:nvPr/>
        </p:nvSpPr>
        <p:spPr>
          <a:xfrm>
            <a:off x="7486116" y="0"/>
            <a:ext cx="47058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TrafficLightDeparture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vehicleQueue.remove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schedule event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(@now + T)</a:t>
            </a:r>
          </a:p>
        </p:txBody>
      </p:sp>
    </p:spTree>
    <p:extLst>
      <p:ext uri="{BB962C8B-B14F-4D97-AF65-F5344CB8AC3E}">
        <p14:creationId xmlns:p14="http://schemas.microsoft.com/office/powerpoint/2010/main" val="35496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CF3B6-819A-4DB8-8F0B-F7F7AC3EB07D}"/>
              </a:ext>
            </a:extLst>
          </p:cNvPr>
          <p:cNvSpPr txBox="1"/>
          <p:nvPr/>
        </p:nvSpPr>
        <p:spPr>
          <a:xfrm>
            <a:off x="885990" y="566727"/>
            <a:ext cx="727436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vehicleQueue.contains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 == 0)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schedule event next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+ T)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vehicleQueue.remove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(@now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schedule event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TrafficLightArrival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(@now)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* W)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vehicleQueue.add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(vehicle)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if 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58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Dongmin Han</dc:creator>
  <cp:lastModifiedBy>Dongmin Han</cp:lastModifiedBy>
  <cp:revision>16</cp:revision>
  <dcterms:created xsi:type="dcterms:W3CDTF">2019-03-22T20:00:50Z</dcterms:created>
  <dcterms:modified xsi:type="dcterms:W3CDTF">2019-03-23T04:15:23Z</dcterms:modified>
</cp:coreProperties>
</file>