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619AC-000A-40A2-9426-3D7577316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EE67D4-6B6E-466D-813D-CDE60ADAE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05867-C152-4119-A932-3652C5D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3CA8-B959-4DC2-8799-DE5EA6C0A598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A5CE0-0DFA-4FF3-B568-65C157EBE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19DE3-A39D-4E94-B266-3C010C813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A64-817D-49E2-A0B5-1D13BDC95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08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2F6A5-8B6D-43C2-9084-8B8ACFA80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1F08EA-9525-4777-80A1-62B71374C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6ADF6-B082-4EB5-931C-0331174E1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3CA8-B959-4DC2-8799-DE5EA6C0A598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6C68A-D257-48AE-80E8-6DBC62AE3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4D209-FEE0-4700-9628-9C2FACB2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A64-817D-49E2-A0B5-1D13BDC95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A9C9AC-753D-4B99-A4D6-773440315F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295806-CD42-487E-91E3-453A3E95F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A8B07-136D-4537-9F97-26ED98F18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3CA8-B959-4DC2-8799-DE5EA6C0A598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DC2C2-BA32-45B0-8883-A3DB768A4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94FCF-556A-4AAD-BCFE-8379682DC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A64-817D-49E2-A0B5-1D13BDC95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D557D-2473-4EFD-984F-8DB10E365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0F1C9-E609-4FF4-A173-3660FC023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3F330-7568-4F62-8BEA-651644B2C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3CA8-B959-4DC2-8799-DE5EA6C0A598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1B3BA-95BF-4364-8112-2D1026182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3FCE5-79A9-4CD7-91C1-4739A8E41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A64-817D-49E2-A0B5-1D13BDC95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8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90901-240E-44AF-BD7A-6D03DFA19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638A9-88D9-4389-8C29-FA7F6E629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9B249-117D-4E4E-B582-DE6BFBCD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3CA8-B959-4DC2-8799-DE5EA6C0A598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8C5B0-D9D5-49F2-83A8-C5674ABA8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0BAB4-4969-45F1-AD73-F99ABE1DC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A64-817D-49E2-A0B5-1D13BDC95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09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249E4-03F1-4C6F-9B73-2054CD081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BB3B1-6CBE-4B55-8853-160A5FCC7B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8A7E4-4047-4BBB-AAC5-DBC57D1B2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1AEF1-3AD4-4B82-9F74-60D09C527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3CA8-B959-4DC2-8799-DE5EA6C0A598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545B6-D1E6-4D7A-8C86-CFCE232F7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8F719-5B19-4B54-81CF-0DFEE1739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A64-817D-49E2-A0B5-1D13BDC95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1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CA22C-5829-427B-B0B0-C4911CE3F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D931D-6707-4435-B55E-A38E15D36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C2CB9-4D3E-4C19-B9F9-3D9B376D0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1B640B-1915-4070-90F6-14DE6C820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F39A17-5297-46BF-9211-4A3051F3C0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3A90DC-2093-45E0-9C3C-705D8DA8E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3CA8-B959-4DC2-8799-DE5EA6C0A598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E20911-5DF8-4994-B07F-DFAFF7A46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FE990B-0C51-49B8-B2D1-68E1D626D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A64-817D-49E2-A0B5-1D13BDC95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5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7F693-EBC0-42AA-B804-9DF0BABA6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9A3797-0BBB-46D8-9A3C-7A3DE7EA2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3CA8-B959-4DC2-8799-DE5EA6C0A598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AE4B4E-B0D1-4583-82A5-DDCA7880A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1C7A71-D653-4A1A-8906-14C5CFA7A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A64-817D-49E2-A0B5-1D13BDC95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7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0964B5-ADA9-44E3-9E25-8BF67B575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3CA8-B959-4DC2-8799-DE5EA6C0A598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569BC-B8D8-49C5-96BC-FE33DAAEF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CCAE0E-96B3-4258-9E16-CBAE9E777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A64-817D-49E2-A0B5-1D13BDC95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7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53504-443E-4076-8F88-F986F24BC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AA45E-C714-405B-B8EE-F8FA099CA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3B635-673B-4284-8495-0D7C48759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400F7-118F-4293-BD70-DA2A37BAC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3CA8-B959-4DC2-8799-DE5EA6C0A598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EB230-F11E-42EC-9377-AB146CA47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19194-E61A-4A45-BBAA-8FA80A642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A64-817D-49E2-A0B5-1D13BDC95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C6C24-9F36-476E-AA1B-938DD524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96FE93-5916-4440-A219-CE9BA2E3E7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8AB50-03B1-4BA8-BB04-9F10E1310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2A1E3-B56A-4E6C-9A8F-9FE51F646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3CA8-B959-4DC2-8799-DE5EA6C0A598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75EDE-F56A-40D4-AEC7-23028BED9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55AEE-8F6F-4347-9FFF-FF901594C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A64-817D-49E2-A0B5-1D13BDC95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10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DFCA1C-1823-4C0F-983A-8C46F4D54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30E03-989E-4DE8-A50A-31948918E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CCE7B-7378-42CB-BE58-135E989F57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63CA8-B959-4DC2-8799-DE5EA6C0A598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32921-8DFF-4549-8DF5-46A8246406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E263D-943C-4322-BB4E-A1C38E8361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DA64-817D-49E2-A0B5-1D13BDC95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046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A2A4CE1-B315-43B1-9C5A-E1464CADE29D}"/>
              </a:ext>
            </a:extLst>
          </p:cNvPr>
          <p:cNvSpPr txBox="1"/>
          <p:nvPr/>
        </p:nvSpPr>
        <p:spPr>
          <a:xfrm>
            <a:off x="637563" y="947956"/>
            <a:ext cx="671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A720B6-0401-42A0-83A0-676CCFA7FD31}"/>
              </a:ext>
            </a:extLst>
          </p:cNvPr>
          <p:cNvSpPr txBox="1"/>
          <p:nvPr/>
        </p:nvSpPr>
        <p:spPr>
          <a:xfrm>
            <a:off x="1850724" y="947954"/>
            <a:ext cx="876973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TrafficLightArrival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numVehiclesToPass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vehicleQueue.size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isRed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(@now)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vehicleQueue.add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(vehicle)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greenPass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floor(GREEN_DURATION / W)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numGreens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numVehiclesToPass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greenPass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resPass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numVehiclesToPass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%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greenPass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schedule event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TrafficLightDeparture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at 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nextGreen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(@now,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numGreens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 +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resPass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* W)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 else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549671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CCF3B6-819A-4DB8-8F0B-F7F7AC3EB07D}"/>
              </a:ext>
            </a:extLst>
          </p:cNvPr>
          <p:cNvSpPr txBox="1"/>
          <p:nvPr/>
        </p:nvSpPr>
        <p:spPr>
          <a:xfrm>
            <a:off x="885990" y="566727"/>
            <a:ext cx="7274364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TrafficLightArrival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isRed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if 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vehicleQueue.contains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(vehicle))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if 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vehicleQueue.indexOf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(vehicle) == 0)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schedule event next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TrafficLightArrival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at 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nextGreen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(@now) + T)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vehicleQueue.remove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(0);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} else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schedule event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TrafficLightArrival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at (@now +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vehicleQueue.indexOf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(vehicle) * W)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} else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schedule event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TrafficLightArrival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at 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nextGreen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(@now) +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vehicleQueue.size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 * W)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vehicleQueue.add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(vehicle)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 else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if ()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785898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176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Dongmin Han</dc:creator>
  <cp:lastModifiedBy>Dongmin Han</cp:lastModifiedBy>
  <cp:revision>12</cp:revision>
  <dcterms:created xsi:type="dcterms:W3CDTF">2019-03-22T20:00:50Z</dcterms:created>
  <dcterms:modified xsi:type="dcterms:W3CDTF">2019-03-22T22:35:45Z</dcterms:modified>
</cp:coreProperties>
</file>