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48DF1-8901-4EE7-9A46-4DDB5E0ED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86F2EC-F7AD-409C-A76B-07B1A82B09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5A6C5-DCB8-4DDA-9C9A-2DB67C4E0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B35B-0B50-4527-8D98-BAD6D045D53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F743A-3208-444A-8054-15B38756C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D2799-C098-4D8F-BA48-76E2D944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C2BF-A8DD-49BE-82E2-865832D5A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4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C0163-A914-41E8-849A-3A1CA0B98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C2EC3A-1C82-4F0D-8F11-18449392D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3A318-832F-40D0-803E-F453FBB00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B35B-0B50-4527-8D98-BAD6D045D53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9AD73-FDE7-454F-869E-91F87C68A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6323D-2961-44E0-9C89-3EF376670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C2BF-A8DD-49BE-82E2-865832D5A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46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301BA-FED6-4DB1-84B5-B4DA06F73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398576-95E0-474F-814E-D2BB98FE4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C5776-BCA3-47BC-81EA-FD3BFF28E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B35B-0B50-4527-8D98-BAD6D045D53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AD952-2002-47EF-94F0-0F6D831C0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2E706-966C-4659-B6B1-E90209B23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C2BF-A8DD-49BE-82E2-865832D5A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73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6831A-3550-47AA-A2AC-CFF7A16C5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C8662-AF7F-48BA-A895-9BB205D9F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6B62F-71B2-4CA7-8BE2-EC908CA94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B35B-0B50-4527-8D98-BAD6D045D53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3199D-336F-4C10-980E-3F4C9BFB5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6CE83-988F-4133-90EC-AA012E218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C2BF-A8DD-49BE-82E2-865832D5A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34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C59AB-82F9-48A7-8B8B-50390C28D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B2E1A-A2A6-4C87-A739-9493AD466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22D2D-339C-4DF3-9CCD-A306C33BC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B35B-0B50-4527-8D98-BAD6D045D53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88E2F-4C8B-45B3-B6DA-1D12CFD1E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A24E7-445D-4E2A-8114-9A72A3EDC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C2BF-A8DD-49BE-82E2-865832D5A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44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A9CE4-D340-4D52-B04A-8222A3228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2FBDB-C68B-488F-A0A1-D49C72142F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A4EF14-398A-4F94-BC42-7AB7A73A5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17693-115A-458D-A4EF-0372C05D7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B35B-0B50-4527-8D98-BAD6D045D53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428E9-D9A4-4369-AAFE-D50C6916A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DEE4E-5D53-43F6-B634-997BE2ED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C2BF-A8DD-49BE-82E2-865832D5A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4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33377-08DA-41C9-B538-45BC8C0F7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94011-011F-464E-91D8-68E52E6AA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47013A-B178-4E18-9871-98350914C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623AFC-8F2F-4077-8010-FD872BA9D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CF0DF2-7D4D-4D8F-B878-299EC5219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DDAA90-CD20-48BC-AA78-ACCE951CE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B35B-0B50-4527-8D98-BAD6D045D53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6B5EE-C83B-420D-80DE-FB0E1F2E2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647881-665F-411F-AA26-532CAB315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C2BF-A8DD-49BE-82E2-865832D5A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27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6FD6D-CA11-475B-B242-2823B9432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819282-B541-40E9-9A62-FE9EB5F1C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B35B-0B50-4527-8D98-BAD6D045D53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237E44-EC70-472B-9658-92711FA86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F373D6-9BFA-492F-938C-9D323044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C2BF-A8DD-49BE-82E2-865832D5A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25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24C980-F52F-4AB4-B02B-EB9E67598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B35B-0B50-4527-8D98-BAD6D045D53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0C39F7-292B-434A-8670-9CE6CD21C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5C6C5-4D78-4A28-AED0-696910EC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C2BF-A8DD-49BE-82E2-865832D5A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61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0A3E9-F37D-40A1-A46F-0C242CAE5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97DD0-A56D-4FA3-B87E-F943E5F1A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55EC9-4FC5-4A0D-9E09-66126D086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741A3-5A2A-48E9-8460-F4553EE25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B35B-0B50-4527-8D98-BAD6D045D53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E17A2-C7C1-4A1D-BE5D-F167D09C8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A25C3-975C-46EA-A07F-C37586C69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C2BF-A8DD-49BE-82E2-865832D5A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66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2F59B-57F3-4CAD-8F6D-68FC39EAF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AF687F-7BFA-4A41-B799-7669A568C6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9BFD3A-503E-42D4-B897-22BD4B300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07909-8DE6-4AD1-9164-43075A057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B35B-0B50-4527-8D98-BAD6D045D53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78DD8-CA09-4FC0-81FE-EF8935C70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1607A-9E43-46CB-9C9E-7D9758BDC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C2BF-A8DD-49BE-82E2-865832D5A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15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513B79-9EFB-4870-87A2-4CA50794B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0CC89-E836-4068-9FCE-485EDAA5D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B36B4-C574-4DA6-8710-25BD45286B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0B35B-0B50-4527-8D98-BAD6D045D53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E5365-824B-4745-AA67-1C7A647F59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F6958-4C0D-43E7-8C90-F2F22F6EE4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2C2BF-A8DD-49BE-82E2-865832D5A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8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7178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3FA856DF-B3FA-45B2-B928-3C9C5AF3C00A}"/>
              </a:ext>
            </a:extLst>
          </p:cNvPr>
          <p:cNvGrpSpPr/>
          <p:nvPr/>
        </p:nvGrpSpPr>
        <p:grpSpPr>
          <a:xfrm>
            <a:off x="3957780" y="854359"/>
            <a:ext cx="1814944" cy="4955305"/>
            <a:chOff x="3957780" y="854359"/>
            <a:chExt cx="1814944" cy="495530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28B1E14-05CF-4C24-84B2-2FC9F37F3F26}"/>
                </a:ext>
              </a:extLst>
            </p:cNvPr>
            <p:cNvGrpSpPr/>
            <p:nvPr/>
          </p:nvGrpSpPr>
          <p:grpSpPr>
            <a:xfrm>
              <a:off x="3957780" y="854359"/>
              <a:ext cx="1814944" cy="4955305"/>
              <a:chOff x="3957780" y="854359"/>
              <a:chExt cx="1814944" cy="4955305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27F39FE-F594-4735-8972-2396065F24E5}"/>
                  </a:ext>
                </a:extLst>
              </p:cNvPr>
              <p:cNvSpPr/>
              <p:nvPr/>
            </p:nvSpPr>
            <p:spPr>
              <a:xfrm>
                <a:off x="4655125" y="854359"/>
                <a:ext cx="166255" cy="68349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516AAD3-B177-4C9F-AA00-BA98232F04A9}"/>
                  </a:ext>
                </a:extLst>
              </p:cNvPr>
              <p:cNvSpPr/>
              <p:nvPr/>
            </p:nvSpPr>
            <p:spPr>
              <a:xfrm>
                <a:off x="4655125" y="1683324"/>
                <a:ext cx="166255" cy="68349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7489A5D-869B-4E8D-9928-2BBF379FDF62}"/>
                  </a:ext>
                </a:extLst>
              </p:cNvPr>
              <p:cNvSpPr/>
              <p:nvPr/>
            </p:nvSpPr>
            <p:spPr>
              <a:xfrm>
                <a:off x="4655125" y="4276427"/>
                <a:ext cx="166255" cy="68349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BE134DF-1CE0-482C-B87D-C17D78E7B148}"/>
                  </a:ext>
                </a:extLst>
              </p:cNvPr>
              <p:cNvSpPr/>
              <p:nvPr/>
            </p:nvSpPr>
            <p:spPr>
              <a:xfrm>
                <a:off x="4655125" y="3417448"/>
                <a:ext cx="166255" cy="68349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F4F77CF-2C06-413C-9A24-E76C88874B6E}"/>
                  </a:ext>
                </a:extLst>
              </p:cNvPr>
              <p:cNvSpPr/>
              <p:nvPr/>
            </p:nvSpPr>
            <p:spPr>
              <a:xfrm>
                <a:off x="4655125" y="2558469"/>
                <a:ext cx="166255" cy="68349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A76E677-C754-4EBB-B6C8-6C9415CF6236}"/>
                  </a:ext>
                </a:extLst>
              </p:cNvPr>
              <p:cNvSpPr/>
              <p:nvPr/>
            </p:nvSpPr>
            <p:spPr>
              <a:xfrm>
                <a:off x="4655125" y="1527460"/>
                <a:ext cx="166255" cy="166255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DE9EC33-DECA-4AED-B39C-D0156F7249D2}"/>
                  </a:ext>
                </a:extLst>
              </p:cNvPr>
              <p:cNvSpPr/>
              <p:nvPr/>
            </p:nvSpPr>
            <p:spPr>
              <a:xfrm>
                <a:off x="4664361" y="2382981"/>
                <a:ext cx="166255" cy="16625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8221715-DA66-4CC0-9767-7148F98BD542}"/>
                  </a:ext>
                </a:extLst>
              </p:cNvPr>
              <p:cNvSpPr txBox="1"/>
              <p:nvPr/>
            </p:nvSpPr>
            <p:spPr>
              <a:xfrm>
                <a:off x="4849088" y="1158128"/>
                <a:ext cx="923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14</a:t>
                </a:r>
                <a:r>
                  <a:rPr lang="en-US" baseline="30000" dirty="0"/>
                  <a:t>th</a:t>
                </a:r>
                <a:r>
                  <a:rPr lang="en-US" dirty="0"/>
                  <a:t> St.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4ED99A7-667B-4BAF-B133-10FB2B473510}"/>
                  </a:ext>
                </a:extLst>
              </p:cNvPr>
              <p:cNvSpPr/>
              <p:nvPr/>
            </p:nvSpPr>
            <p:spPr>
              <a:xfrm rot="5400000">
                <a:off x="5107706" y="1258451"/>
                <a:ext cx="166255" cy="68349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CE30D8E-848D-4A4D-96EC-34DEF9BEBA6B}"/>
                  </a:ext>
                </a:extLst>
              </p:cNvPr>
              <p:cNvSpPr/>
              <p:nvPr/>
            </p:nvSpPr>
            <p:spPr>
              <a:xfrm rot="5400000">
                <a:off x="4216398" y="1258450"/>
                <a:ext cx="166255" cy="68349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EE91209-3039-40C1-93B1-041027F0BFF0}"/>
                  </a:ext>
                </a:extLst>
              </p:cNvPr>
              <p:cNvSpPr/>
              <p:nvPr/>
            </p:nvSpPr>
            <p:spPr>
              <a:xfrm rot="5400000">
                <a:off x="5116940" y="2115694"/>
                <a:ext cx="166255" cy="68349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D68F07F-FD5C-4A45-9053-F93C9576E144}"/>
                  </a:ext>
                </a:extLst>
              </p:cNvPr>
              <p:cNvSpPr/>
              <p:nvPr/>
            </p:nvSpPr>
            <p:spPr>
              <a:xfrm rot="5400000">
                <a:off x="5107706" y="2971784"/>
                <a:ext cx="166255" cy="68349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72706F4-3224-4F4E-A13F-480747A3EA7A}"/>
                  </a:ext>
                </a:extLst>
              </p:cNvPr>
              <p:cNvSpPr/>
              <p:nvPr/>
            </p:nvSpPr>
            <p:spPr>
              <a:xfrm rot="5400000">
                <a:off x="4216398" y="2971783"/>
                <a:ext cx="166255" cy="68349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0D4B3D4-0A50-4AB0-B2DF-000A5424E62E}"/>
                  </a:ext>
                </a:extLst>
              </p:cNvPr>
              <p:cNvSpPr/>
              <p:nvPr/>
            </p:nvSpPr>
            <p:spPr>
              <a:xfrm rot="5400000">
                <a:off x="5107706" y="3838266"/>
                <a:ext cx="166255" cy="68349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D266D10-F18C-4F38-9940-4C48F52E0FB8}"/>
                  </a:ext>
                </a:extLst>
              </p:cNvPr>
              <p:cNvSpPr/>
              <p:nvPr/>
            </p:nvSpPr>
            <p:spPr>
              <a:xfrm rot="5400000">
                <a:off x="4216398" y="3838265"/>
                <a:ext cx="166255" cy="68349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CDB81F9-6B90-4F1C-BA93-025C4A75FB0C}"/>
                  </a:ext>
                </a:extLst>
              </p:cNvPr>
              <p:cNvSpPr/>
              <p:nvPr/>
            </p:nvSpPr>
            <p:spPr>
              <a:xfrm>
                <a:off x="4664359" y="5126173"/>
                <a:ext cx="166255" cy="68349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F59A773-96B6-4EF4-875B-A3EBEB308DFB}"/>
                  </a:ext>
                </a:extLst>
              </p:cNvPr>
              <p:cNvSpPr/>
              <p:nvPr/>
            </p:nvSpPr>
            <p:spPr>
              <a:xfrm>
                <a:off x="4664359" y="4970309"/>
                <a:ext cx="166255" cy="166255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492C619-C4EA-490C-9E27-22B4F93A0FCA}"/>
                  </a:ext>
                </a:extLst>
              </p:cNvPr>
              <p:cNvSpPr/>
              <p:nvPr/>
            </p:nvSpPr>
            <p:spPr>
              <a:xfrm rot="5400000">
                <a:off x="5116940" y="4701300"/>
                <a:ext cx="166255" cy="68349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83E0B3A-FE8B-44A6-ADCB-402318DB58AD}"/>
                  </a:ext>
                </a:extLst>
              </p:cNvPr>
              <p:cNvSpPr/>
              <p:nvPr/>
            </p:nvSpPr>
            <p:spPr>
              <a:xfrm rot="5400000">
                <a:off x="4225632" y="4701299"/>
                <a:ext cx="166255" cy="68349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AC5A3046-F069-47B6-AE53-CA432A8E7B9E}"/>
                  </a:ext>
                </a:extLst>
              </p:cNvPr>
              <p:cNvSpPr/>
              <p:nvPr/>
            </p:nvSpPr>
            <p:spPr>
              <a:xfrm>
                <a:off x="4659738" y="3256389"/>
                <a:ext cx="166255" cy="166255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55E9618-ED6B-4913-A4B0-667B6CB9FC52}"/>
                  </a:ext>
                </a:extLst>
              </p:cNvPr>
              <p:cNvSpPr/>
              <p:nvPr/>
            </p:nvSpPr>
            <p:spPr>
              <a:xfrm>
                <a:off x="4664359" y="4110172"/>
                <a:ext cx="166255" cy="166255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73BD06E-2BF6-4715-B289-0CE42BC2D09C}"/>
                  </a:ext>
                </a:extLst>
              </p:cNvPr>
              <p:cNvSpPr txBox="1"/>
              <p:nvPr/>
            </p:nvSpPr>
            <p:spPr>
              <a:xfrm>
                <a:off x="4849084" y="1997483"/>
                <a:ext cx="923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13</a:t>
                </a:r>
                <a:r>
                  <a:rPr lang="en-US" baseline="30000" dirty="0"/>
                  <a:t>th</a:t>
                </a:r>
                <a:r>
                  <a:rPr lang="en-US" dirty="0"/>
                  <a:t> St.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21699B3-C2FB-4D07-BD19-7E83EA0F4513}"/>
                  </a:ext>
                </a:extLst>
              </p:cNvPr>
              <p:cNvSpPr txBox="1"/>
              <p:nvPr/>
            </p:nvSpPr>
            <p:spPr>
              <a:xfrm>
                <a:off x="4821380" y="2880131"/>
                <a:ext cx="923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12</a:t>
                </a:r>
                <a:r>
                  <a:rPr lang="en-US" baseline="30000" dirty="0"/>
                  <a:t>th</a:t>
                </a:r>
                <a:r>
                  <a:rPr lang="en-US" dirty="0"/>
                  <a:t> St.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0666228-0CDD-4CD9-97D5-6909AB326D05}"/>
                  </a:ext>
                </a:extLst>
              </p:cNvPr>
              <p:cNvSpPr txBox="1"/>
              <p:nvPr/>
            </p:nvSpPr>
            <p:spPr>
              <a:xfrm>
                <a:off x="4812136" y="3768677"/>
                <a:ext cx="923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11</a:t>
                </a:r>
                <a:r>
                  <a:rPr lang="en-US" baseline="30000" dirty="0"/>
                  <a:t>th</a:t>
                </a:r>
                <a:r>
                  <a:rPr lang="en-US" dirty="0"/>
                  <a:t> St.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CA5FAFD-114E-44F6-98E5-3EA243911462}"/>
                  </a:ext>
                </a:extLst>
              </p:cNvPr>
              <p:cNvSpPr txBox="1"/>
              <p:nvPr/>
            </p:nvSpPr>
            <p:spPr>
              <a:xfrm>
                <a:off x="4812136" y="4617922"/>
                <a:ext cx="923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10</a:t>
                </a:r>
                <a:r>
                  <a:rPr lang="en-US" baseline="30000" dirty="0"/>
                  <a:t>th</a:t>
                </a:r>
                <a:r>
                  <a:rPr lang="en-US" dirty="0"/>
                  <a:t> St.</a:t>
                </a: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16A8B22-6A2E-48D6-96EC-6FCEEDC05B30}"/>
                </a:ext>
              </a:extLst>
            </p:cNvPr>
            <p:cNvSpPr txBox="1"/>
            <p:nvPr/>
          </p:nvSpPr>
          <p:spPr>
            <a:xfrm rot="16200000">
              <a:off x="3400237" y="2855409"/>
              <a:ext cx="2195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Peachtree St. 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152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32BAC6E-EA35-4BF8-B57B-884E395F75A0}"/>
              </a:ext>
            </a:extLst>
          </p:cNvPr>
          <p:cNvSpPr/>
          <p:nvPr/>
        </p:nvSpPr>
        <p:spPr>
          <a:xfrm>
            <a:off x="5360371" y="784877"/>
            <a:ext cx="960766" cy="4713252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403F3E-C6A3-43E8-A2C8-6EF41013D0E1}"/>
              </a:ext>
            </a:extLst>
          </p:cNvPr>
          <p:cNvSpPr/>
          <p:nvPr/>
        </p:nvSpPr>
        <p:spPr>
          <a:xfrm rot="5400000">
            <a:off x="6975140" y="-248960"/>
            <a:ext cx="396702" cy="1618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59CA9C-648C-4A35-B899-93C59D4557C2}"/>
              </a:ext>
            </a:extLst>
          </p:cNvPr>
          <p:cNvSpPr/>
          <p:nvPr/>
        </p:nvSpPr>
        <p:spPr>
          <a:xfrm rot="5400000">
            <a:off x="4307554" y="-272945"/>
            <a:ext cx="396702" cy="1618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CD15C1A-6CC4-4435-A657-B9AA032BA9DA}"/>
              </a:ext>
            </a:extLst>
          </p:cNvPr>
          <p:cNvSpPr/>
          <p:nvPr/>
        </p:nvSpPr>
        <p:spPr>
          <a:xfrm>
            <a:off x="5641754" y="5516606"/>
            <a:ext cx="393594" cy="3967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155B5D-F706-4703-8272-505FE27730C5}"/>
              </a:ext>
            </a:extLst>
          </p:cNvPr>
          <p:cNvSpPr/>
          <p:nvPr/>
        </p:nvSpPr>
        <p:spPr>
          <a:xfrm rot="5400000">
            <a:off x="6965904" y="4931799"/>
            <a:ext cx="396702" cy="1618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3A3329-A246-4E16-BD8D-1AC7975801EC}"/>
              </a:ext>
            </a:extLst>
          </p:cNvPr>
          <p:cNvSpPr/>
          <p:nvPr/>
        </p:nvSpPr>
        <p:spPr>
          <a:xfrm rot="5400000">
            <a:off x="4320178" y="4907002"/>
            <a:ext cx="396702" cy="1618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1F6A0AD-E727-465A-A5A6-9B87D2F133FA}"/>
              </a:ext>
            </a:extLst>
          </p:cNvPr>
          <p:cNvSpPr/>
          <p:nvPr/>
        </p:nvSpPr>
        <p:spPr>
          <a:xfrm>
            <a:off x="5631341" y="361741"/>
            <a:ext cx="393594" cy="3967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8019A9-1D1C-44BB-B30A-F969655CD31D}"/>
              </a:ext>
            </a:extLst>
          </p:cNvPr>
          <p:cNvSpPr txBox="1"/>
          <p:nvPr/>
        </p:nvSpPr>
        <p:spPr>
          <a:xfrm>
            <a:off x="8322048" y="369464"/>
            <a:ext cx="2186625" cy="881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  <a:r>
              <a:rPr lang="en-US" baseline="30000" dirty="0"/>
              <a:t>th</a:t>
            </a:r>
            <a:r>
              <a:rPr lang="en-US" dirty="0"/>
              <a:t> St.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A14832-4ED0-4849-95E4-072C279130F4}"/>
              </a:ext>
            </a:extLst>
          </p:cNvPr>
          <p:cNvSpPr txBox="1"/>
          <p:nvPr/>
        </p:nvSpPr>
        <p:spPr>
          <a:xfrm>
            <a:off x="8322048" y="5267662"/>
            <a:ext cx="2186625" cy="881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  <a:r>
              <a:rPr lang="en-US" baseline="30000" dirty="0"/>
              <a:t>th</a:t>
            </a:r>
            <a:r>
              <a:rPr lang="en-US" dirty="0"/>
              <a:t> St.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C8B0984-15B9-4614-A832-436B345D57D7}"/>
              </a:ext>
            </a:extLst>
          </p:cNvPr>
          <p:cNvCxnSpPr>
            <a:cxnSpLocks/>
            <a:stCxn id="7" idx="0"/>
            <a:endCxn id="7" idx="2"/>
          </p:cNvCxnSpPr>
          <p:nvPr/>
        </p:nvCxnSpPr>
        <p:spPr>
          <a:xfrm>
            <a:off x="5840754" y="784877"/>
            <a:ext cx="0" cy="4713252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B3FF8F8-75D1-4D96-89C1-5ADF72A8720B}"/>
              </a:ext>
            </a:extLst>
          </p:cNvPr>
          <p:cNvCxnSpPr/>
          <p:nvPr/>
        </p:nvCxnSpPr>
        <p:spPr>
          <a:xfrm>
            <a:off x="5356991" y="1250729"/>
            <a:ext cx="938906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B2BFD09-87B7-47F8-A28C-D19BA3BD5359}"/>
              </a:ext>
            </a:extLst>
          </p:cNvPr>
          <p:cNvCxnSpPr/>
          <p:nvPr/>
        </p:nvCxnSpPr>
        <p:spPr>
          <a:xfrm>
            <a:off x="5371301" y="1698693"/>
            <a:ext cx="938906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67AA119-DB72-4A8F-94EB-34E6B2B25858}"/>
              </a:ext>
            </a:extLst>
          </p:cNvPr>
          <p:cNvCxnSpPr/>
          <p:nvPr/>
        </p:nvCxnSpPr>
        <p:spPr>
          <a:xfrm>
            <a:off x="5371301" y="2132801"/>
            <a:ext cx="938906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A428FCA-74F2-47F4-984E-64D2B2B8F192}"/>
              </a:ext>
            </a:extLst>
          </p:cNvPr>
          <p:cNvCxnSpPr/>
          <p:nvPr/>
        </p:nvCxnSpPr>
        <p:spPr>
          <a:xfrm>
            <a:off x="5356991" y="2576147"/>
            <a:ext cx="938906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A43DBAF-BC12-466D-9879-00774F60F095}"/>
              </a:ext>
            </a:extLst>
          </p:cNvPr>
          <p:cNvCxnSpPr/>
          <p:nvPr/>
        </p:nvCxnSpPr>
        <p:spPr>
          <a:xfrm>
            <a:off x="5371301" y="3024111"/>
            <a:ext cx="938906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7D10D4C-38D1-4E23-9538-6016077892F4}"/>
              </a:ext>
            </a:extLst>
          </p:cNvPr>
          <p:cNvCxnSpPr/>
          <p:nvPr/>
        </p:nvCxnSpPr>
        <p:spPr>
          <a:xfrm>
            <a:off x="5371301" y="3458219"/>
            <a:ext cx="938906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DA1E3B4-B364-4894-BEC9-FABDCC28743C}"/>
              </a:ext>
            </a:extLst>
          </p:cNvPr>
          <p:cNvCxnSpPr/>
          <p:nvPr/>
        </p:nvCxnSpPr>
        <p:spPr>
          <a:xfrm>
            <a:off x="5372995" y="3878474"/>
            <a:ext cx="938906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BB35C08-5E5D-42B6-AD71-673F7AF78BD1}"/>
              </a:ext>
            </a:extLst>
          </p:cNvPr>
          <p:cNvCxnSpPr/>
          <p:nvPr/>
        </p:nvCxnSpPr>
        <p:spPr>
          <a:xfrm>
            <a:off x="5355297" y="4312583"/>
            <a:ext cx="938906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4FAAC3-16A8-4029-8D35-08910752BB43}"/>
              </a:ext>
            </a:extLst>
          </p:cNvPr>
          <p:cNvCxnSpPr/>
          <p:nvPr/>
        </p:nvCxnSpPr>
        <p:spPr>
          <a:xfrm>
            <a:off x="5355297" y="4746691"/>
            <a:ext cx="938906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F2B3E57-C420-4717-90C3-669B31C77509}"/>
              </a:ext>
            </a:extLst>
          </p:cNvPr>
          <p:cNvCxnSpPr/>
          <p:nvPr/>
        </p:nvCxnSpPr>
        <p:spPr>
          <a:xfrm>
            <a:off x="5356991" y="5166946"/>
            <a:ext cx="938906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E0DAF97D-822C-41B1-BBD8-EF202D4F7325}"/>
              </a:ext>
            </a:extLst>
          </p:cNvPr>
          <p:cNvSpPr/>
          <p:nvPr/>
        </p:nvSpPr>
        <p:spPr>
          <a:xfrm>
            <a:off x="5923973" y="1757132"/>
            <a:ext cx="344053" cy="3194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C8E586E-3916-446B-BA54-9973CD71F6F4}"/>
              </a:ext>
            </a:extLst>
          </p:cNvPr>
          <p:cNvSpPr/>
          <p:nvPr/>
        </p:nvSpPr>
        <p:spPr>
          <a:xfrm>
            <a:off x="5923282" y="2638806"/>
            <a:ext cx="344053" cy="3194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779E239-F213-4F64-8ACC-0E2BC4AD2F40}"/>
              </a:ext>
            </a:extLst>
          </p:cNvPr>
          <p:cNvSpPr/>
          <p:nvPr/>
        </p:nvSpPr>
        <p:spPr>
          <a:xfrm>
            <a:off x="5428536" y="3932696"/>
            <a:ext cx="344053" cy="3194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80C6957-D6D7-4763-8BCD-B0AC733AA2AA}"/>
              </a:ext>
            </a:extLst>
          </p:cNvPr>
          <p:cNvCxnSpPr/>
          <p:nvPr/>
        </p:nvCxnSpPr>
        <p:spPr>
          <a:xfrm>
            <a:off x="6095308" y="2132801"/>
            <a:ext cx="0" cy="4433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235924A-F774-40D8-96CD-B33F1C580A12}"/>
              </a:ext>
            </a:extLst>
          </p:cNvPr>
          <p:cNvSpPr txBox="1"/>
          <p:nvPr/>
        </p:nvSpPr>
        <p:spPr>
          <a:xfrm>
            <a:off x="6126372" y="2169808"/>
            <a:ext cx="85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Gap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94A386-0549-41F5-BB12-67A1693C3893}"/>
              </a:ext>
            </a:extLst>
          </p:cNvPr>
          <p:cNvSpPr txBox="1"/>
          <p:nvPr/>
        </p:nvSpPr>
        <p:spPr>
          <a:xfrm>
            <a:off x="6321137" y="1732193"/>
            <a:ext cx="85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Car 1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6892200-2C14-4FC9-91A6-3FE5BCA59C52}"/>
              </a:ext>
            </a:extLst>
          </p:cNvPr>
          <p:cNvSpPr txBox="1"/>
          <p:nvPr/>
        </p:nvSpPr>
        <p:spPr>
          <a:xfrm>
            <a:off x="6291782" y="2640924"/>
            <a:ext cx="85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Car 2</a:t>
            </a:r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FD71519-B5EA-444A-B87E-A146B6CF280A}"/>
              </a:ext>
            </a:extLst>
          </p:cNvPr>
          <p:cNvSpPr txBox="1"/>
          <p:nvPr/>
        </p:nvSpPr>
        <p:spPr>
          <a:xfrm>
            <a:off x="4701708" y="3932884"/>
            <a:ext cx="85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Car 3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F261DFA-4BDF-45EE-9016-0E7C679CB8FF}"/>
              </a:ext>
            </a:extLst>
          </p:cNvPr>
          <p:cNvSpPr txBox="1"/>
          <p:nvPr/>
        </p:nvSpPr>
        <p:spPr>
          <a:xfrm>
            <a:off x="5314957" y="5931785"/>
            <a:ext cx="1352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Traffic light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A9CC92E-EEFA-49DC-8BC0-E6B664421536}"/>
              </a:ext>
            </a:extLst>
          </p:cNvPr>
          <p:cNvSpPr txBox="1"/>
          <p:nvPr/>
        </p:nvSpPr>
        <p:spPr>
          <a:xfrm>
            <a:off x="5246836" y="725915"/>
            <a:ext cx="1352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Traffic light</a:t>
            </a:r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C8345E1B-E847-4A12-9031-EC28C2571082}"/>
              </a:ext>
            </a:extLst>
          </p:cNvPr>
          <p:cNvSpPr/>
          <p:nvPr/>
        </p:nvSpPr>
        <p:spPr>
          <a:xfrm rot="16200000">
            <a:off x="4236513" y="2654661"/>
            <a:ext cx="1340819" cy="48496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37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3A0C70-D974-4211-92E7-28AEE92535F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19" y="1073207"/>
            <a:ext cx="6049587" cy="3295592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6E4B1C-1113-47A3-9D96-6FB6E2C237DC}"/>
              </a:ext>
            </a:extLst>
          </p:cNvPr>
          <p:cNvSpPr txBox="1"/>
          <p:nvPr/>
        </p:nvSpPr>
        <p:spPr>
          <a:xfrm>
            <a:off x="461819" y="188322"/>
            <a:ext cx="343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Other examples for </a:t>
            </a:r>
            <a:r>
              <a:rPr lang="en-US" altLang="zh-CN" dirty="0" err="1"/>
              <a:t>referece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30B72C-4B87-47C2-B643-C272A1EF20F2}"/>
              </a:ext>
            </a:extLst>
          </p:cNvPr>
          <p:cNvSpPr/>
          <p:nvPr/>
        </p:nvSpPr>
        <p:spPr>
          <a:xfrm>
            <a:off x="2248298" y="4589733"/>
            <a:ext cx="3169586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Figure 3.</a:t>
            </a: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Simulation Framework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221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16DFFE-0AE8-4A80-B694-C2A0AFF9339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89" y="319347"/>
            <a:ext cx="4079875" cy="2118360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C7F2CCE-9FA5-4760-B5C6-51DB5EBDAC17}"/>
              </a:ext>
            </a:extLst>
          </p:cNvPr>
          <p:cNvSpPr/>
          <p:nvPr/>
        </p:nvSpPr>
        <p:spPr>
          <a:xfrm>
            <a:off x="1005845" y="2437707"/>
            <a:ext cx="4324454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Figure 4.</a:t>
            </a: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Simulation scheme of Arrival event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9BFD02-E90A-4709-8E66-BF932FF5B1F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957" y="319346"/>
            <a:ext cx="4637198" cy="2331489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B8A8E85-5A95-47B1-B3D3-3C7C860C477E}"/>
              </a:ext>
            </a:extLst>
          </p:cNvPr>
          <p:cNvSpPr/>
          <p:nvPr/>
        </p:nvSpPr>
        <p:spPr>
          <a:xfrm>
            <a:off x="6463125" y="2813259"/>
            <a:ext cx="4512004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Figure 5</a:t>
            </a: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 Simulation scheme of Advance event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0EFBAA-4ADD-45C6-BD5B-D607921A2BC8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89" y="3192839"/>
            <a:ext cx="4155066" cy="2727670"/>
          </a:xfrm>
          <a:prstGeom prst="rect">
            <a:avLst/>
          </a:prstGeom>
          <a:noFill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1C213D7-BA62-41FF-91FD-F1CC2DCCDB81}"/>
              </a:ext>
            </a:extLst>
          </p:cNvPr>
          <p:cNvSpPr/>
          <p:nvPr/>
        </p:nvSpPr>
        <p:spPr>
          <a:xfrm>
            <a:off x="768729" y="5924537"/>
            <a:ext cx="4798686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Figure 6</a:t>
            </a:r>
            <a:r>
              <a:rPr lang="en-US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 Simulation Scheme of GoLeftLane event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141364-F128-4A10-A192-4A4541B6973A}"/>
              </a:ext>
            </a:extLst>
          </p:cNvPr>
          <p:cNvSpPr/>
          <p:nvPr/>
        </p:nvSpPr>
        <p:spPr>
          <a:xfrm>
            <a:off x="6624587" y="6163102"/>
            <a:ext cx="4651850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Figure 7</a:t>
            </a: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 Simulation scheme of departure event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B67D65-3CEE-4523-BB6E-E6560E9AEE31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125" y="3477002"/>
            <a:ext cx="4240530" cy="23628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15433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E8C768-6002-4F56-9AF3-3A7999E686B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799" y="410412"/>
            <a:ext cx="4198620" cy="2508885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2177D7C-03DE-41B8-88CF-8C2DBD55EA41}"/>
              </a:ext>
            </a:extLst>
          </p:cNvPr>
          <p:cNvSpPr/>
          <p:nvPr/>
        </p:nvSpPr>
        <p:spPr>
          <a:xfrm>
            <a:off x="3662385" y="3241224"/>
            <a:ext cx="4867230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Figure 8</a:t>
            </a: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 Simulation scheme of </a:t>
            </a:r>
            <a:r>
              <a:rPr lang="en-US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LightChange</a:t>
            </a: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event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608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A54AA92-B118-46C7-9BCF-47CEF35696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106103"/>
              </p:ext>
            </p:extLst>
          </p:nvPr>
        </p:nvGraphicFramePr>
        <p:xfrm>
          <a:off x="200023" y="448397"/>
          <a:ext cx="3476627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4052">
                  <a:extLst>
                    <a:ext uri="{9D8B030D-6E8A-4147-A177-3AD203B41FA5}">
                      <a16:colId xmlns:a16="http://schemas.microsoft.com/office/drawing/2014/main" val="870813463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709873239"/>
                    </a:ext>
                  </a:extLst>
                </a:gridCol>
              </a:tblGrid>
              <a:tr h="318863">
                <a:tc gridSpan="2">
                  <a:txBody>
                    <a:bodyPr/>
                    <a:lstStyle/>
                    <a:p>
                      <a:r>
                        <a:rPr lang="en-US" sz="1600" b="1" u="sng" dirty="0"/>
                        <a:t>Vehicle</a:t>
                      </a:r>
                      <a:endParaRPr lang="en-US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155137"/>
                  </a:ext>
                </a:extLst>
              </a:tr>
              <a:tr h="2221156">
                <a:tc>
                  <a:txBody>
                    <a:bodyPr/>
                    <a:lstStyle/>
                    <a:p>
                      <a:r>
                        <a:rPr lang="en-US" sz="1600" b="0" dirty="0"/>
                        <a:t>id</a:t>
                      </a:r>
                    </a:p>
                    <a:p>
                      <a:r>
                        <a:rPr lang="en-US" sz="1600" b="0" dirty="0"/>
                        <a:t>pos</a:t>
                      </a:r>
                    </a:p>
                    <a:p>
                      <a:r>
                        <a:rPr lang="en-US" sz="1600" b="0" dirty="0"/>
                        <a:t>speed</a:t>
                      </a:r>
                    </a:p>
                    <a:p>
                      <a:r>
                        <a:rPr lang="en-US" sz="1600" b="0" dirty="0" err="1"/>
                        <a:t>intranceIntersection</a:t>
                      </a:r>
                      <a:endParaRPr lang="en-US" sz="1600" b="0" dirty="0"/>
                    </a:p>
                    <a:p>
                      <a:r>
                        <a:rPr lang="en-US" sz="1600" b="0" dirty="0" err="1"/>
                        <a:t>entranceDirection</a:t>
                      </a:r>
                      <a:endParaRPr lang="en-US" sz="1600" b="0" dirty="0"/>
                    </a:p>
                    <a:p>
                      <a:r>
                        <a:rPr lang="en-US" sz="1600" b="0" dirty="0" err="1"/>
                        <a:t>exitIntersection</a:t>
                      </a:r>
                      <a:endParaRPr lang="en-US" sz="1600" b="0" dirty="0"/>
                    </a:p>
                    <a:p>
                      <a:r>
                        <a:rPr lang="en-US" sz="1600" b="0" dirty="0" err="1"/>
                        <a:t>exitDirection</a:t>
                      </a:r>
                      <a:endParaRPr lang="en-US" sz="1600" b="0" dirty="0"/>
                    </a:p>
                    <a:p>
                      <a:r>
                        <a:rPr lang="en-US" sz="1600" b="0" dirty="0"/>
                        <a:t>Leader</a:t>
                      </a:r>
                    </a:p>
                    <a:p>
                      <a:r>
                        <a:rPr lang="en-US" sz="1600" b="0" dirty="0" err="1"/>
                        <a:t>lagger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/>
                        <a:t>leftLeader</a:t>
                      </a:r>
                      <a:endParaRPr lang="en-US" sz="1600" b="0" dirty="0"/>
                    </a:p>
                    <a:p>
                      <a:r>
                        <a:rPr lang="en-US" sz="1600" b="0" dirty="0" err="1"/>
                        <a:t>leftLagger</a:t>
                      </a:r>
                      <a:endParaRPr lang="en-US" sz="1600" b="0" dirty="0"/>
                    </a:p>
                    <a:p>
                      <a:r>
                        <a:rPr lang="en-US" sz="1600" b="0" dirty="0" err="1"/>
                        <a:t>rightLeader</a:t>
                      </a:r>
                      <a:endParaRPr lang="en-US" sz="1600" b="0" dirty="0"/>
                    </a:p>
                    <a:p>
                      <a:r>
                        <a:rPr lang="en-US" sz="1600" b="0" dirty="0" err="1"/>
                        <a:t>rightLagger</a:t>
                      </a:r>
                      <a:endParaRPr lang="en-US" sz="1600" b="0" dirty="0"/>
                    </a:p>
                    <a:p>
                      <a:r>
                        <a:rPr lang="en-US" sz="1600" b="0" dirty="0" err="1"/>
                        <a:t>startTime</a:t>
                      </a:r>
                      <a:endParaRPr lang="en-US" sz="1600" b="0" dirty="0"/>
                    </a:p>
                    <a:p>
                      <a:r>
                        <a:rPr lang="en-US" sz="1600" b="0" dirty="0" err="1"/>
                        <a:t>endTime</a:t>
                      </a:r>
                      <a:endParaRPr lang="en-US" sz="1600" b="0" dirty="0"/>
                    </a:p>
                    <a:p>
                      <a:r>
                        <a:rPr lang="en-US" sz="1600" b="0" dirty="0" err="1"/>
                        <a:t>isFollowingLight</a:t>
                      </a:r>
                      <a:endParaRPr lang="en-US" sz="1600" b="0" dirty="0"/>
                    </a:p>
                    <a:p>
                      <a:r>
                        <a:rPr lang="en-US" sz="1600" b="0" dirty="0" err="1"/>
                        <a:t>trafficLight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804113"/>
                  </a:ext>
                </a:extLst>
              </a:tr>
              <a:tr h="4199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update()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calcPos</a:t>
                      </a:r>
                      <a:r>
                        <a:rPr lang="en-US" sz="1600" dirty="0"/>
                        <a:t>()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calcSpeed</a:t>
                      </a:r>
                      <a:r>
                        <a:rPr lang="en-US" sz="1600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changeLane</a:t>
                      </a:r>
                      <a:r>
                        <a:rPr lang="en-US" sz="1600" dirty="0"/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5051432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D364204-E06B-4EEC-9779-D180AB2D1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319870"/>
              </p:ext>
            </p:extLst>
          </p:nvPr>
        </p:nvGraphicFramePr>
        <p:xfrm>
          <a:off x="8185151" y="236116"/>
          <a:ext cx="2616200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1903">
                  <a:extLst>
                    <a:ext uri="{9D8B030D-6E8A-4147-A177-3AD203B41FA5}">
                      <a16:colId xmlns:a16="http://schemas.microsoft.com/office/drawing/2014/main" val="870813463"/>
                    </a:ext>
                  </a:extLst>
                </a:gridCol>
                <a:gridCol w="1204297">
                  <a:extLst>
                    <a:ext uri="{9D8B030D-6E8A-4147-A177-3AD203B41FA5}">
                      <a16:colId xmlns:a16="http://schemas.microsoft.com/office/drawing/2014/main" val="3038047162"/>
                    </a:ext>
                  </a:extLst>
                </a:gridCol>
              </a:tblGrid>
              <a:tr h="322288">
                <a:tc gridSpan="2">
                  <a:txBody>
                    <a:bodyPr/>
                    <a:lstStyle/>
                    <a:p>
                      <a:r>
                        <a:rPr lang="en-US" sz="1600" b="1" u="sng" dirty="0" err="1"/>
                        <a:t>TrafficLight</a:t>
                      </a:r>
                      <a:endParaRPr lang="en-US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155137"/>
                  </a:ext>
                </a:extLst>
              </a:tr>
              <a:tr h="542544">
                <a:tc>
                  <a:txBody>
                    <a:bodyPr/>
                    <a:lstStyle/>
                    <a:p>
                      <a:r>
                        <a:rPr lang="en-US" sz="1600" dirty="0"/>
                        <a:t>id</a:t>
                      </a:r>
                    </a:p>
                    <a:p>
                      <a:r>
                        <a:rPr lang="en-US" sz="1600" dirty="0"/>
                        <a:t>pos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804113"/>
                  </a:ext>
                </a:extLst>
              </a:tr>
              <a:tr h="141291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isSouthThroughGreen</a:t>
                      </a:r>
                      <a:r>
                        <a:rPr lang="en-US" sz="1600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isSouthLeftGreen</a:t>
                      </a:r>
                      <a:r>
                        <a:rPr lang="en-US" sz="1600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isWestThroughGreen</a:t>
                      </a:r>
                      <a:r>
                        <a:rPr lang="en-US" sz="1600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is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West</a:t>
                      </a:r>
                      <a:r>
                        <a:rPr lang="en-US" sz="1600" dirty="0" err="1"/>
                        <a:t>LeftGreen</a:t>
                      </a:r>
                      <a:r>
                        <a:rPr lang="en-US" sz="1600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isEastThroughGreen</a:t>
                      </a:r>
                      <a:r>
                        <a:rPr lang="en-US" sz="1600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is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East</a:t>
                      </a:r>
                      <a:r>
                        <a:rPr lang="en-US" sz="1600" dirty="0" err="1"/>
                        <a:t>LeftGreen</a:t>
                      </a:r>
                      <a:r>
                        <a:rPr lang="en-US" sz="1600" dirty="0"/>
                        <a:t>()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51432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707C12-8317-45AA-898C-FAC1D1026D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877940"/>
              </p:ext>
            </p:extLst>
          </p:nvPr>
        </p:nvGraphicFramePr>
        <p:xfrm>
          <a:off x="2238377" y="4391025"/>
          <a:ext cx="1549399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9399">
                  <a:extLst>
                    <a:ext uri="{9D8B030D-6E8A-4147-A177-3AD203B41FA5}">
                      <a16:colId xmlns:a16="http://schemas.microsoft.com/office/drawing/2014/main" val="870813463"/>
                    </a:ext>
                  </a:extLst>
                </a:gridCol>
              </a:tblGrid>
              <a:tr h="289110">
                <a:tc>
                  <a:txBody>
                    <a:bodyPr/>
                    <a:lstStyle/>
                    <a:p>
                      <a:r>
                        <a:rPr lang="en-US" sz="1600" b="1" u="sng" dirty="0" err="1"/>
                        <a:t>FileIo</a:t>
                      </a:r>
                      <a:endParaRPr lang="en-US" sz="1600" b="1" u="sng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155137"/>
                  </a:ext>
                </a:extLst>
              </a:tr>
              <a:tr h="563357">
                <a:tc>
                  <a:txBody>
                    <a:bodyPr/>
                    <a:lstStyle/>
                    <a:p>
                      <a:r>
                        <a:rPr lang="en-US" sz="1600" dirty="0"/>
                        <a:t>distributions</a:t>
                      </a:r>
                    </a:p>
                    <a:p>
                      <a:r>
                        <a:rPr lang="en-US" sz="1600" dirty="0"/>
                        <a:t>rand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804113"/>
                  </a:ext>
                </a:extLst>
              </a:tr>
              <a:tr h="7096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readFile</a:t>
                      </a:r>
                      <a:r>
                        <a:rPr lang="en-US" sz="1600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writeResults</a:t>
                      </a:r>
                      <a:r>
                        <a:rPr lang="en-US" sz="1600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generateFlow</a:t>
                      </a:r>
                      <a:r>
                        <a:rPr lang="en-US" sz="1600" dirty="0"/>
                        <a:t>()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5051432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89B107F-095E-42FC-BE68-2CEE17773D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695899"/>
              </p:ext>
            </p:extLst>
          </p:nvPr>
        </p:nvGraphicFramePr>
        <p:xfrm>
          <a:off x="396875" y="4482465"/>
          <a:ext cx="1247775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7775">
                  <a:extLst>
                    <a:ext uri="{9D8B030D-6E8A-4147-A177-3AD203B41FA5}">
                      <a16:colId xmlns:a16="http://schemas.microsoft.com/office/drawing/2014/main" val="870813463"/>
                    </a:ext>
                  </a:extLst>
                </a:gridCol>
              </a:tblGrid>
              <a:tr h="331788">
                <a:tc>
                  <a:txBody>
                    <a:bodyPr/>
                    <a:lstStyle/>
                    <a:p>
                      <a:r>
                        <a:rPr lang="en-US" sz="1600" b="1" u="sng" dirty="0"/>
                        <a:t>Distribution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155137"/>
                  </a:ext>
                </a:extLst>
              </a:tr>
              <a:tr h="1296988">
                <a:tc>
                  <a:txBody>
                    <a:bodyPr/>
                    <a:lstStyle/>
                    <a:p>
                      <a:r>
                        <a:rPr lang="en-US" sz="1600" dirty="0"/>
                        <a:t>intersection</a:t>
                      </a:r>
                    </a:p>
                    <a:p>
                      <a:r>
                        <a:rPr lang="en-US" sz="1600" dirty="0"/>
                        <a:t>Direction</a:t>
                      </a:r>
                    </a:p>
                    <a:p>
                      <a:r>
                        <a:rPr lang="en-US" sz="1600" dirty="0"/>
                        <a:t>Interval[]</a:t>
                      </a:r>
                    </a:p>
                    <a:p>
                      <a:r>
                        <a:rPr lang="en-US" sz="1600" dirty="0"/>
                        <a:t>Prob[]</a:t>
                      </a:r>
                    </a:p>
                    <a:p>
                      <a:r>
                        <a:rPr lang="en-US" sz="1600" dirty="0" err="1"/>
                        <a:t>cumuProb</a:t>
                      </a:r>
                      <a:r>
                        <a:rPr lang="en-US" sz="1600" dirty="0"/>
                        <a:t>[]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59804113"/>
                  </a:ext>
                </a:extLst>
              </a:tr>
            </a:tbl>
          </a:graphicData>
        </a:graphic>
      </p:graphicFrame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2C793E13-0520-4DA8-B0AD-5B5579DA98B9}"/>
              </a:ext>
            </a:extLst>
          </p:cNvPr>
          <p:cNvCxnSpPr>
            <a:cxnSpLocks/>
            <a:stCxn id="3" idx="1"/>
          </p:cNvCxnSpPr>
          <p:nvPr/>
        </p:nvCxnSpPr>
        <p:spPr>
          <a:xfrm rot="10800000" flipV="1">
            <a:off x="7100891" y="1470556"/>
            <a:ext cx="1084261" cy="95470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127CE08-6AFD-456D-B42C-D98FA6EAD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134698"/>
              </p:ext>
            </p:extLst>
          </p:nvPr>
        </p:nvGraphicFramePr>
        <p:xfrm>
          <a:off x="5091112" y="1763114"/>
          <a:ext cx="2009775" cy="29124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9775">
                  <a:extLst>
                    <a:ext uri="{9D8B030D-6E8A-4147-A177-3AD203B41FA5}">
                      <a16:colId xmlns:a16="http://schemas.microsoft.com/office/drawing/2014/main" val="870813463"/>
                    </a:ext>
                  </a:extLst>
                </a:gridCol>
              </a:tblGrid>
              <a:tr h="344456">
                <a:tc>
                  <a:txBody>
                    <a:bodyPr/>
                    <a:lstStyle/>
                    <a:p>
                      <a:r>
                        <a:rPr lang="en-US" sz="1600" b="1" u="sng" dirty="0"/>
                        <a:t>Ca</a:t>
                      </a:r>
                      <a:endParaRPr lang="en-US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155137"/>
                  </a:ext>
                </a:extLst>
              </a:tr>
              <a:tr h="1160335">
                <a:tc>
                  <a:txBody>
                    <a:bodyPr/>
                    <a:lstStyle/>
                    <a:p>
                      <a:r>
                        <a:rPr lang="en-US" sz="1600" dirty="0" err="1"/>
                        <a:t>Vehs</a:t>
                      </a:r>
                      <a:r>
                        <a:rPr lang="en-US" sz="1600" dirty="0"/>
                        <a:t>[]</a:t>
                      </a:r>
                    </a:p>
                    <a:p>
                      <a:r>
                        <a:rPr lang="en-US" sz="1600" dirty="0" err="1"/>
                        <a:t>enteringVehs</a:t>
                      </a:r>
                      <a:r>
                        <a:rPr lang="en-US" sz="1600" dirty="0"/>
                        <a:t>[]</a:t>
                      </a:r>
                    </a:p>
                    <a:p>
                      <a:r>
                        <a:rPr lang="en-US" sz="1600" dirty="0" err="1"/>
                        <a:t>finishedVehs</a:t>
                      </a:r>
                      <a:r>
                        <a:rPr lang="en-US" sz="1600" dirty="0"/>
                        <a:t>[]</a:t>
                      </a:r>
                    </a:p>
                    <a:p>
                      <a:r>
                        <a:rPr lang="en-US" sz="1600" dirty="0" err="1"/>
                        <a:t>trafficLights</a:t>
                      </a:r>
                      <a:r>
                        <a:rPr lang="en-US" sz="1600" dirty="0"/>
                        <a:t>[]</a:t>
                      </a:r>
                    </a:p>
                    <a:p>
                      <a:r>
                        <a:rPr lang="en-US" sz="1600" dirty="0"/>
                        <a:t>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804113"/>
                  </a:ext>
                </a:extLst>
              </a:tr>
              <a:tr h="12573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enteringVehs</a:t>
                      </a:r>
                      <a:r>
                        <a:rPr lang="en-US" sz="1600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updateVehs</a:t>
                      </a:r>
                      <a:r>
                        <a:rPr lang="en-US" sz="1600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updateEnvironment</a:t>
                      </a:r>
                      <a:r>
                        <a:rPr lang="en-US" sz="1600" dirty="0"/>
                        <a:t>()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50514324"/>
                  </a:ext>
                </a:extLst>
              </a:tr>
            </a:tbl>
          </a:graphicData>
        </a:graphic>
      </p:graphicFrame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FEBA449-C369-4EF9-B86C-77323A5E3479}"/>
              </a:ext>
            </a:extLst>
          </p:cNvPr>
          <p:cNvCxnSpPr>
            <a:cxnSpLocks/>
          </p:cNvCxnSpPr>
          <p:nvPr/>
        </p:nvCxnSpPr>
        <p:spPr>
          <a:xfrm flipV="1">
            <a:off x="3787776" y="3581400"/>
            <a:ext cx="1303336" cy="1017375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08016FEF-D258-4679-B4DA-C32325D5360E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1644650" y="4857750"/>
            <a:ext cx="593727" cy="447675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3A1D8578-B332-4D69-AE45-F4B7D33953A9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3676650" y="2048597"/>
            <a:ext cx="1414458" cy="304078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054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162</Words>
  <Application>Microsoft Office PowerPoint</Application>
  <PresentationFormat>Widescreen</PresentationFormat>
  <Paragraphs>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 Xiong</dc:creator>
  <cp:lastModifiedBy>Dongmin Han</cp:lastModifiedBy>
  <cp:revision>7</cp:revision>
  <dcterms:created xsi:type="dcterms:W3CDTF">2019-04-01T23:14:15Z</dcterms:created>
  <dcterms:modified xsi:type="dcterms:W3CDTF">2019-04-02T01:41:22Z</dcterms:modified>
</cp:coreProperties>
</file>