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8DF1-8901-4EE7-9A46-4DDB5E0E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6F2EC-F7AD-409C-A76B-07B1A82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A6C5-DCB8-4DDA-9C9A-2DB67C4E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743A-3208-444A-8054-15B38756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2799-C098-4D8F-BA48-76E2D94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0163-A914-41E8-849A-3A1CA0B9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EC3A-1C82-4F0D-8F11-18449392D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A318-832F-40D0-803E-F453FBB0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AD73-FDE7-454F-869E-91F87C68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323D-2961-44E0-9C89-3EF3766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301BA-FED6-4DB1-84B5-B4DA06F73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98576-95E0-474F-814E-D2BB98FE4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5776-BCA3-47BC-81EA-FD3BFF28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D952-2002-47EF-94F0-0F6D831C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E706-966C-4659-B6B1-E90209B2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831A-3550-47AA-A2AC-CFF7A16C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8662-AF7F-48BA-A895-9BB205D9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62F-71B2-4CA7-8BE2-EC908CA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199D-336F-4C10-980E-3F4C9BFB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CE83-988F-4133-90EC-AA012E2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9AB-82F9-48A7-8B8B-50390C28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2E1A-A2A6-4C87-A739-9493AD46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2D2D-339C-4DF3-9CCD-A306C33B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8E2F-4C8B-45B3-B6DA-1D12CFD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24E7-445D-4E2A-8114-9A72A3ED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9CE4-D340-4D52-B04A-8222A322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FBDB-C68B-488F-A0A1-D49C72142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4EF14-398A-4F94-BC42-7AB7A73A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17693-115A-458D-A4EF-0372C05D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428E9-D9A4-4369-AAFE-D50C6916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EE4E-5D53-43F6-B634-997BE2ED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3377-08DA-41C9-B538-45BC8C0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4011-011F-464E-91D8-68E52E6A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7013A-B178-4E18-9871-98350914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23AFC-8F2F-4077-8010-FD872BA9D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F0DF2-7D4D-4D8F-B878-299EC5219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DAA90-CD20-48BC-AA78-ACCE951C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6B5EE-C83B-420D-80DE-FB0E1F2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47881-665F-411F-AA26-532CAB31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FD6D-CA11-475B-B242-2823B943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9282-B541-40E9-9A62-FE9EB5F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7E44-EC70-472B-9658-92711FA8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73D6-9BFA-492F-938C-9D323044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4C980-F52F-4AB4-B02B-EB9E6759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C39F7-292B-434A-8670-9CE6CD21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C6C5-4D78-4A28-AED0-696910E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3E9-F37D-40A1-A46F-0C242CAE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7DD0-A56D-4FA3-B87E-F943E5F1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5EC9-4FC5-4A0D-9E09-66126D08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741A3-5A2A-48E9-8460-F4553EE2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E17A2-C7C1-4A1D-BE5D-F167D09C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25C3-975C-46EA-A07F-C37586C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F59B-57F3-4CAD-8F6D-68FC39EA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F687F-7BFA-4A41-B799-7669A568C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FD3A-503E-42D4-B897-22BD4B30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7909-8DE6-4AD1-9164-43075A05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8DD8-CA09-4FC0-81FE-EF8935C7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1607A-9E43-46CB-9C9E-7D9758B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13B79-9EFB-4870-87A2-4CA50794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C89-E836-4068-9FCE-485EDAA5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36B4-C574-4DA6-8710-25BD45286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B35B-0B50-4527-8D98-BAD6D045D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5365-824B-4745-AA67-1C7A647F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6958-4C0D-43E7-8C90-F2F22F6EE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1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FA856DF-B3FA-45B2-B928-3C9C5AF3C00A}"/>
              </a:ext>
            </a:extLst>
          </p:cNvPr>
          <p:cNvGrpSpPr/>
          <p:nvPr/>
        </p:nvGrpSpPr>
        <p:grpSpPr>
          <a:xfrm>
            <a:off x="3957780" y="854359"/>
            <a:ext cx="1814944" cy="4955305"/>
            <a:chOff x="3957780" y="854359"/>
            <a:chExt cx="1814944" cy="49553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8B1E14-05CF-4C24-84B2-2FC9F37F3F26}"/>
                </a:ext>
              </a:extLst>
            </p:cNvPr>
            <p:cNvGrpSpPr/>
            <p:nvPr/>
          </p:nvGrpSpPr>
          <p:grpSpPr>
            <a:xfrm>
              <a:off x="3957780" y="854359"/>
              <a:ext cx="1814944" cy="4955305"/>
              <a:chOff x="3957780" y="854359"/>
              <a:chExt cx="1814944" cy="495530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7F39FE-F594-4735-8972-2396065F24E5}"/>
                  </a:ext>
                </a:extLst>
              </p:cNvPr>
              <p:cNvSpPr/>
              <p:nvPr/>
            </p:nvSpPr>
            <p:spPr>
              <a:xfrm>
                <a:off x="4655125" y="85435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6AAD3-B177-4C9F-AA00-BA98232F04A9}"/>
                  </a:ext>
                </a:extLst>
              </p:cNvPr>
              <p:cNvSpPr/>
              <p:nvPr/>
            </p:nvSpPr>
            <p:spPr>
              <a:xfrm>
                <a:off x="4655125" y="168332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489A5D-869B-4E8D-9928-2BBF379FDF62}"/>
                  </a:ext>
                </a:extLst>
              </p:cNvPr>
              <p:cNvSpPr/>
              <p:nvPr/>
            </p:nvSpPr>
            <p:spPr>
              <a:xfrm>
                <a:off x="4655125" y="4276427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E134DF-1CE0-482C-B87D-C17D78E7B148}"/>
                  </a:ext>
                </a:extLst>
              </p:cNvPr>
              <p:cNvSpPr/>
              <p:nvPr/>
            </p:nvSpPr>
            <p:spPr>
              <a:xfrm>
                <a:off x="4655125" y="3417448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4F77CF-2C06-413C-9A24-E76C88874B6E}"/>
                  </a:ext>
                </a:extLst>
              </p:cNvPr>
              <p:cNvSpPr/>
              <p:nvPr/>
            </p:nvSpPr>
            <p:spPr>
              <a:xfrm>
                <a:off x="4655125" y="255846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76E677-C754-4EBB-B6C8-6C9415CF6236}"/>
                  </a:ext>
                </a:extLst>
              </p:cNvPr>
              <p:cNvSpPr/>
              <p:nvPr/>
            </p:nvSpPr>
            <p:spPr>
              <a:xfrm>
                <a:off x="4655125" y="1527460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E9EC33-DECA-4AED-B39C-D0156F7249D2}"/>
                  </a:ext>
                </a:extLst>
              </p:cNvPr>
              <p:cNvSpPr/>
              <p:nvPr/>
            </p:nvSpPr>
            <p:spPr>
              <a:xfrm>
                <a:off x="4664361" y="2382981"/>
                <a:ext cx="166255" cy="16625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221715-DA66-4CC0-9767-7148F98BD542}"/>
                  </a:ext>
                </a:extLst>
              </p:cNvPr>
              <p:cNvSpPr txBox="1"/>
              <p:nvPr/>
            </p:nvSpPr>
            <p:spPr>
              <a:xfrm>
                <a:off x="4849088" y="1158128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14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ED99A7-667B-4BAF-B133-10FB2B473510}"/>
                  </a:ext>
                </a:extLst>
              </p:cNvPr>
              <p:cNvSpPr/>
              <p:nvPr/>
            </p:nvSpPr>
            <p:spPr>
              <a:xfrm rot="5400000">
                <a:off x="5107706" y="1258451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E30D8E-848D-4A4D-96EC-34DEF9BEBA6B}"/>
                  </a:ext>
                </a:extLst>
              </p:cNvPr>
              <p:cNvSpPr/>
              <p:nvPr/>
            </p:nvSpPr>
            <p:spPr>
              <a:xfrm rot="5400000">
                <a:off x="4216398" y="1258450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E91209-3039-40C1-93B1-041027F0BFF0}"/>
                  </a:ext>
                </a:extLst>
              </p:cNvPr>
              <p:cNvSpPr/>
              <p:nvPr/>
            </p:nvSpPr>
            <p:spPr>
              <a:xfrm rot="5400000">
                <a:off x="5116940" y="211569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68F07F-FD5C-4A45-9053-F93C9576E144}"/>
                  </a:ext>
                </a:extLst>
              </p:cNvPr>
              <p:cNvSpPr/>
              <p:nvPr/>
            </p:nvSpPr>
            <p:spPr>
              <a:xfrm rot="5400000">
                <a:off x="5107706" y="297178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2706F4-3224-4F4E-A13F-480747A3EA7A}"/>
                  </a:ext>
                </a:extLst>
              </p:cNvPr>
              <p:cNvSpPr/>
              <p:nvPr/>
            </p:nvSpPr>
            <p:spPr>
              <a:xfrm rot="5400000">
                <a:off x="4216398" y="2971783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D4B3D4-0A50-4AB0-B2DF-000A5424E62E}"/>
                  </a:ext>
                </a:extLst>
              </p:cNvPr>
              <p:cNvSpPr/>
              <p:nvPr/>
            </p:nvSpPr>
            <p:spPr>
              <a:xfrm rot="5400000">
                <a:off x="5107706" y="3838266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266D10-F18C-4F38-9940-4C48F52E0FB8}"/>
                  </a:ext>
                </a:extLst>
              </p:cNvPr>
              <p:cNvSpPr/>
              <p:nvPr/>
            </p:nvSpPr>
            <p:spPr>
              <a:xfrm rot="5400000">
                <a:off x="4216398" y="3838265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DB81F9-6B90-4F1C-BA93-025C4A75FB0C}"/>
                  </a:ext>
                </a:extLst>
              </p:cNvPr>
              <p:cNvSpPr/>
              <p:nvPr/>
            </p:nvSpPr>
            <p:spPr>
              <a:xfrm>
                <a:off x="4664359" y="5126173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59A773-96B6-4EF4-875B-A3EBEB308DFB}"/>
                  </a:ext>
                </a:extLst>
              </p:cNvPr>
              <p:cNvSpPr/>
              <p:nvPr/>
            </p:nvSpPr>
            <p:spPr>
              <a:xfrm>
                <a:off x="4664359" y="4970309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2C619-C4EA-490C-9E27-22B4F93A0FCA}"/>
                  </a:ext>
                </a:extLst>
              </p:cNvPr>
              <p:cNvSpPr/>
              <p:nvPr/>
            </p:nvSpPr>
            <p:spPr>
              <a:xfrm rot="5400000">
                <a:off x="5116940" y="4701300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3E0B3A-FE8B-44A6-ADCB-402318DB58AD}"/>
                  </a:ext>
                </a:extLst>
              </p:cNvPr>
              <p:cNvSpPr/>
              <p:nvPr/>
            </p:nvSpPr>
            <p:spPr>
              <a:xfrm rot="5400000">
                <a:off x="4225632" y="470129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5A3046-F069-47B6-AE53-CA432A8E7B9E}"/>
                  </a:ext>
                </a:extLst>
              </p:cNvPr>
              <p:cNvSpPr/>
              <p:nvPr/>
            </p:nvSpPr>
            <p:spPr>
              <a:xfrm>
                <a:off x="4659738" y="3256389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5E9618-ED6B-4913-A4B0-667B6CB9FC52}"/>
                  </a:ext>
                </a:extLst>
              </p:cNvPr>
              <p:cNvSpPr/>
              <p:nvPr/>
            </p:nvSpPr>
            <p:spPr>
              <a:xfrm>
                <a:off x="4664359" y="4110172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3BD06E-2BF6-4715-B289-0CE42BC2D09C}"/>
                  </a:ext>
                </a:extLst>
              </p:cNvPr>
              <p:cNvSpPr txBox="1"/>
              <p:nvPr/>
            </p:nvSpPr>
            <p:spPr>
              <a:xfrm>
                <a:off x="4849084" y="1997483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1699B3-C2FB-4D07-BD19-7E83EA0F4513}"/>
                  </a:ext>
                </a:extLst>
              </p:cNvPr>
              <p:cNvSpPr txBox="1"/>
              <p:nvPr/>
            </p:nvSpPr>
            <p:spPr>
              <a:xfrm>
                <a:off x="4821380" y="2880131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666228-0CDD-4CD9-97D5-6909AB326D05}"/>
                  </a:ext>
                </a:extLst>
              </p:cNvPr>
              <p:cNvSpPr txBox="1"/>
              <p:nvPr/>
            </p:nvSpPr>
            <p:spPr>
              <a:xfrm>
                <a:off x="4812136" y="3768677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5FAFD-114E-44F6-98E5-3EA243911462}"/>
                  </a:ext>
                </a:extLst>
              </p:cNvPr>
              <p:cNvSpPr txBox="1"/>
              <p:nvPr/>
            </p:nvSpPr>
            <p:spPr>
              <a:xfrm>
                <a:off x="4812136" y="4617922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6A8B22-6A2E-48D6-96EC-6FCEEDC05B30}"/>
                </a:ext>
              </a:extLst>
            </p:cNvPr>
            <p:cNvSpPr txBox="1"/>
            <p:nvPr/>
          </p:nvSpPr>
          <p:spPr>
            <a:xfrm rot="16200000">
              <a:off x="3400237" y="2855409"/>
              <a:ext cx="219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Peachtree St. 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5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2BAC6E-EA35-4BF8-B57B-884E395F75A0}"/>
              </a:ext>
            </a:extLst>
          </p:cNvPr>
          <p:cNvSpPr/>
          <p:nvPr/>
        </p:nvSpPr>
        <p:spPr>
          <a:xfrm>
            <a:off x="5360371" y="784877"/>
            <a:ext cx="960766" cy="471325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403F3E-C6A3-43E8-A2C8-6EF41013D0E1}"/>
              </a:ext>
            </a:extLst>
          </p:cNvPr>
          <p:cNvSpPr/>
          <p:nvPr/>
        </p:nvSpPr>
        <p:spPr>
          <a:xfrm rot="5400000">
            <a:off x="6975140" y="-248960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9CA9C-648C-4A35-B899-93C59D4557C2}"/>
              </a:ext>
            </a:extLst>
          </p:cNvPr>
          <p:cNvSpPr/>
          <p:nvPr/>
        </p:nvSpPr>
        <p:spPr>
          <a:xfrm rot="5400000">
            <a:off x="4307554" y="-272945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D15C1A-6CC4-4435-A657-B9AA032BA9DA}"/>
              </a:ext>
            </a:extLst>
          </p:cNvPr>
          <p:cNvSpPr/>
          <p:nvPr/>
        </p:nvSpPr>
        <p:spPr>
          <a:xfrm>
            <a:off x="5641754" y="5516606"/>
            <a:ext cx="393594" cy="396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55B5D-F706-4703-8272-505FE27730C5}"/>
              </a:ext>
            </a:extLst>
          </p:cNvPr>
          <p:cNvSpPr/>
          <p:nvPr/>
        </p:nvSpPr>
        <p:spPr>
          <a:xfrm rot="5400000">
            <a:off x="6965904" y="4931799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3A3329-A246-4E16-BD8D-1AC7975801EC}"/>
              </a:ext>
            </a:extLst>
          </p:cNvPr>
          <p:cNvSpPr/>
          <p:nvPr/>
        </p:nvSpPr>
        <p:spPr>
          <a:xfrm rot="5400000">
            <a:off x="4320178" y="4907002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F6A0AD-E727-465A-A5A6-9B87D2F133FA}"/>
              </a:ext>
            </a:extLst>
          </p:cNvPr>
          <p:cNvSpPr/>
          <p:nvPr/>
        </p:nvSpPr>
        <p:spPr>
          <a:xfrm>
            <a:off x="5631341" y="361741"/>
            <a:ext cx="393594" cy="396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8019A9-1D1C-44BB-B30A-F969655CD31D}"/>
              </a:ext>
            </a:extLst>
          </p:cNvPr>
          <p:cNvSpPr txBox="1"/>
          <p:nvPr/>
        </p:nvSpPr>
        <p:spPr>
          <a:xfrm>
            <a:off x="8322048" y="369464"/>
            <a:ext cx="2186625" cy="88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A14832-4ED0-4849-95E4-072C279130F4}"/>
              </a:ext>
            </a:extLst>
          </p:cNvPr>
          <p:cNvSpPr txBox="1"/>
          <p:nvPr/>
        </p:nvSpPr>
        <p:spPr>
          <a:xfrm>
            <a:off x="8322048" y="5267662"/>
            <a:ext cx="2186625" cy="88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St.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8B0984-15B9-4614-A832-436B345D57D7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840754" y="784877"/>
            <a:ext cx="0" cy="471325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3FF8F8-75D1-4D96-89C1-5ADF72A8720B}"/>
              </a:ext>
            </a:extLst>
          </p:cNvPr>
          <p:cNvCxnSpPr/>
          <p:nvPr/>
        </p:nvCxnSpPr>
        <p:spPr>
          <a:xfrm>
            <a:off x="5356991" y="1250729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2BFD09-87B7-47F8-A28C-D19BA3BD5359}"/>
              </a:ext>
            </a:extLst>
          </p:cNvPr>
          <p:cNvCxnSpPr/>
          <p:nvPr/>
        </p:nvCxnSpPr>
        <p:spPr>
          <a:xfrm>
            <a:off x="5371301" y="1698693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7AA119-DB72-4A8F-94EB-34E6B2B25858}"/>
              </a:ext>
            </a:extLst>
          </p:cNvPr>
          <p:cNvCxnSpPr/>
          <p:nvPr/>
        </p:nvCxnSpPr>
        <p:spPr>
          <a:xfrm>
            <a:off x="5371301" y="213280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428FCA-74F2-47F4-984E-64D2B2B8F192}"/>
              </a:ext>
            </a:extLst>
          </p:cNvPr>
          <p:cNvCxnSpPr/>
          <p:nvPr/>
        </p:nvCxnSpPr>
        <p:spPr>
          <a:xfrm>
            <a:off x="5356991" y="2576147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3DBAF-BC12-466D-9879-00774F60F095}"/>
              </a:ext>
            </a:extLst>
          </p:cNvPr>
          <p:cNvCxnSpPr/>
          <p:nvPr/>
        </p:nvCxnSpPr>
        <p:spPr>
          <a:xfrm>
            <a:off x="5371301" y="302411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D10D4C-38D1-4E23-9538-6016077892F4}"/>
              </a:ext>
            </a:extLst>
          </p:cNvPr>
          <p:cNvCxnSpPr/>
          <p:nvPr/>
        </p:nvCxnSpPr>
        <p:spPr>
          <a:xfrm>
            <a:off x="5371301" y="3458219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A1E3B4-B364-4894-BEC9-FABDCC28743C}"/>
              </a:ext>
            </a:extLst>
          </p:cNvPr>
          <p:cNvCxnSpPr/>
          <p:nvPr/>
        </p:nvCxnSpPr>
        <p:spPr>
          <a:xfrm>
            <a:off x="5372995" y="3878474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B35C08-5E5D-42B6-AD71-673F7AF78BD1}"/>
              </a:ext>
            </a:extLst>
          </p:cNvPr>
          <p:cNvCxnSpPr/>
          <p:nvPr/>
        </p:nvCxnSpPr>
        <p:spPr>
          <a:xfrm>
            <a:off x="5355297" y="4312583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FAAC3-16A8-4029-8D35-08910752BB43}"/>
              </a:ext>
            </a:extLst>
          </p:cNvPr>
          <p:cNvCxnSpPr/>
          <p:nvPr/>
        </p:nvCxnSpPr>
        <p:spPr>
          <a:xfrm>
            <a:off x="5355297" y="474669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2B3E57-C420-4717-90C3-669B31C77509}"/>
              </a:ext>
            </a:extLst>
          </p:cNvPr>
          <p:cNvCxnSpPr/>
          <p:nvPr/>
        </p:nvCxnSpPr>
        <p:spPr>
          <a:xfrm>
            <a:off x="5356991" y="5166946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0DAF97D-822C-41B1-BBD8-EF202D4F7325}"/>
              </a:ext>
            </a:extLst>
          </p:cNvPr>
          <p:cNvSpPr/>
          <p:nvPr/>
        </p:nvSpPr>
        <p:spPr>
          <a:xfrm>
            <a:off x="5923973" y="1757132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8E586E-3916-446B-BA54-9973CD71F6F4}"/>
              </a:ext>
            </a:extLst>
          </p:cNvPr>
          <p:cNvSpPr/>
          <p:nvPr/>
        </p:nvSpPr>
        <p:spPr>
          <a:xfrm>
            <a:off x="5923282" y="2638806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79E239-F213-4F64-8ACC-0E2BC4AD2F40}"/>
              </a:ext>
            </a:extLst>
          </p:cNvPr>
          <p:cNvSpPr/>
          <p:nvPr/>
        </p:nvSpPr>
        <p:spPr>
          <a:xfrm>
            <a:off x="5428536" y="3932696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0C6957-D6D7-4763-8BCD-B0AC733AA2AA}"/>
              </a:ext>
            </a:extLst>
          </p:cNvPr>
          <p:cNvCxnSpPr/>
          <p:nvPr/>
        </p:nvCxnSpPr>
        <p:spPr>
          <a:xfrm>
            <a:off x="6095308" y="2132801"/>
            <a:ext cx="0" cy="443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35924A-F774-40D8-96CD-B33F1C580A12}"/>
              </a:ext>
            </a:extLst>
          </p:cNvPr>
          <p:cNvSpPr txBox="1"/>
          <p:nvPr/>
        </p:nvSpPr>
        <p:spPr>
          <a:xfrm>
            <a:off x="6126372" y="2169808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4A386-0549-41F5-BB12-67A1693C3893}"/>
              </a:ext>
            </a:extLst>
          </p:cNvPr>
          <p:cNvSpPr txBox="1"/>
          <p:nvPr/>
        </p:nvSpPr>
        <p:spPr>
          <a:xfrm>
            <a:off x="6321137" y="1732193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1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892200-2C14-4FC9-91A6-3FE5BCA59C52}"/>
              </a:ext>
            </a:extLst>
          </p:cNvPr>
          <p:cNvSpPr txBox="1"/>
          <p:nvPr/>
        </p:nvSpPr>
        <p:spPr>
          <a:xfrm>
            <a:off x="6291782" y="264092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2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D71519-B5EA-444A-B87E-A146B6CF280A}"/>
              </a:ext>
            </a:extLst>
          </p:cNvPr>
          <p:cNvSpPr txBox="1"/>
          <p:nvPr/>
        </p:nvSpPr>
        <p:spPr>
          <a:xfrm>
            <a:off x="4701708" y="393288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3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261DFA-4BDF-45EE-9016-0E7C679CB8FF}"/>
              </a:ext>
            </a:extLst>
          </p:cNvPr>
          <p:cNvSpPr txBox="1"/>
          <p:nvPr/>
        </p:nvSpPr>
        <p:spPr>
          <a:xfrm>
            <a:off x="5314957" y="5931785"/>
            <a:ext cx="13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9CC92E-EEFA-49DC-8BC0-E6B664421536}"/>
              </a:ext>
            </a:extLst>
          </p:cNvPr>
          <p:cNvSpPr txBox="1"/>
          <p:nvPr/>
        </p:nvSpPr>
        <p:spPr>
          <a:xfrm>
            <a:off x="5246836" y="725915"/>
            <a:ext cx="13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light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8345E1B-E847-4A12-9031-EC28C2571082}"/>
              </a:ext>
            </a:extLst>
          </p:cNvPr>
          <p:cNvSpPr/>
          <p:nvPr/>
        </p:nvSpPr>
        <p:spPr>
          <a:xfrm rot="16200000">
            <a:off x="4236513" y="2654661"/>
            <a:ext cx="1340819" cy="4849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A0C70-D974-4211-92E7-28AEE9253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9" y="1073207"/>
            <a:ext cx="6049587" cy="329559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6E4B1C-1113-47A3-9D96-6FB6E2C237DC}"/>
              </a:ext>
            </a:extLst>
          </p:cNvPr>
          <p:cNvSpPr txBox="1"/>
          <p:nvPr/>
        </p:nvSpPr>
        <p:spPr>
          <a:xfrm>
            <a:off x="461819" y="188322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examples for </a:t>
            </a:r>
            <a:r>
              <a:rPr lang="en-US" altLang="zh-CN" dirty="0" err="1"/>
              <a:t>referece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0B72C-4B87-47C2-B643-C272A1EF20F2}"/>
              </a:ext>
            </a:extLst>
          </p:cNvPr>
          <p:cNvSpPr/>
          <p:nvPr/>
        </p:nvSpPr>
        <p:spPr>
          <a:xfrm>
            <a:off x="2248298" y="4589733"/>
            <a:ext cx="316958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Framework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2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6DFFE-0AE8-4A80-B694-C2A0AFF933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9" y="319347"/>
            <a:ext cx="4079875" cy="211836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7F2CCE-9FA5-4760-B5C6-51DB5EBDAC17}"/>
              </a:ext>
            </a:extLst>
          </p:cNvPr>
          <p:cNvSpPr/>
          <p:nvPr/>
        </p:nvSpPr>
        <p:spPr>
          <a:xfrm>
            <a:off x="1005845" y="2437707"/>
            <a:ext cx="432445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4.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scheme of Arrival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BFD02-E90A-4709-8E66-BF932FF5B1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57" y="319346"/>
            <a:ext cx="4637198" cy="2331489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8A8E85-5A95-47B1-B3D3-3C7C860C477E}"/>
              </a:ext>
            </a:extLst>
          </p:cNvPr>
          <p:cNvSpPr/>
          <p:nvPr/>
        </p:nvSpPr>
        <p:spPr>
          <a:xfrm>
            <a:off x="6463125" y="2813259"/>
            <a:ext cx="451200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5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Advance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EFBAA-4ADD-45C6-BD5B-D607921A2B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9" y="3192839"/>
            <a:ext cx="4155066" cy="2727670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C213D7-BA62-41FF-91FD-F1CC2DCCDB81}"/>
              </a:ext>
            </a:extLst>
          </p:cNvPr>
          <p:cNvSpPr/>
          <p:nvPr/>
        </p:nvSpPr>
        <p:spPr>
          <a:xfrm>
            <a:off x="768729" y="5924537"/>
            <a:ext cx="479868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6</a:t>
            </a:r>
            <a:r>
              <a:rPr lang="en-US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GoLeftLane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141364-F128-4A10-A192-4A4541B6973A}"/>
              </a:ext>
            </a:extLst>
          </p:cNvPr>
          <p:cNvSpPr/>
          <p:nvPr/>
        </p:nvSpPr>
        <p:spPr>
          <a:xfrm>
            <a:off x="6624587" y="6163102"/>
            <a:ext cx="465185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7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departure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67D65-3CEE-4523-BB6E-E6560E9AEE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25" y="3477002"/>
            <a:ext cx="4240530" cy="2362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543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E8C768-6002-4F56-9AF3-3A7999E686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99" y="410412"/>
            <a:ext cx="4198620" cy="250888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177D7C-03DE-41B8-88CF-8C2DBD55EA41}"/>
              </a:ext>
            </a:extLst>
          </p:cNvPr>
          <p:cNvSpPr/>
          <p:nvPr/>
        </p:nvSpPr>
        <p:spPr>
          <a:xfrm>
            <a:off x="3662385" y="3241224"/>
            <a:ext cx="486723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8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LightChange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54AA92-B118-46C7-9BCF-47CEF3569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13337"/>
              </p:ext>
            </p:extLst>
          </p:nvPr>
        </p:nvGraphicFramePr>
        <p:xfrm>
          <a:off x="200023" y="448397"/>
          <a:ext cx="347662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052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709873239"/>
                    </a:ext>
                  </a:extLst>
                </a:gridCol>
              </a:tblGrid>
              <a:tr h="318863">
                <a:tc gridSpan="2">
                  <a:txBody>
                    <a:bodyPr/>
                    <a:lstStyle/>
                    <a:p>
                      <a:r>
                        <a:rPr lang="en-US" sz="1600" b="1" u="sng" dirty="0"/>
                        <a:t>Vehicle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2221156">
                <a:tc>
                  <a:txBody>
                    <a:bodyPr/>
                    <a:lstStyle/>
                    <a:p>
                      <a:r>
                        <a:rPr lang="en-US" sz="1600" b="0" dirty="0"/>
                        <a:t>id</a:t>
                      </a:r>
                    </a:p>
                    <a:p>
                      <a:r>
                        <a:rPr lang="en-US" sz="1600" b="0" dirty="0"/>
                        <a:t>pos</a:t>
                      </a:r>
                    </a:p>
                    <a:p>
                      <a:r>
                        <a:rPr lang="en-US" sz="1600" b="0" dirty="0"/>
                        <a:t>speed</a:t>
                      </a:r>
                    </a:p>
                    <a:p>
                      <a:r>
                        <a:rPr lang="en-US" sz="1600" b="0" dirty="0" err="1"/>
                        <a:t>intranceIntersection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entranceDirection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exitIntersection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exitDirection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leader</a:t>
                      </a:r>
                    </a:p>
                    <a:p>
                      <a:r>
                        <a:rPr lang="en-US" sz="1600" b="0" dirty="0" err="1"/>
                        <a:t>lagger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leftLeader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leftLagger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rightLeader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rightLagger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startTime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endTime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isFollowingLight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trafficLight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41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calcPos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calcSpeed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changeLane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364204-E06B-4EEC-9779-D180AB2D1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19870"/>
              </p:ext>
            </p:extLst>
          </p:nvPr>
        </p:nvGraphicFramePr>
        <p:xfrm>
          <a:off x="8185151" y="236116"/>
          <a:ext cx="2616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903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  <a:gridCol w="1204297">
                  <a:extLst>
                    <a:ext uri="{9D8B030D-6E8A-4147-A177-3AD203B41FA5}">
                      <a16:colId xmlns:a16="http://schemas.microsoft.com/office/drawing/2014/main" val="3038047162"/>
                    </a:ext>
                  </a:extLst>
                </a:gridCol>
              </a:tblGrid>
              <a:tr h="322288">
                <a:tc gridSpan="2">
                  <a:txBody>
                    <a:bodyPr/>
                    <a:lstStyle/>
                    <a:p>
                      <a:r>
                        <a:rPr lang="en-US" sz="1600" b="1" u="sng" dirty="0" err="1"/>
                        <a:t>TrafficLight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542544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  <a:p>
                      <a:r>
                        <a:rPr lang="en-US" sz="1600" dirty="0"/>
                        <a:t>pos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141291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isSouthThroughGreen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isSouthLeftGreen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isWestThroughGreen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</a:t>
                      </a:r>
                      <a:r>
                        <a:rPr lang="en-US" sz="1600" dirty="0" err="1"/>
                        <a:t>LeftGreen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isEastThroughGreen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East</a:t>
                      </a:r>
                      <a:r>
                        <a:rPr lang="en-US" sz="1600" dirty="0" err="1"/>
                        <a:t>LeftGreen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07C12-8317-45AA-898C-FAC1D1026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77940"/>
              </p:ext>
            </p:extLst>
          </p:nvPr>
        </p:nvGraphicFramePr>
        <p:xfrm>
          <a:off x="2238377" y="4391025"/>
          <a:ext cx="154939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289110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FileIo</a:t>
                      </a:r>
                      <a:endParaRPr lang="en-US" sz="1600" b="1" u="sng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563357">
                <a:tc>
                  <a:txBody>
                    <a:bodyPr/>
                    <a:lstStyle/>
                    <a:p>
                      <a:r>
                        <a:rPr lang="en-US" sz="1600" dirty="0"/>
                        <a:t>distributions</a:t>
                      </a:r>
                    </a:p>
                    <a:p>
                      <a:r>
                        <a:rPr lang="en-US" sz="1600" dirty="0"/>
                        <a:t>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709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readFile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writeResults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generateFlow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9B107F-095E-42FC-BE68-2CEE17773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64227"/>
              </p:ext>
            </p:extLst>
          </p:nvPr>
        </p:nvGraphicFramePr>
        <p:xfrm>
          <a:off x="396875" y="4482465"/>
          <a:ext cx="124777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Distribution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1296988">
                <a:tc>
                  <a:txBody>
                    <a:bodyPr/>
                    <a:lstStyle/>
                    <a:p>
                      <a:r>
                        <a:rPr lang="en-US" sz="1600" dirty="0"/>
                        <a:t>intersection</a:t>
                      </a:r>
                    </a:p>
                    <a:p>
                      <a:r>
                        <a:rPr lang="en-US" altLang="zh-CN" sz="1600" dirty="0"/>
                        <a:t>d</a:t>
                      </a:r>
                      <a:r>
                        <a:rPr lang="en-US" sz="1600" dirty="0"/>
                        <a:t>irection</a:t>
                      </a:r>
                    </a:p>
                    <a:p>
                      <a:r>
                        <a:rPr lang="en-US" sz="1600" dirty="0"/>
                        <a:t>interval[]</a:t>
                      </a:r>
                    </a:p>
                    <a:p>
                      <a:r>
                        <a:rPr lang="en-US" sz="1600" dirty="0"/>
                        <a:t>prob[]</a:t>
                      </a:r>
                    </a:p>
                    <a:p>
                      <a:r>
                        <a:rPr lang="en-US" sz="1600" dirty="0" err="1"/>
                        <a:t>cumuProb</a:t>
                      </a:r>
                      <a:r>
                        <a:rPr lang="en-US" sz="1600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C793E13-0520-4DA8-B0AD-5B5579DA98B9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7100891" y="1470556"/>
            <a:ext cx="1084261" cy="9547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7CE08-6AFD-456D-B42C-D98FA6EAD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18828"/>
              </p:ext>
            </p:extLst>
          </p:nvPr>
        </p:nvGraphicFramePr>
        <p:xfrm>
          <a:off x="5091112" y="1763114"/>
          <a:ext cx="2009775" cy="2912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344456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Ca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1160335"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  <a:r>
                        <a:rPr lang="en-US" sz="1600"/>
                        <a:t>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enteringVehs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finishedVehs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trafficLights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/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1257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enteringVehs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updateVehs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updateEnvironment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FEBA449-C369-4EF9-B86C-77323A5E3479}"/>
              </a:ext>
            </a:extLst>
          </p:cNvPr>
          <p:cNvCxnSpPr>
            <a:cxnSpLocks/>
          </p:cNvCxnSpPr>
          <p:nvPr/>
        </p:nvCxnSpPr>
        <p:spPr>
          <a:xfrm flipV="1">
            <a:off x="3787776" y="3581400"/>
            <a:ext cx="1303336" cy="101737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016FEF-D258-4679-B4DA-C32325D5360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44650" y="4857750"/>
            <a:ext cx="593727" cy="44767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A1D8578-B332-4D69-AE45-F4B7D33953A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676650" y="2048597"/>
            <a:ext cx="1414458" cy="30407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5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54AA92-B118-46C7-9BCF-47CEF3569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16690"/>
              </p:ext>
            </p:extLst>
          </p:nvPr>
        </p:nvGraphicFramePr>
        <p:xfrm>
          <a:off x="2432049" y="716280"/>
          <a:ext cx="2009775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318863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VehicleProcess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1196125">
                <a:tc>
                  <a:txBody>
                    <a:bodyPr/>
                    <a:lstStyle/>
                    <a:p>
                      <a:r>
                        <a:rPr lang="en-US" sz="1600" b="0" dirty="0"/>
                        <a:t>id</a:t>
                      </a:r>
                    </a:p>
                    <a:p>
                      <a:r>
                        <a:rPr lang="en-US" sz="1600" b="0" dirty="0" err="1"/>
                        <a:t>startTime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endTime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entranceIntersection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entranceDirection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exitIntersection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exitDirection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41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run()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toString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364204-E06B-4EEC-9779-D180AB2D1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91642"/>
              </p:ext>
            </p:extLst>
          </p:nvPr>
        </p:nvGraphicFramePr>
        <p:xfrm>
          <a:off x="8214886" y="982736"/>
          <a:ext cx="2905095" cy="2321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5095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276001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TrafficLight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677456">
                <a:tc>
                  <a:txBody>
                    <a:bodyPr/>
                    <a:lstStyle/>
                    <a:p>
                      <a:r>
                        <a:rPr lang="en-US" sz="1600" dirty="0"/>
                        <a:t>intersection</a:t>
                      </a:r>
                    </a:p>
                    <a:p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isGreen</a:t>
                      </a:r>
                      <a:r>
                        <a:rPr lang="en-US" sz="1600" dirty="0"/>
                        <a:t>} for all directions</a:t>
                      </a:r>
                    </a:p>
                    <a:p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vehQueue</a:t>
                      </a:r>
                      <a:r>
                        <a:rPr lang="en-US" sz="1600" dirty="0"/>
                        <a:t>} for all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1163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setLight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generateLightEvents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07C12-8317-45AA-898C-FAC1D1026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08118"/>
              </p:ext>
            </p:extLst>
          </p:nvPr>
        </p:nvGraphicFramePr>
        <p:xfrm>
          <a:off x="2892425" y="4221707"/>
          <a:ext cx="15493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289110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FileIo</a:t>
                      </a:r>
                      <a:endParaRPr lang="en-US" sz="1600" b="1" u="sng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563357">
                <a:tc>
                  <a:txBody>
                    <a:bodyPr/>
                    <a:lstStyle/>
                    <a:p>
                      <a:r>
                        <a:rPr lang="en-US" sz="1600" dirty="0"/>
                        <a:t>distributions</a:t>
                      </a:r>
                    </a:p>
                    <a:p>
                      <a:r>
                        <a:rPr lang="en-US" sz="1600" dirty="0"/>
                        <a:t>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709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readFile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writeEvent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wirteVehs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generateFlow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9B107F-095E-42FC-BE68-2CEE17773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98710"/>
              </p:ext>
            </p:extLst>
          </p:nvPr>
        </p:nvGraphicFramePr>
        <p:xfrm>
          <a:off x="1060289" y="4389347"/>
          <a:ext cx="124777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Distribution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1296988">
                <a:tc>
                  <a:txBody>
                    <a:bodyPr/>
                    <a:lstStyle/>
                    <a:p>
                      <a:r>
                        <a:rPr lang="en-US" sz="1600" dirty="0"/>
                        <a:t>intersection</a:t>
                      </a:r>
                    </a:p>
                    <a:p>
                      <a:r>
                        <a:rPr lang="en-US" altLang="zh-CN" sz="1600" dirty="0"/>
                        <a:t>d</a:t>
                      </a:r>
                      <a:r>
                        <a:rPr lang="en-US" sz="1600" dirty="0"/>
                        <a:t>irection</a:t>
                      </a:r>
                    </a:p>
                    <a:p>
                      <a:r>
                        <a:rPr lang="en-US" sz="1600" dirty="0"/>
                        <a:t>interval[]</a:t>
                      </a:r>
                    </a:p>
                    <a:p>
                      <a:r>
                        <a:rPr lang="en-US" sz="1600" dirty="0"/>
                        <a:t>prob[]</a:t>
                      </a:r>
                    </a:p>
                    <a:p>
                      <a:r>
                        <a:rPr lang="en-US" sz="1600" dirty="0" err="1"/>
                        <a:t>cumuProb</a:t>
                      </a:r>
                      <a:r>
                        <a:rPr lang="en-US" sz="1600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C793E13-0520-4DA8-B0AD-5B5579DA98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30642" y="1842002"/>
            <a:ext cx="1084244" cy="102847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7CE08-6AFD-456D-B42C-D98FA6EAD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73158"/>
              </p:ext>
            </p:extLst>
          </p:nvPr>
        </p:nvGraphicFramePr>
        <p:xfrm>
          <a:off x="5091112" y="1763115"/>
          <a:ext cx="2039530" cy="274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9530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302441">
                <a:tc>
                  <a:txBody>
                    <a:bodyPr/>
                    <a:lstStyle/>
                    <a:p>
                      <a:r>
                        <a:rPr lang="en-US" altLang="zh-CN" sz="1600" b="1" u="sng" dirty="0"/>
                        <a:t>Scheduler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1150775"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  <a:r>
                        <a:rPr lang="en-US" sz="1600"/>
                        <a:t>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enteringVehs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finishedVehs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trafficLights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/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11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parseArguments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initializeEventQueue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FEBA449-C369-4EF9-B86C-77323A5E347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441824" y="3138075"/>
            <a:ext cx="649288" cy="20742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016FEF-D258-4679-B4DA-C32325D5360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08064" y="4764632"/>
            <a:ext cx="593727" cy="44767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A1D8578-B332-4D69-AE45-F4B7D33953A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441824" y="2072640"/>
            <a:ext cx="649288" cy="27272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97E02C7-3F27-4C61-A5E8-08967358E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06430"/>
              </p:ext>
            </p:extLst>
          </p:nvPr>
        </p:nvGraphicFramePr>
        <p:xfrm>
          <a:off x="8214886" y="3512593"/>
          <a:ext cx="1873908" cy="269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3908">
                  <a:extLst>
                    <a:ext uri="{9D8B030D-6E8A-4147-A177-3AD203B41FA5}">
                      <a16:colId xmlns:a16="http://schemas.microsoft.com/office/drawing/2014/main" val="2682206605"/>
                    </a:ext>
                  </a:extLst>
                </a:gridCol>
              </a:tblGrid>
              <a:tr h="301061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EventHandler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631160"/>
                  </a:ext>
                </a:extLst>
              </a:tr>
              <a:tr h="1176874">
                <a:tc>
                  <a:txBody>
                    <a:bodyPr/>
                    <a:lstStyle/>
                    <a:p>
                      <a:r>
                        <a:rPr lang="en-US" sz="1600" dirty="0" err="1"/>
                        <a:t>trafficLights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eventQueue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waitingVehEvents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enteringVehs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finishedVehs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01083"/>
                  </a:ext>
                </a:extLst>
              </a:tr>
              <a:tr h="1044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handleEvent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waitUntil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checkWait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9568827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D448A83-F4A9-464A-9C66-9FC73AC17FF3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rot="10800000">
            <a:off x="7130642" y="3138076"/>
            <a:ext cx="1084244" cy="171967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243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Xiong</dc:creator>
  <cp:lastModifiedBy>Dongmin Han</cp:lastModifiedBy>
  <cp:revision>14</cp:revision>
  <dcterms:created xsi:type="dcterms:W3CDTF">2019-04-01T23:14:15Z</dcterms:created>
  <dcterms:modified xsi:type="dcterms:W3CDTF">2019-04-22T22:05:51Z</dcterms:modified>
</cp:coreProperties>
</file>