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8DF1-8901-4EE7-9A46-4DDB5E0E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6F2EC-F7AD-409C-A76B-07B1A82B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A6C5-DCB8-4DDA-9C9A-2DB67C4E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743A-3208-444A-8054-15B38756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2799-C098-4D8F-BA48-76E2D944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0163-A914-41E8-849A-3A1CA0B9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EC3A-1C82-4F0D-8F11-18449392D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A318-832F-40D0-803E-F453FBB0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AD73-FDE7-454F-869E-91F87C68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323D-2961-44E0-9C89-3EF37667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4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301BA-FED6-4DB1-84B5-B4DA06F73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98576-95E0-474F-814E-D2BB98FE4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5776-BCA3-47BC-81EA-FD3BFF28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D952-2002-47EF-94F0-0F6D831C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E706-966C-4659-B6B1-E90209B2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831A-3550-47AA-A2AC-CFF7A16C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8662-AF7F-48BA-A895-9BB205D9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62F-71B2-4CA7-8BE2-EC908CA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199D-336F-4C10-980E-3F4C9BFB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CE83-988F-4133-90EC-AA012E2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9AB-82F9-48A7-8B8B-50390C28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2E1A-A2A6-4C87-A739-9493AD46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2D2D-339C-4DF3-9CCD-A306C33B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8E2F-4C8B-45B3-B6DA-1D12CFD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24E7-445D-4E2A-8114-9A72A3ED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9CE4-D340-4D52-B04A-8222A322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FBDB-C68B-488F-A0A1-D49C72142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4EF14-398A-4F94-BC42-7AB7A73A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17693-115A-458D-A4EF-0372C05D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428E9-D9A4-4369-AAFE-D50C6916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DEE4E-5D53-43F6-B634-997BE2ED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3377-08DA-41C9-B538-45BC8C0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4011-011F-464E-91D8-68E52E6A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7013A-B178-4E18-9871-98350914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23AFC-8F2F-4077-8010-FD872BA9D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F0DF2-7D4D-4D8F-B878-299EC5219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DAA90-CD20-48BC-AA78-ACCE951C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6B5EE-C83B-420D-80DE-FB0E1F2E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47881-665F-411F-AA26-532CAB31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FD6D-CA11-475B-B242-2823B943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19282-B541-40E9-9A62-FE9EB5F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37E44-EC70-472B-9658-92711FA8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373D6-9BFA-492F-938C-9D323044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4C980-F52F-4AB4-B02B-EB9E6759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C39F7-292B-434A-8670-9CE6CD21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C6C5-4D78-4A28-AED0-696910EC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3E9-F37D-40A1-A46F-0C242CAE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7DD0-A56D-4FA3-B87E-F943E5F1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55EC9-4FC5-4A0D-9E09-66126D08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741A3-5A2A-48E9-8460-F4553EE2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E17A2-C7C1-4A1D-BE5D-F167D09C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A25C3-975C-46EA-A07F-C37586C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F59B-57F3-4CAD-8F6D-68FC39EA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F687F-7BFA-4A41-B799-7669A568C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BFD3A-503E-42D4-B897-22BD4B30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7909-8DE6-4AD1-9164-43075A05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78DD8-CA09-4FC0-81FE-EF8935C7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1607A-9E43-46CB-9C9E-7D9758BD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13B79-9EFB-4870-87A2-4CA50794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C89-E836-4068-9FCE-485EDAA5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36B4-C574-4DA6-8710-25BD45286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5365-824B-4745-AA67-1C7A647F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6958-4C0D-43E7-8C90-F2F22F6EE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97C4-4531-4916-AED1-2898F5DEB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0B006-75BF-4B32-B216-3D1B26E02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FA856DF-B3FA-45B2-B928-3C9C5AF3C00A}"/>
              </a:ext>
            </a:extLst>
          </p:cNvPr>
          <p:cNvGrpSpPr/>
          <p:nvPr/>
        </p:nvGrpSpPr>
        <p:grpSpPr>
          <a:xfrm>
            <a:off x="3957780" y="854359"/>
            <a:ext cx="1814944" cy="4955305"/>
            <a:chOff x="3957780" y="854359"/>
            <a:chExt cx="1814944" cy="49553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8B1E14-05CF-4C24-84B2-2FC9F37F3F26}"/>
                </a:ext>
              </a:extLst>
            </p:cNvPr>
            <p:cNvGrpSpPr/>
            <p:nvPr/>
          </p:nvGrpSpPr>
          <p:grpSpPr>
            <a:xfrm>
              <a:off x="3957780" y="854359"/>
              <a:ext cx="1814944" cy="4955305"/>
              <a:chOff x="3957780" y="854359"/>
              <a:chExt cx="1814944" cy="495530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7F39FE-F594-4735-8972-2396065F24E5}"/>
                  </a:ext>
                </a:extLst>
              </p:cNvPr>
              <p:cNvSpPr/>
              <p:nvPr/>
            </p:nvSpPr>
            <p:spPr>
              <a:xfrm>
                <a:off x="4655125" y="85435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6AAD3-B177-4C9F-AA00-BA98232F04A9}"/>
                  </a:ext>
                </a:extLst>
              </p:cNvPr>
              <p:cNvSpPr/>
              <p:nvPr/>
            </p:nvSpPr>
            <p:spPr>
              <a:xfrm>
                <a:off x="4655125" y="168332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489A5D-869B-4E8D-9928-2BBF379FDF62}"/>
                  </a:ext>
                </a:extLst>
              </p:cNvPr>
              <p:cNvSpPr/>
              <p:nvPr/>
            </p:nvSpPr>
            <p:spPr>
              <a:xfrm>
                <a:off x="4655125" y="4276427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E134DF-1CE0-482C-B87D-C17D78E7B148}"/>
                  </a:ext>
                </a:extLst>
              </p:cNvPr>
              <p:cNvSpPr/>
              <p:nvPr/>
            </p:nvSpPr>
            <p:spPr>
              <a:xfrm>
                <a:off x="4655125" y="3417448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4F77CF-2C06-413C-9A24-E76C88874B6E}"/>
                  </a:ext>
                </a:extLst>
              </p:cNvPr>
              <p:cNvSpPr/>
              <p:nvPr/>
            </p:nvSpPr>
            <p:spPr>
              <a:xfrm>
                <a:off x="4655125" y="255846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A76E677-C754-4EBB-B6C8-6C9415CF6236}"/>
                  </a:ext>
                </a:extLst>
              </p:cNvPr>
              <p:cNvSpPr/>
              <p:nvPr/>
            </p:nvSpPr>
            <p:spPr>
              <a:xfrm>
                <a:off x="4655125" y="1527460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E9EC33-DECA-4AED-B39C-D0156F7249D2}"/>
                  </a:ext>
                </a:extLst>
              </p:cNvPr>
              <p:cNvSpPr/>
              <p:nvPr/>
            </p:nvSpPr>
            <p:spPr>
              <a:xfrm>
                <a:off x="4664361" y="2382981"/>
                <a:ext cx="166255" cy="16625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221715-DA66-4CC0-9767-7148F98BD542}"/>
                  </a:ext>
                </a:extLst>
              </p:cNvPr>
              <p:cNvSpPr txBox="1"/>
              <p:nvPr/>
            </p:nvSpPr>
            <p:spPr>
              <a:xfrm>
                <a:off x="4849088" y="1158128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14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ED99A7-667B-4BAF-B133-10FB2B473510}"/>
                  </a:ext>
                </a:extLst>
              </p:cNvPr>
              <p:cNvSpPr/>
              <p:nvPr/>
            </p:nvSpPr>
            <p:spPr>
              <a:xfrm rot="5400000">
                <a:off x="5107706" y="1258451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E30D8E-848D-4A4D-96EC-34DEF9BEBA6B}"/>
                  </a:ext>
                </a:extLst>
              </p:cNvPr>
              <p:cNvSpPr/>
              <p:nvPr/>
            </p:nvSpPr>
            <p:spPr>
              <a:xfrm rot="5400000">
                <a:off x="4216398" y="1258450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E91209-3039-40C1-93B1-041027F0BFF0}"/>
                  </a:ext>
                </a:extLst>
              </p:cNvPr>
              <p:cNvSpPr/>
              <p:nvPr/>
            </p:nvSpPr>
            <p:spPr>
              <a:xfrm rot="5400000">
                <a:off x="5116940" y="211569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68F07F-FD5C-4A45-9053-F93C9576E144}"/>
                  </a:ext>
                </a:extLst>
              </p:cNvPr>
              <p:cNvSpPr/>
              <p:nvPr/>
            </p:nvSpPr>
            <p:spPr>
              <a:xfrm rot="5400000">
                <a:off x="5107706" y="297178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2706F4-3224-4F4E-A13F-480747A3EA7A}"/>
                  </a:ext>
                </a:extLst>
              </p:cNvPr>
              <p:cNvSpPr/>
              <p:nvPr/>
            </p:nvSpPr>
            <p:spPr>
              <a:xfrm rot="5400000">
                <a:off x="4216398" y="2971783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D4B3D4-0A50-4AB0-B2DF-000A5424E62E}"/>
                  </a:ext>
                </a:extLst>
              </p:cNvPr>
              <p:cNvSpPr/>
              <p:nvPr/>
            </p:nvSpPr>
            <p:spPr>
              <a:xfrm rot="5400000">
                <a:off x="5107706" y="3838266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266D10-F18C-4F38-9940-4C48F52E0FB8}"/>
                  </a:ext>
                </a:extLst>
              </p:cNvPr>
              <p:cNvSpPr/>
              <p:nvPr/>
            </p:nvSpPr>
            <p:spPr>
              <a:xfrm rot="5400000">
                <a:off x="4216398" y="3838265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DB81F9-6B90-4F1C-BA93-025C4A75FB0C}"/>
                  </a:ext>
                </a:extLst>
              </p:cNvPr>
              <p:cNvSpPr/>
              <p:nvPr/>
            </p:nvSpPr>
            <p:spPr>
              <a:xfrm>
                <a:off x="4664359" y="5126173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59A773-96B6-4EF4-875B-A3EBEB308DFB}"/>
                  </a:ext>
                </a:extLst>
              </p:cNvPr>
              <p:cNvSpPr/>
              <p:nvPr/>
            </p:nvSpPr>
            <p:spPr>
              <a:xfrm>
                <a:off x="4664359" y="4970309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92C619-C4EA-490C-9E27-22B4F93A0FCA}"/>
                  </a:ext>
                </a:extLst>
              </p:cNvPr>
              <p:cNvSpPr/>
              <p:nvPr/>
            </p:nvSpPr>
            <p:spPr>
              <a:xfrm rot="5400000">
                <a:off x="5116940" y="4701300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3E0B3A-FE8B-44A6-ADCB-402318DB58AD}"/>
                  </a:ext>
                </a:extLst>
              </p:cNvPr>
              <p:cNvSpPr/>
              <p:nvPr/>
            </p:nvSpPr>
            <p:spPr>
              <a:xfrm rot="5400000">
                <a:off x="4225632" y="470129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C5A3046-F069-47B6-AE53-CA432A8E7B9E}"/>
                  </a:ext>
                </a:extLst>
              </p:cNvPr>
              <p:cNvSpPr/>
              <p:nvPr/>
            </p:nvSpPr>
            <p:spPr>
              <a:xfrm>
                <a:off x="4659738" y="3256389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5E9618-ED6B-4913-A4B0-667B6CB9FC52}"/>
                  </a:ext>
                </a:extLst>
              </p:cNvPr>
              <p:cNvSpPr/>
              <p:nvPr/>
            </p:nvSpPr>
            <p:spPr>
              <a:xfrm>
                <a:off x="4664359" y="4110172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3BD06E-2BF6-4715-B289-0CE42BC2D09C}"/>
                  </a:ext>
                </a:extLst>
              </p:cNvPr>
              <p:cNvSpPr txBox="1"/>
              <p:nvPr/>
            </p:nvSpPr>
            <p:spPr>
              <a:xfrm>
                <a:off x="4849084" y="1997483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1699B3-C2FB-4D07-BD19-7E83EA0F4513}"/>
                  </a:ext>
                </a:extLst>
              </p:cNvPr>
              <p:cNvSpPr txBox="1"/>
              <p:nvPr/>
            </p:nvSpPr>
            <p:spPr>
              <a:xfrm>
                <a:off x="4821380" y="2880131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666228-0CDD-4CD9-97D5-6909AB326D05}"/>
                  </a:ext>
                </a:extLst>
              </p:cNvPr>
              <p:cNvSpPr txBox="1"/>
              <p:nvPr/>
            </p:nvSpPr>
            <p:spPr>
              <a:xfrm>
                <a:off x="4812136" y="3768677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5FAFD-114E-44F6-98E5-3EA243911462}"/>
                  </a:ext>
                </a:extLst>
              </p:cNvPr>
              <p:cNvSpPr txBox="1"/>
              <p:nvPr/>
            </p:nvSpPr>
            <p:spPr>
              <a:xfrm>
                <a:off x="4812136" y="4617922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6A8B22-6A2E-48D6-96EC-6FCEEDC05B30}"/>
                </a:ext>
              </a:extLst>
            </p:cNvPr>
            <p:cNvSpPr txBox="1"/>
            <p:nvPr/>
          </p:nvSpPr>
          <p:spPr>
            <a:xfrm rot="16200000">
              <a:off x="3400237" y="2855409"/>
              <a:ext cx="219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Peachtree St. 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5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2BAC6E-EA35-4BF8-B57B-884E395F75A0}"/>
              </a:ext>
            </a:extLst>
          </p:cNvPr>
          <p:cNvSpPr/>
          <p:nvPr/>
        </p:nvSpPr>
        <p:spPr>
          <a:xfrm>
            <a:off x="5360371" y="784877"/>
            <a:ext cx="960766" cy="471325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403F3E-C6A3-43E8-A2C8-6EF41013D0E1}"/>
              </a:ext>
            </a:extLst>
          </p:cNvPr>
          <p:cNvSpPr/>
          <p:nvPr/>
        </p:nvSpPr>
        <p:spPr>
          <a:xfrm rot="5400000">
            <a:off x="6975140" y="-248960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9CA9C-648C-4A35-B899-93C59D4557C2}"/>
              </a:ext>
            </a:extLst>
          </p:cNvPr>
          <p:cNvSpPr/>
          <p:nvPr/>
        </p:nvSpPr>
        <p:spPr>
          <a:xfrm rot="5400000">
            <a:off x="4307554" y="-272945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D15C1A-6CC4-4435-A657-B9AA032BA9DA}"/>
              </a:ext>
            </a:extLst>
          </p:cNvPr>
          <p:cNvSpPr/>
          <p:nvPr/>
        </p:nvSpPr>
        <p:spPr>
          <a:xfrm>
            <a:off x="5641754" y="5516606"/>
            <a:ext cx="393594" cy="396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55B5D-F706-4703-8272-505FE27730C5}"/>
              </a:ext>
            </a:extLst>
          </p:cNvPr>
          <p:cNvSpPr/>
          <p:nvPr/>
        </p:nvSpPr>
        <p:spPr>
          <a:xfrm rot="5400000">
            <a:off x="6965904" y="4931799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3A3329-A246-4E16-BD8D-1AC7975801EC}"/>
              </a:ext>
            </a:extLst>
          </p:cNvPr>
          <p:cNvSpPr/>
          <p:nvPr/>
        </p:nvSpPr>
        <p:spPr>
          <a:xfrm rot="5400000">
            <a:off x="4320178" y="4907002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F6A0AD-E727-465A-A5A6-9B87D2F133FA}"/>
              </a:ext>
            </a:extLst>
          </p:cNvPr>
          <p:cNvSpPr/>
          <p:nvPr/>
        </p:nvSpPr>
        <p:spPr>
          <a:xfrm>
            <a:off x="5631341" y="361741"/>
            <a:ext cx="393594" cy="396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8019A9-1D1C-44BB-B30A-F969655CD31D}"/>
              </a:ext>
            </a:extLst>
          </p:cNvPr>
          <p:cNvSpPr txBox="1"/>
          <p:nvPr/>
        </p:nvSpPr>
        <p:spPr>
          <a:xfrm>
            <a:off x="8322048" y="369464"/>
            <a:ext cx="2186625" cy="88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A14832-4ED0-4849-95E4-072C279130F4}"/>
              </a:ext>
            </a:extLst>
          </p:cNvPr>
          <p:cNvSpPr txBox="1"/>
          <p:nvPr/>
        </p:nvSpPr>
        <p:spPr>
          <a:xfrm>
            <a:off x="8322048" y="5267662"/>
            <a:ext cx="2186625" cy="88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St.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8B0984-15B9-4614-A832-436B345D57D7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840754" y="784877"/>
            <a:ext cx="0" cy="471325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3FF8F8-75D1-4D96-89C1-5ADF72A8720B}"/>
              </a:ext>
            </a:extLst>
          </p:cNvPr>
          <p:cNvCxnSpPr/>
          <p:nvPr/>
        </p:nvCxnSpPr>
        <p:spPr>
          <a:xfrm>
            <a:off x="5356991" y="1250729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2BFD09-87B7-47F8-A28C-D19BA3BD5359}"/>
              </a:ext>
            </a:extLst>
          </p:cNvPr>
          <p:cNvCxnSpPr/>
          <p:nvPr/>
        </p:nvCxnSpPr>
        <p:spPr>
          <a:xfrm>
            <a:off x="5371301" y="1698693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7AA119-DB72-4A8F-94EB-34E6B2B25858}"/>
              </a:ext>
            </a:extLst>
          </p:cNvPr>
          <p:cNvCxnSpPr/>
          <p:nvPr/>
        </p:nvCxnSpPr>
        <p:spPr>
          <a:xfrm>
            <a:off x="5371301" y="213280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428FCA-74F2-47F4-984E-64D2B2B8F192}"/>
              </a:ext>
            </a:extLst>
          </p:cNvPr>
          <p:cNvCxnSpPr/>
          <p:nvPr/>
        </p:nvCxnSpPr>
        <p:spPr>
          <a:xfrm>
            <a:off x="5356991" y="2576147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43DBAF-BC12-466D-9879-00774F60F095}"/>
              </a:ext>
            </a:extLst>
          </p:cNvPr>
          <p:cNvCxnSpPr/>
          <p:nvPr/>
        </p:nvCxnSpPr>
        <p:spPr>
          <a:xfrm>
            <a:off x="5371301" y="302411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D10D4C-38D1-4E23-9538-6016077892F4}"/>
              </a:ext>
            </a:extLst>
          </p:cNvPr>
          <p:cNvCxnSpPr/>
          <p:nvPr/>
        </p:nvCxnSpPr>
        <p:spPr>
          <a:xfrm>
            <a:off x="5371301" y="3458219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A1E3B4-B364-4894-BEC9-FABDCC28743C}"/>
              </a:ext>
            </a:extLst>
          </p:cNvPr>
          <p:cNvCxnSpPr/>
          <p:nvPr/>
        </p:nvCxnSpPr>
        <p:spPr>
          <a:xfrm>
            <a:off x="5372995" y="3878474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B35C08-5E5D-42B6-AD71-673F7AF78BD1}"/>
              </a:ext>
            </a:extLst>
          </p:cNvPr>
          <p:cNvCxnSpPr/>
          <p:nvPr/>
        </p:nvCxnSpPr>
        <p:spPr>
          <a:xfrm>
            <a:off x="5355297" y="4312583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FAAC3-16A8-4029-8D35-08910752BB43}"/>
              </a:ext>
            </a:extLst>
          </p:cNvPr>
          <p:cNvCxnSpPr/>
          <p:nvPr/>
        </p:nvCxnSpPr>
        <p:spPr>
          <a:xfrm>
            <a:off x="5355297" y="474669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2B3E57-C420-4717-90C3-669B31C77509}"/>
              </a:ext>
            </a:extLst>
          </p:cNvPr>
          <p:cNvCxnSpPr/>
          <p:nvPr/>
        </p:nvCxnSpPr>
        <p:spPr>
          <a:xfrm>
            <a:off x="5356991" y="5166946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0DAF97D-822C-41B1-BBD8-EF202D4F7325}"/>
              </a:ext>
            </a:extLst>
          </p:cNvPr>
          <p:cNvSpPr/>
          <p:nvPr/>
        </p:nvSpPr>
        <p:spPr>
          <a:xfrm>
            <a:off x="5923973" y="1757132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8E586E-3916-446B-BA54-9973CD71F6F4}"/>
              </a:ext>
            </a:extLst>
          </p:cNvPr>
          <p:cNvSpPr/>
          <p:nvPr/>
        </p:nvSpPr>
        <p:spPr>
          <a:xfrm>
            <a:off x="5923282" y="2638806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79E239-F213-4F64-8ACC-0E2BC4AD2F40}"/>
              </a:ext>
            </a:extLst>
          </p:cNvPr>
          <p:cNvSpPr/>
          <p:nvPr/>
        </p:nvSpPr>
        <p:spPr>
          <a:xfrm>
            <a:off x="5428536" y="3932696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0C6957-D6D7-4763-8BCD-B0AC733AA2AA}"/>
              </a:ext>
            </a:extLst>
          </p:cNvPr>
          <p:cNvCxnSpPr/>
          <p:nvPr/>
        </p:nvCxnSpPr>
        <p:spPr>
          <a:xfrm>
            <a:off x="6095308" y="2132801"/>
            <a:ext cx="0" cy="443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35924A-F774-40D8-96CD-B33F1C580A12}"/>
              </a:ext>
            </a:extLst>
          </p:cNvPr>
          <p:cNvSpPr txBox="1"/>
          <p:nvPr/>
        </p:nvSpPr>
        <p:spPr>
          <a:xfrm>
            <a:off x="6126372" y="2169808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94A386-0549-41F5-BB12-67A1693C3893}"/>
              </a:ext>
            </a:extLst>
          </p:cNvPr>
          <p:cNvSpPr txBox="1"/>
          <p:nvPr/>
        </p:nvSpPr>
        <p:spPr>
          <a:xfrm>
            <a:off x="6321137" y="1732193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1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892200-2C14-4FC9-91A6-3FE5BCA59C52}"/>
              </a:ext>
            </a:extLst>
          </p:cNvPr>
          <p:cNvSpPr txBox="1"/>
          <p:nvPr/>
        </p:nvSpPr>
        <p:spPr>
          <a:xfrm>
            <a:off x="6291782" y="264092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2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D71519-B5EA-444A-B87E-A146B6CF280A}"/>
              </a:ext>
            </a:extLst>
          </p:cNvPr>
          <p:cNvSpPr txBox="1"/>
          <p:nvPr/>
        </p:nvSpPr>
        <p:spPr>
          <a:xfrm>
            <a:off x="4701708" y="393288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3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261DFA-4BDF-45EE-9016-0E7C679CB8FF}"/>
              </a:ext>
            </a:extLst>
          </p:cNvPr>
          <p:cNvSpPr txBox="1"/>
          <p:nvPr/>
        </p:nvSpPr>
        <p:spPr>
          <a:xfrm>
            <a:off x="5314957" y="5931785"/>
            <a:ext cx="13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light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9CC92E-EEFA-49DC-8BC0-E6B664421536}"/>
              </a:ext>
            </a:extLst>
          </p:cNvPr>
          <p:cNvSpPr txBox="1"/>
          <p:nvPr/>
        </p:nvSpPr>
        <p:spPr>
          <a:xfrm>
            <a:off x="5246836" y="725915"/>
            <a:ext cx="13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light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C8345E1B-E847-4A12-9031-EC28C2571082}"/>
              </a:ext>
            </a:extLst>
          </p:cNvPr>
          <p:cNvSpPr/>
          <p:nvPr/>
        </p:nvSpPr>
        <p:spPr>
          <a:xfrm rot="16200000">
            <a:off x="4236513" y="2654661"/>
            <a:ext cx="1340819" cy="4849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3A0C70-D974-4211-92E7-28AEE92535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9" y="1073207"/>
            <a:ext cx="6049587" cy="329559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6E4B1C-1113-47A3-9D96-6FB6E2C237DC}"/>
              </a:ext>
            </a:extLst>
          </p:cNvPr>
          <p:cNvSpPr txBox="1"/>
          <p:nvPr/>
        </p:nvSpPr>
        <p:spPr>
          <a:xfrm>
            <a:off x="461819" y="188322"/>
            <a:ext cx="3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examples for </a:t>
            </a:r>
            <a:r>
              <a:rPr lang="en-US" altLang="zh-CN" dirty="0" err="1"/>
              <a:t>referece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0B72C-4B87-47C2-B643-C272A1EF20F2}"/>
              </a:ext>
            </a:extLst>
          </p:cNvPr>
          <p:cNvSpPr/>
          <p:nvPr/>
        </p:nvSpPr>
        <p:spPr>
          <a:xfrm>
            <a:off x="2248298" y="4589733"/>
            <a:ext cx="316958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3.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Framework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2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6DFFE-0AE8-4A80-B694-C2A0AFF933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9" y="319347"/>
            <a:ext cx="4079875" cy="211836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7F2CCE-9FA5-4760-B5C6-51DB5EBDAC17}"/>
              </a:ext>
            </a:extLst>
          </p:cNvPr>
          <p:cNvSpPr/>
          <p:nvPr/>
        </p:nvSpPr>
        <p:spPr>
          <a:xfrm>
            <a:off x="1005845" y="2437707"/>
            <a:ext cx="432445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4.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scheme of Arrival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BFD02-E90A-4709-8E66-BF932FF5B1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57" y="319346"/>
            <a:ext cx="4637198" cy="2331489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8A8E85-5A95-47B1-B3D3-3C7C860C477E}"/>
              </a:ext>
            </a:extLst>
          </p:cNvPr>
          <p:cNvSpPr/>
          <p:nvPr/>
        </p:nvSpPr>
        <p:spPr>
          <a:xfrm>
            <a:off x="6463125" y="2813259"/>
            <a:ext cx="451200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5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Advance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EFBAA-4ADD-45C6-BD5B-D607921A2BC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9" y="3192839"/>
            <a:ext cx="4155066" cy="2727670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C213D7-BA62-41FF-91FD-F1CC2DCCDB81}"/>
              </a:ext>
            </a:extLst>
          </p:cNvPr>
          <p:cNvSpPr/>
          <p:nvPr/>
        </p:nvSpPr>
        <p:spPr>
          <a:xfrm>
            <a:off x="768729" y="5924537"/>
            <a:ext cx="479868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6</a:t>
            </a:r>
            <a:r>
              <a:rPr lang="en-US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GoLeftLane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141364-F128-4A10-A192-4A4541B6973A}"/>
              </a:ext>
            </a:extLst>
          </p:cNvPr>
          <p:cNvSpPr/>
          <p:nvPr/>
        </p:nvSpPr>
        <p:spPr>
          <a:xfrm>
            <a:off x="6624587" y="6163102"/>
            <a:ext cx="465185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7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departure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B67D65-3CEE-4523-BB6E-E6560E9AEE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25" y="3477002"/>
            <a:ext cx="4240530" cy="2362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543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E8C768-6002-4F56-9AF3-3A7999E686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99" y="410412"/>
            <a:ext cx="4198620" cy="250888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177D7C-03DE-41B8-88CF-8C2DBD55EA41}"/>
              </a:ext>
            </a:extLst>
          </p:cNvPr>
          <p:cNvSpPr/>
          <p:nvPr/>
        </p:nvSpPr>
        <p:spPr>
          <a:xfrm>
            <a:off x="3662385" y="3241224"/>
            <a:ext cx="486723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8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</a:t>
            </a:r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LightChange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0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Xiong</dc:creator>
  <cp:lastModifiedBy>Shan Xiong</cp:lastModifiedBy>
  <cp:revision>5</cp:revision>
  <dcterms:created xsi:type="dcterms:W3CDTF">2019-04-01T23:14:15Z</dcterms:created>
  <dcterms:modified xsi:type="dcterms:W3CDTF">2019-04-02T00:27:52Z</dcterms:modified>
</cp:coreProperties>
</file>