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34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 autoAdjust="0"/>
    <p:restoredTop sz="95196" autoAdjust="0"/>
  </p:normalViewPr>
  <p:slideViewPr>
    <p:cSldViewPr>
      <p:cViewPr varScale="1">
        <p:scale>
          <a:sx n="82" d="100"/>
          <a:sy n="82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DEB4-799F-4E57-BB37-97520016C857}" type="datetimeFigureOut">
              <a:rPr lang="ko-KR" altLang="en-US" smtClean="0"/>
              <a:pPr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466C-0803-46FB-B7F4-CF48EE1D4C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5701-C398-4692-8348-92D217B5198A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4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86EA-69F6-482C-AE03-5C96B4ADB4DE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0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E378-3539-4512-875A-3A8ADA4F93E1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7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21C5-567B-4F41-86AB-B32D9D903EB6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4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2C7B-D6DE-4457-B076-8E35C9840311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AD15-083C-4CD6-B05B-F6FC525283A4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8F26-49FC-4318-A056-A19377029C9E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6706-9E50-4E99-B127-52525E8275DB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59A-65C4-4341-A04A-CAFC5C96C935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8096264" y="6357959"/>
            <a:ext cx="3860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24232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F6CB-8AE9-472A-86D1-F3695728A7EE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961-4113-4DF5-8493-643E5D510797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FB2F-5D7B-40FF-991B-5905E09D7D67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102C-DFD4-4CB5-B46E-A9D0FF746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CB0D5-8687-4F81-A29C-B4704ABB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20" y="72008"/>
            <a:ext cx="4869160" cy="4869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1F62A6-D6F0-4505-9F70-F558B9C3C249}"/>
              </a:ext>
            </a:extLst>
          </p:cNvPr>
          <p:cNvSpPr txBox="1"/>
          <p:nvPr/>
        </p:nvSpPr>
        <p:spPr>
          <a:xfrm>
            <a:off x="3722594" y="5085184"/>
            <a:ext cx="4746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b="1" dirty="0">
                <a:solidFill>
                  <a:srgbClr val="1D6E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4500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262512-1AC2-4CCA-9EDA-52CBD337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92" y="241426"/>
            <a:ext cx="4209988" cy="6309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8A36FA-AFA8-405C-8DFE-D34282522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5" y="248222"/>
            <a:ext cx="4926601" cy="630932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 </a:t>
            </a:r>
            <a:r>
              <a:rPr lang="en-US" altLang="ko-KR" sz="1000" dirty="0"/>
              <a:t>(</a:t>
            </a:r>
            <a:r>
              <a:rPr lang="ko-KR" altLang="en-US" sz="1000" dirty="0"/>
              <a:t>로그인 화면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5848"/>
              </p:ext>
            </p:extLst>
          </p:nvPr>
        </p:nvGraphicFramePr>
        <p:xfrm>
          <a:off x="9696400" y="1645877"/>
          <a:ext cx="2232248" cy="3079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채팅화면으로 이동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회원가입 버튼 클릭 시 회원가입을 위한 정보입력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출력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비밀번호 입력 후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회원가입 처리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아이디 중복가입 불가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비회원으로 서비스 이용</a:t>
                      </a:r>
                      <a:endParaRPr lang="en-US" altLang="ko-KR" sz="800" b="0" baseline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ko-KR" altLang="en-US" sz="800" b="0" baseline="0" dirty="0" err="1">
                          <a:latin typeface="맑은 고딕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 채팅화면으로 이동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981112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9627" y="2475857"/>
            <a:ext cx="4382237" cy="2016224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74171" y="2360401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97747"/>
              </p:ext>
            </p:extLst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1D0660-25F0-4FCF-B372-76444FA895AC}"/>
              </a:ext>
            </a:extLst>
          </p:cNvPr>
          <p:cNvSpPr/>
          <p:nvPr/>
        </p:nvSpPr>
        <p:spPr>
          <a:xfrm>
            <a:off x="4007768" y="4514879"/>
            <a:ext cx="860920" cy="50990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CCF9C53F-52EA-477E-A48C-509D51E7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872" y="4909328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97D944-F7DC-4B9B-8341-BD7BBE1D89E4}"/>
              </a:ext>
            </a:extLst>
          </p:cNvPr>
          <p:cNvSpPr/>
          <p:nvPr/>
        </p:nvSpPr>
        <p:spPr>
          <a:xfrm>
            <a:off x="1713841" y="5909206"/>
            <a:ext cx="1959215" cy="379744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832790C0-8999-4DC3-B931-A104C708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385" y="5862384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99ABA-113C-43CA-A961-BADBEA2F8BC1}"/>
              </a:ext>
            </a:extLst>
          </p:cNvPr>
          <p:cNvSpPr/>
          <p:nvPr/>
        </p:nvSpPr>
        <p:spPr>
          <a:xfrm>
            <a:off x="5416228" y="2780928"/>
            <a:ext cx="3848124" cy="212840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B6E9CE78-67B8-4D6D-BDF2-FCF9D83D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800" y="2665472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2-2</a:t>
            </a:r>
          </a:p>
        </p:txBody>
      </p:sp>
    </p:spTree>
    <p:extLst>
      <p:ext uri="{BB962C8B-B14F-4D97-AF65-F5344CB8AC3E}">
        <p14:creationId xmlns:p14="http://schemas.microsoft.com/office/powerpoint/2010/main" val="6133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B89983-09EF-4098-BFE7-88BB0788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0" y="852679"/>
            <a:ext cx="9392668" cy="515264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55061"/>
              </p:ext>
            </p:extLst>
          </p:nvPr>
        </p:nvGraphicFramePr>
        <p:xfrm>
          <a:off x="9696400" y="1645878"/>
          <a:ext cx="2232248" cy="37273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와의 주고받은 채팅내역 확인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에게 보낼 메시지 입력 칸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1. Chat GPT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와 동일하게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엔터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치면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바로 메시지 전송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2. Chat GPT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와 동일하게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쉬프트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엔터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치면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한줄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줄넘김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처리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일정별로 마커와 위치 표시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각 일정별로 구체적인 일정 표시</a:t>
                      </a:r>
                      <a:endParaRPr lang="en-US" altLang="ko-KR" sz="800" b="0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981112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973" y="837262"/>
            <a:ext cx="3127707" cy="431992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-36371" y="737223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81EAC9-1671-4800-8101-83F5CD3DF524}"/>
              </a:ext>
            </a:extLst>
          </p:cNvPr>
          <p:cNvSpPr/>
          <p:nvPr/>
        </p:nvSpPr>
        <p:spPr>
          <a:xfrm>
            <a:off x="87973" y="5373216"/>
            <a:ext cx="3127707" cy="72367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E63473A7-926E-4076-B6E8-7E25AFF5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371" y="5242162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D22F36-10DE-4A41-A9BE-8EDE79A22D5B}"/>
              </a:ext>
            </a:extLst>
          </p:cNvPr>
          <p:cNvSpPr/>
          <p:nvPr/>
        </p:nvSpPr>
        <p:spPr>
          <a:xfrm>
            <a:off x="3340024" y="852679"/>
            <a:ext cx="6228174" cy="3080377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DF900A63-F70F-4B6E-A4B4-2DE6DC84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584" y="728700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C03F30-99C1-48E4-AF6C-9ED596596064}"/>
              </a:ext>
            </a:extLst>
          </p:cNvPr>
          <p:cNvSpPr/>
          <p:nvPr/>
        </p:nvSpPr>
        <p:spPr>
          <a:xfrm>
            <a:off x="3328456" y="4005064"/>
            <a:ext cx="6228174" cy="203626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05D84D9A-F53D-4FD7-AA60-1602E9BA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56" y="3920625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02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5C69B3-9564-4064-9679-12AB7EDD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" y="692697"/>
            <a:ext cx="9654383" cy="521650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99690"/>
              </p:ext>
            </p:extLst>
          </p:nvPr>
        </p:nvGraphicFramePr>
        <p:xfrm>
          <a:off x="9696400" y="1645878"/>
          <a:ext cx="2232248" cy="31362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일정 별로 지도에 마커로 위치 표시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마커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해당 장소에 대한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대표 이미지와 함께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장소명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주소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정보창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출력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0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지도를 전체화면으로 확대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68293" y="1340769"/>
            <a:ext cx="3127707" cy="288032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2852837" y="1225313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99DD1-4DE8-4A45-9B95-02579528CFE0}"/>
              </a:ext>
            </a:extLst>
          </p:cNvPr>
          <p:cNvSpPr/>
          <p:nvPr/>
        </p:nvSpPr>
        <p:spPr>
          <a:xfrm>
            <a:off x="8832304" y="836712"/>
            <a:ext cx="730632" cy="80916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A2F6E0D1-5B4F-4A5C-85EE-F9774B0F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943" y="743035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D239-7E67-4EBB-9BD1-7A6186CEA367}"/>
              </a:ext>
            </a:extLst>
          </p:cNvPr>
          <p:cNvSpPr/>
          <p:nvPr/>
        </p:nvSpPr>
        <p:spPr>
          <a:xfrm>
            <a:off x="7680176" y="3024417"/>
            <a:ext cx="730632" cy="80916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9DB2670-6B91-45DF-BAC3-D2583B3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720" y="2908961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08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E0060D-5DFF-497A-BEE0-BB8B8228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610495"/>
            <a:ext cx="9361040" cy="2561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F3F1AF-2B2D-4A5A-8CBC-55343A04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70785"/>
            <a:ext cx="9361040" cy="279670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01587"/>
              </p:ext>
            </p:extLst>
          </p:nvPr>
        </p:nvGraphicFramePr>
        <p:xfrm>
          <a:off x="9696400" y="1645877"/>
          <a:ext cx="2232248" cy="41193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49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각 일차별로 일정을 정리해서 보여주며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각 일차별로 선택해서 일정 확인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2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각각의 일차들을 색상을 다르게 하여 구분하기 쉽게 구현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일정 별로 대표 이미지를 보여주고 대표 이미지가 없다면 디폴트 이미지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서비스 대표 로고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를 표시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각 장소별로 대표사진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날짜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시간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>
                          <a:latin typeface="맑은 고딕" pitchFamily="50" charset="-127"/>
                          <a:ea typeface="+mn-ea"/>
                        </a:rPr>
                        <a:t>장소명</a:t>
                      </a:r>
                      <a:r>
                        <a:rPr lang="en-US" altLang="ko-KR" sz="800" b="0" baseline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주소 등의 정보를 표시</a:t>
                      </a:r>
                      <a:endParaRPr lang="en-US" altLang="ko-KR" sz="800" b="0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981112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D239-7E67-4EBB-9BD1-7A6186CEA367}"/>
              </a:ext>
            </a:extLst>
          </p:cNvPr>
          <p:cNvSpPr/>
          <p:nvPr/>
        </p:nvSpPr>
        <p:spPr>
          <a:xfrm>
            <a:off x="191344" y="476672"/>
            <a:ext cx="1872208" cy="584602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9DB2670-6B91-45DF-BAC3-D2583B3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332656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05ACE1-2D4D-40B5-8357-B7FA7D131972}"/>
              </a:ext>
            </a:extLst>
          </p:cNvPr>
          <p:cNvSpPr/>
          <p:nvPr/>
        </p:nvSpPr>
        <p:spPr>
          <a:xfrm>
            <a:off x="230558" y="1131700"/>
            <a:ext cx="2448272" cy="515876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5C8059AE-3821-40DA-91D1-C2A91D9E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5" y="1076243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91B1B4-D132-4F0E-B3A9-04742C8698C0}"/>
              </a:ext>
            </a:extLst>
          </p:cNvPr>
          <p:cNvSpPr/>
          <p:nvPr/>
        </p:nvSpPr>
        <p:spPr>
          <a:xfrm>
            <a:off x="2761858" y="1120229"/>
            <a:ext cx="2448272" cy="1948732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7BCEBF06-6485-4DD9-B7A9-628AEA4B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284" y="1037848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F665E9-5981-42F7-B13D-B5AFC6F14811}"/>
              </a:ext>
            </a:extLst>
          </p:cNvPr>
          <p:cNvSpPr/>
          <p:nvPr/>
        </p:nvSpPr>
        <p:spPr>
          <a:xfrm>
            <a:off x="2833063" y="3901122"/>
            <a:ext cx="2448272" cy="2048158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F55F6B5F-DD75-4C7D-A761-9C83DCA0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991" y="3777541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21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570A4F-06C5-4B8D-B9D2-E94CA895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5" y="476672"/>
            <a:ext cx="4281724" cy="58925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22F598-00C9-47C4-AECF-B9120F920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03" y="446500"/>
            <a:ext cx="4281724" cy="592270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52675"/>
              </p:ext>
            </p:extLst>
          </p:nvPr>
        </p:nvGraphicFramePr>
        <p:xfrm>
          <a:off x="9696400" y="1645876"/>
          <a:ext cx="2232248" cy="435062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에게 메시지를 보내면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의 응답이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도착할때까지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움직이는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로딩중을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표시하여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응답중이라는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것을 사용자에게 표시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회원 전용 기능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채팅내역들을 각각의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채팅방별로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저장하여 나중에 대화를 이어서 주고 받는게 가능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다시 처음부터 새로운 대화를 주고받기 위해 새로운 </a:t>
                      </a:r>
                      <a:r>
                        <a:rPr lang="ko-KR" altLang="en-US" sz="800" b="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채팅방</a:t>
                      </a: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생성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+mn-ea"/>
                        </a:rPr>
                        <a:t>새로운 채팅방을 생성하면 메시지를 서로 주고받기 전까진 임시 채팅방으로 유지</a:t>
                      </a:r>
                      <a:endParaRPr lang="en-US" altLang="ko-KR" sz="800" b="0" baseline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981112"/>
                  </a:ext>
                </a:extLst>
              </a:tr>
              <a:tr h="690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메시지를 서로 주고받으면 첫 메시지를 제목으로 한 채팅방이 저장되며 채팅방을 만든 날짜 표기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003871"/>
                  </a:ext>
                </a:extLst>
              </a:tr>
              <a:tr h="551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2-5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해당 채팅방을 삭제</a:t>
                      </a: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783994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D239-7E67-4EBB-9BD1-7A6186CEA367}"/>
              </a:ext>
            </a:extLst>
          </p:cNvPr>
          <p:cNvSpPr/>
          <p:nvPr/>
        </p:nvSpPr>
        <p:spPr>
          <a:xfrm>
            <a:off x="1517953" y="2420888"/>
            <a:ext cx="1872208" cy="1944216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9DB2670-6B91-45DF-BAC3-D2583B3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97" y="2305432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FF5AAF-86A6-45F0-A050-B0500A237682}"/>
              </a:ext>
            </a:extLst>
          </p:cNvPr>
          <p:cNvSpPr/>
          <p:nvPr/>
        </p:nvSpPr>
        <p:spPr>
          <a:xfrm>
            <a:off x="313195" y="480931"/>
            <a:ext cx="670237" cy="57180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FEB5794E-37FE-43F0-8D04-2FFB9B21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39" y="373338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82CB73-A63B-4674-893F-2722843D76E2}"/>
              </a:ext>
            </a:extLst>
          </p:cNvPr>
          <p:cNvSpPr/>
          <p:nvPr/>
        </p:nvSpPr>
        <p:spPr>
          <a:xfrm>
            <a:off x="7104112" y="604250"/>
            <a:ext cx="936104" cy="448486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3C9F67A0-C128-49D6-B616-A47A5E81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656" y="488794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850BF7-B0EF-4F0A-AEC9-F42ACF30AC63}"/>
              </a:ext>
            </a:extLst>
          </p:cNvPr>
          <p:cNvSpPr/>
          <p:nvPr/>
        </p:nvSpPr>
        <p:spPr>
          <a:xfrm>
            <a:off x="5059790" y="1180314"/>
            <a:ext cx="2159778" cy="520494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9B66D1EA-F4C7-4752-A49B-DAA537BB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41" y="1052736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772B56-3663-4DDD-BD98-5B9C4A76FA03}"/>
              </a:ext>
            </a:extLst>
          </p:cNvPr>
          <p:cNvSpPr/>
          <p:nvPr/>
        </p:nvSpPr>
        <p:spPr>
          <a:xfrm>
            <a:off x="5131566" y="1838712"/>
            <a:ext cx="2159778" cy="697632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819A378A-C14B-4606-9373-E26B446A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458" y="1744256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2-4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A4191E-966D-4E92-8FB7-8811F68A0848}"/>
              </a:ext>
            </a:extLst>
          </p:cNvPr>
          <p:cNvSpPr/>
          <p:nvPr/>
        </p:nvSpPr>
        <p:spPr>
          <a:xfrm>
            <a:off x="7336486" y="1867272"/>
            <a:ext cx="487706" cy="553616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AB130DEE-BC46-4611-9D37-D019455A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833" y="1723256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2-5</a:t>
            </a:r>
          </a:p>
        </p:txBody>
      </p:sp>
    </p:spTree>
    <p:extLst>
      <p:ext uri="{BB962C8B-B14F-4D97-AF65-F5344CB8AC3E}">
        <p14:creationId xmlns:p14="http://schemas.microsoft.com/office/powerpoint/2010/main" val="5810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B2B768-9E3D-486B-A39B-EA21E2F6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00" y="332656"/>
            <a:ext cx="4431971" cy="61206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17E059-F191-4B73-BF66-348AEE39E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3" y="277619"/>
            <a:ext cx="4573879" cy="630276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4849"/>
              </p:ext>
            </p:extLst>
          </p:nvPr>
        </p:nvGraphicFramePr>
        <p:xfrm>
          <a:off x="9696400" y="1645877"/>
          <a:ext cx="2232248" cy="32232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7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채팅방의 설정 버튼을 누르면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여러가지 설정버튼들 출력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1. AI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모델 변경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기능 구현 예정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색상테마 변경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기능 구현 예정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채팅 종료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와의 채팅을 그만 두고 로그아웃 처리 및 메인 화면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으로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돌가도록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채팅 종료 시 로그아웃 처리 및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메인화면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로그인 화면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으로 이동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D239-7E67-4EBB-9BD1-7A6186CEA367}"/>
              </a:ext>
            </a:extLst>
          </p:cNvPr>
          <p:cNvSpPr/>
          <p:nvPr/>
        </p:nvSpPr>
        <p:spPr>
          <a:xfrm>
            <a:off x="2878960" y="178498"/>
            <a:ext cx="1872208" cy="224239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9DB2670-6B91-45DF-BAC3-D2583B3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504" y="46707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CE4F56-D9FA-4064-9D5B-339E15DE5FB6}"/>
              </a:ext>
            </a:extLst>
          </p:cNvPr>
          <p:cNvSpPr/>
          <p:nvPr/>
        </p:nvSpPr>
        <p:spPr>
          <a:xfrm>
            <a:off x="5580630" y="2307804"/>
            <a:ext cx="3251673" cy="2129308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B47CCCCF-6ABD-495F-A635-6A8DBF2E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74" y="2209854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50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7ED077-B849-4361-82A0-9097E0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7" y="397676"/>
            <a:ext cx="3994970" cy="62924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4A4CBF-4482-466B-A20C-52F07E73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68" y="388382"/>
            <a:ext cx="4035592" cy="635754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696400" y="1628800"/>
            <a:ext cx="2232248" cy="49685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272464" y="18864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MyTrip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96400" y="1886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72464" y="54868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메인 화면</a:t>
            </a:r>
            <a:endParaRPr lang="en-US" altLang="ko-KR" sz="1000" dirty="0"/>
          </a:p>
          <a:p>
            <a:r>
              <a:rPr lang="en-US" altLang="ko-KR" sz="1000" dirty="0"/>
              <a:t>&gt; </a:t>
            </a:r>
            <a:r>
              <a:rPr lang="ko-KR" altLang="en-US" sz="1000" dirty="0"/>
              <a:t>채팅 및 일정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696400" y="5486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272464" y="908720"/>
            <a:ext cx="1656184" cy="36004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Java, Html, JS, CSS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696400" y="9087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96400" y="126876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설명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81900"/>
              </p:ext>
            </p:extLst>
          </p:nvPr>
        </p:nvGraphicFramePr>
        <p:xfrm>
          <a:off x="9696400" y="1645876"/>
          <a:ext cx="2232248" cy="4087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3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날짜 구분선이 추가되어 이 메시지를 언제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맑은 고딕" pitchFamily="50" charset="-127"/>
                        </a:rPr>
                        <a:t>주고받은건지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 알기 편하게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사용자의 이름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를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가 계속 기억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메시지를 보낸 시간 표시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552368"/>
                  </a:ext>
                </a:extLst>
              </a:tr>
              <a:tr h="868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에게 일정을 </a:t>
                      </a:r>
                      <a:r>
                        <a:rPr lang="ko-KR" altLang="en-US" sz="800" b="0" dirty="0" err="1">
                          <a:latin typeface="맑은 고딕" pitchFamily="50" charset="-127"/>
                          <a:ea typeface="+mn-ea"/>
                        </a:rPr>
                        <a:t>요구할때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특정 테마도 가능하며 구체적인 날짜를 얘기하지 않고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“7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월 말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“ 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처럼 대략적으로 얘기를 해도 알아듣도록 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 튜닝완료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533475"/>
                  </a:ext>
                </a:extLst>
              </a:tr>
              <a:tr h="1137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대화 내용이 많아져도 언제 메시지를 주고 받았는지 헷갈리지 않도록 스크롤을 하면 메시지를 주고 받았던 날짜를 출력</a:t>
                      </a: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카카오톡과 동일하게 구현 완료</a:t>
                      </a:r>
                      <a:r>
                        <a:rPr lang="en-US" altLang="ko-KR" sz="8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010577"/>
                  </a:ext>
                </a:extLst>
              </a:tr>
            </a:tbl>
          </a:graphicData>
        </a:graphic>
      </p:graphicFrame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>
          <a:xfrm>
            <a:off x="1291984" y="6564338"/>
            <a:ext cx="2844800" cy="365125"/>
          </a:xfrm>
        </p:spPr>
        <p:txBody>
          <a:bodyPr/>
          <a:lstStyle/>
          <a:p>
            <a:fld id="{BF1D102C-DFD4-4CB5-B46E-A9D0FF74617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5BCFB4-4DB1-4AC6-827D-06EAA219BE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6400" y="6093296"/>
          <a:ext cx="2232247" cy="504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itchFamily="50" charset="-127"/>
                          <a:ea typeface="+mn-ea"/>
                        </a:rPr>
                        <a:t>부가설명없음</a:t>
                      </a: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D239-7E67-4EBB-9BD1-7A6186CEA367}"/>
              </a:ext>
            </a:extLst>
          </p:cNvPr>
          <p:cNvSpPr/>
          <p:nvPr/>
        </p:nvSpPr>
        <p:spPr>
          <a:xfrm>
            <a:off x="1606978" y="1114557"/>
            <a:ext cx="1872208" cy="576305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9DB2670-6B91-45DF-BAC3-D2583B3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048" y="977470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82BB40-DE7F-41BA-A3E3-CDB007EC9119}"/>
              </a:ext>
            </a:extLst>
          </p:cNvPr>
          <p:cNvSpPr/>
          <p:nvPr/>
        </p:nvSpPr>
        <p:spPr>
          <a:xfrm>
            <a:off x="890536" y="1671888"/>
            <a:ext cx="936104" cy="460968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0501E40A-1279-436A-993D-9DCC7BB3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26" y="1575406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2472B1-4B32-4109-A092-B06B41A66331}"/>
              </a:ext>
            </a:extLst>
          </p:cNvPr>
          <p:cNvSpPr/>
          <p:nvPr/>
        </p:nvSpPr>
        <p:spPr>
          <a:xfrm>
            <a:off x="6096000" y="754554"/>
            <a:ext cx="1872208" cy="689864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E473EA34-2579-4170-B3C1-E8C442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44" y="639903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6FB13B-56BF-4C21-957E-F5F7DB180E6F}"/>
              </a:ext>
            </a:extLst>
          </p:cNvPr>
          <p:cNvSpPr/>
          <p:nvPr/>
        </p:nvSpPr>
        <p:spPr>
          <a:xfrm>
            <a:off x="780856" y="2868592"/>
            <a:ext cx="936104" cy="460968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F54EFFC5-8192-4B33-8A10-5AD1E31F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24" y="2754844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C83522-6C4D-4763-B4AC-EEC1887B4560}"/>
              </a:ext>
            </a:extLst>
          </p:cNvPr>
          <p:cNvSpPr/>
          <p:nvPr/>
        </p:nvSpPr>
        <p:spPr>
          <a:xfrm>
            <a:off x="1017996" y="3407068"/>
            <a:ext cx="3118788" cy="576304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46A4580E-9388-487B-B603-063691BB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32" y="3291612"/>
            <a:ext cx="230912" cy="230912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097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574</Words>
  <Application>Microsoft Office PowerPoint</Application>
  <PresentationFormat>와이드스크린</PresentationFormat>
  <Paragraphs>188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PC</cp:lastModifiedBy>
  <cp:revision>440</cp:revision>
  <dcterms:created xsi:type="dcterms:W3CDTF">2014-09-29T14:38:17Z</dcterms:created>
  <dcterms:modified xsi:type="dcterms:W3CDTF">2025-07-04T07:39:47Z</dcterms:modified>
</cp:coreProperties>
</file>